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455987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/>
    <p:restoredTop sz="94674"/>
  </p:normalViewPr>
  <p:slideViewPr>
    <p:cSldViewPr snapToGrid="0" snapToObjects="1">
      <p:cViewPr>
        <p:scale>
          <a:sx n="31" d="100"/>
          <a:sy n="31" d="100"/>
        </p:scale>
        <p:origin x="296" y="-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991" y="8366281"/>
            <a:ext cx="29375894" cy="17797568"/>
          </a:xfrm>
        </p:spPr>
        <p:txBody>
          <a:bodyPr anchor="b"/>
          <a:lstStyle>
            <a:lvl1pPr algn="ctr">
              <a:defRPr sz="22677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985" y="26850192"/>
            <a:ext cx="25919906" cy="12342326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7987" indent="0" algn="ctr">
              <a:buNone/>
              <a:defRPr sz="7559"/>
            </a:lvl2pPr>
            <a:lvl3pPr marL="3455975" indent="0" algn="ctr">
              <a:buNone/>
              <a:defRPr sz="6803"/>
            </a:lvl3pPr>
            <a:lvl4pPr marL="5183962" indent="0" algn="ctr">
              <a:buNone/>
              <a:defRPr sz="6047"/>
            </a:lvl4pPr>
            <a:lvl5pPr marL="6911950" indent="0" algn="ctr">
              <a:buNone/>
              <a:defRPr sz="6047"/>
            </a:lvl5pPr>
            <a:lvl6pPr marL="8639937" indent="0" algn="ctr">
              <a:buNone/>
              <a:defRPr sz="6047"/>
            </a:lvl6pPr>
            <a:lvl7pPr marL="10367924" indent="0" algn="ctr">
              <a:buNone/>
              <a:defRPr sz="6047"/>
            </a:lvl7pPr>
            <a:lvl8pPr marL="12095912" indent="0" algn="ctr">
              <a:buNone/>
              <a:defRPr sz="6047"/>
            </a:lvl8pPr>
            <a:lvl9pPr marL="13823899" indent="0" algn="ctr">
              <a:buNone/>
              <a:defRPr sz="6047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627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818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731912" y="2721703"/>
            <a:ext cx="7451973" cy="4332240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75993" y="2721703"/>
            <a:ext cx="21923921" cy="43322409"/>
          </a:xfrm>
        </p:spPr>
        <p:txBody>
          <a:bodyPr vert="eaVert"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1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993" y="12744683"/>
            <a:ext cx="29807892" cy="21264777"/>
          </a:xfrm>
        </p:spPr>
        <p:txBody>
          <a:bodyPr anchor="b"/>
          <a:lstStyle>
            <a:lvl1pPr>
              <a:defRPr sz="22677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93" y="34210633"/>
            <a:ext cx="29807892" cy="11182644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/>
                </a:solidFill>
              </a:defRPr>
            </a:lvl1pPr>
            <a:lvl2pPr marL="172798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5975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396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1950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39937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7924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591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38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8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5991" y="13608513"/>
            <a:ext cx="14687947" cy="32435599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95937" y="13608513"/>
            <a:ext cx="14687947" cy="32435599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689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2721714"/>
            <a:ext cx="29807892" cy="988096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0496" y="12531669"/>
            <a:ext cx="14620445" cy="6141577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7987" indent="0">
              <a:buNone/>
              <a:defRPr sz="7559" b="1"/>
            </a:lvl2pPr>
            <a:lvl3pPr marL="3455975" indent="0">
              <a:buNone/>
              <a:defRPr sz="6803" b="1"/>
            </a:lvl3pPr>
            <a:lvl4pPr marL="5183962" indent="0">
              <a:buNone/>
              <a:defRPr sz="6047" b="1"/>
            </a:lvl4pPr>
            <a:lvl5pPr marL="6911950" indent="0">
              <a:buNone/>
              <a:defRPr sz="6047" b="1"/>
            </a:lvl5pPr>
            <a:lvl6pPr marL="8639937" indent="0">
              <a:buNone/>
              <a:defRPr sz="6047" b="1"/>
            </a:lvl6pPr>
            <a:lvl7pPr marL="10367924" indent="0">
              <a:buNone/>
              <a:defRPr sz="6047" b="1"/>
            </a:lvl7pPr>
            <a:lvl8pPr marL="12095912" indent="0">
              <a:buNone/>
              <a:defRPr sz="6047" b="1"/>
            </a:lvl8pPr>
            <a:lvl9pPr marL="13823899" indent="0">
              <a:buNone/>
              <a:defRPr sz="6047" b="1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0496" y="18673247"/>
            <a:ext cx="14620445" cy="27465533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95939" y="12531669"/>
            <a:ext cx="14692448" cy="6141577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7987" indent="0">
              <a:buNone/>
              <a:defRPr sz="7559" b="1"/>
            </a:lvl2pPr>
            <a:lvl3pPr marL="3455975" indent="0">
              <a:buNone/>
              <a:defRPr sz="6803" b="1"/>
            </a:lvl3pPr>
            <a:lvl4pPr marL="5183962" indent="0">
              <a:buNone/>
              <a:defRPr sz="6047" b="1"/>
            </a:lvl4pPr>
            <a:lvl5pPr marL="6911950" indent="0">
              <a:buNone/>
              <a:defRPr sz="6047" b="1"/>
            </a:lvl5pPr>
            <a:lvl6pPr marL="8639937" indent="0">
              <a:buNone/>
              <a:defRPr sz="6047" b="1"/>
            </a:lvl6pPr>
            <a:lvl7pPr marL="10367924" indent="0">
              <a:buNone/>
              <a:defRPr sz="6047" b="1"/>
            </a:lvl7pPr>
            <a:lvl8pPr marL="12095912" indent="0">
              <a:buNone/>
              <a:defRPr sz="6047" b="1"/>
            </a:lvl8pPr>
            <a:lvl9pPr marL="13823899" indent="0">
              <a:buNone/>
              <a:defRPr sz="6047" b="1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95939" y="18673247"/>
            <a:ext cx="14692448" cy="27465533"/>
          </a:xfrm>
        </p:spPr>
        <p:txBody>
          <a:bodyPr/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217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8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888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3408045"/>
            <a:ext cx="11146459" cy="11928158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92448" y="7360442"/>
            <a:ext cx="17495937" cy="36328813"/>
          </a:xfrm>
        </p:spPr>
        <p:txBody>
          <a:bodyPr/>
          <a:lstStyle>
            <a:lvl1pPr>
              <a:defRPr sz="12094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3" y="15336203"/>
            <a:ext cx="11146459" cy="28412212"/>
          </a:xfrm>
        </p:spPr>
        <p:txBody>
          <a:bodyPr/>
          <a:lstStyle>
            <a:lvl1pPr marL="0" indent="0">
              <a:buNone/>
              <a:defRPr sz="6047"/>
            </a:lvl1pPr>
            <a:lvl2pPr marL="1727987" indent="0">
              <a:buNone/>
              <a:defRPr sz="5291"/>
            </a:lvl2pPr>
            <a:lvl3pPr marL="3455975" indent="0">
              <a:buNone/>
              <a:defRPr sz="4535"/>
            </a:lvl3pPr>
            <a:lvl4pPr marL="5183962" indent="0">
              <a:buNone/>
              <a:defRPr sz="3780"/>
            </a:lvl4pPr>
            <a:lvl5pPr marL="6911950" indent="0">
              <a:buNone/>
              <a:defRPr sz="3780"/>
            </a:lvl5pPr>
            <a:lvl6pPr marL="8639937" indent="0">
              <a:buNone/>
              <a:defRPr sz="3780"/>
            </a:lvl6pPr>
            <a:lvl7pPr marL="10367924" indent="0">
              <a:buNone/>
              <a:defRPr sz="3780"/>
            </a:lvl7pPr>
            <a:lvl8pPr marL="12095912" indent="0">
              <a:buNone/>
              <a:defRPr sz="3780"/>
            </a:lvl8pPr>
            <a:lvl9pPr marL="13823899" indent="0">
              <a:buNone/>
              <a:defRPr sz="3780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1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493" y="3408045"/>
            <a:ext cx="11146459" cy="11928158"/>
          </a:xfrm>
        </p:spPr>
        <p:txBody>
          <a:bodyPr anchor="b"/>
          <a:lstStyle>
            <a:lvl1pPr>
              <a:defRPr sz="12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92448" y="7360442"/>
            <a:ext cx="17495937" cy="36328813"/>
          </a:xfrm>
        </p:spPr>
        <p:txBody>
          <a:bodyPr anchor="t"/>
          <a:lstStyle>
            <a:lvl1pPr marL="0" indent="0">
              <a:buNone/>
              <a:defRPr sz="12094"/>
            </a:lvl1pPr>
            <a:lvl2pPr marL="1727987" indent="0">
              <a:buNone/>
              <a:defRPr sz="10583"/>
            </a:lvl2pPr>
            <a:lvl3pPr marL="3455975" indent="0">
              <a:buNone/>
              <a:defRPr sz="9071"/>
            </a:lvl3pPr>
            <a:lvl4pPr marL="5183962" indent="0">
              <a:buNone/>
              <a:defRPr sz="7559"/>
            </a:lvl4pPr>
            <a:lvl5pPr marL="6911950" indent="0">
              <a:buNone/>
              <a:defRPr sz="7559"/>
            </a:lvl5pPr>
            <a:lvl6pPr marL="8639937" indent="0">
              <a:buNone/>
              <a:defRPr sz="7559"/>
            </a:lvl6pPr>
            <a:lvl7pPr marL="10367924" indent="0">
              <a:buNone/>
              <a:defRPr sz="7559"/>
            </a:lvl7pPr>
            <a:lvl8pPr marL="12095912" indent="0">
              <a:buNone/>
              <a:defRPr sz="7559"/>
            </a:lvl8pPr>
            <a:lvl9pPr marL="13823899" indent="0">
              <a:buNone/>
              <a:defRPr sz="7559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493" y="15336203"/>
            <a:ext cx="11146459" cy="28412212"/>
          </a:xfrm>
        </p:spPr>
        <p:txBody>
          <a:bodyPr/>
          <a:lstStyle>
            <a:lvl1pPr marL="0" indent="0">
              <a:buNone/>
              <a:defRPr sz="6047"/>
            </a:lvl1pPr>
            <a:lvl2pPr marL="1727987" indent="0">
              <a:buNone/>
              <a:defRPr sz="5291"/>
            </a:lvl2pPr>
            <a:lvl3pPr marL="3455975" indent="0">
              <a:buNone/>
              <a:defRPr sz="4535"/>
            </a:lvl3pPr>
            <a:lvl4pPr marL="5183962" indent="0">
              <a:buNone/>
              <a:defRPr sz="3780"/>
            </a:lvl4pPr>
            <a:lvl5pPr marL="6911950" indent="0">
              <a:buNone/>
              <a:defRPr sz="3780"/>
            </a:lvl5pPr>
            <a:lvl6pPr marL="8639937" indent="0">
              <a:buNone/>
              <a:defRPr sz="3780"/>
            </a:lvl6pPr>
            <a:lvl7pPr marL="10367924" indent="0">
              <a:buNone/>
              <a:defRPr sz="3780"/>
            </a:lvl7pPr>
            <a:lvl8pPr marL="12095912" indent="0">
              <a:buNone/>
              <a:defRPr sz="3780"/>
            </a:lvl8pPr>
            <a:lvl9pPr marL="13823899" indent="0">
              <a:buNone/>
              <a:defRPr sz="3780"/>
            </a:lvl9pPr>
          </a:lstStyle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437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5992" y="2721714"/>
            <a:ext cx="2980789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992" y="13608513"/>
            <a:ext cx="2980789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
Andet niveau
Tredje niveau
Fjerde niveau
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75991" y="47381303"/>
            <a:ext cx="777597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A92A9-9787-E748-9B77-534F2882F6EF}" type="datetimeFigureOut">
              <a:rPr lang="da-DK" smtClean="0"/>
              <a:t>13/06/2019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47959" y="47381303"/>
            <a:ext cx="1166395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07912" y="47381303"/>
            <a:ext cx="777597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9C579-87A3-D646-8C6C-83D65282A2D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74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55975" rtl="0" eaLnBrk="1" latinLnBrk="0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994" indent="-863994" algn="l" defTabSz="3455975" rtl="0" eaLnBrk="1" latinLnBrk="0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1981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19969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7956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5943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3931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1918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59906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7893" indent="-863994" algn="l" defTabSz="3455975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7987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5975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3962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1950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39937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7924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5912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3899" algn="l" defTabSz="3455975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BF016E22-33A7-014B-B4D0-378573E994CA}"/>
              </a:ext>
            </a:extLst>
          </p:cNvPr>
          <p:cNvSpPr/>
          <p:nvPr/>
        </p:nvSpPr>
        <p:spPr>
          <a:xfrm>
            <a:off x="0" y="0"/>
            <a:ext cx="34559875" cy="1489021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BD494DA0-8464-6641-87A4-230B8FB47BEF}"/>
              </a:ext>
            </a:extLst>
          </p:cNvPr>
          <p:cNvSpPr txBox="1"/>
          <p:nvPr/>
        </p:nvSpPr>
        <p:spPr>
          <a:xfrm>
            <a:off x="931312" y="4674241"/>
            <a:ext cx="2997540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24000" b="1" dirty="0">
                <a:solidFill>
                  <a:schemeClr val="bg1"/>
                </a:solidFill>
                <a:latin typeface="Neo Sans Pro Medium" panose="020B0504030504040204" pitchFamily="34" charset="0"/>
              </a:rPr>
              <a:t>DTU Kursusshaker</a:t>
            </a:r>
          </a:p>
          <a:p>
            <a:r>
              <a:rPr lang="it" sz="24000" b="1" dirty="0">
                <a:solidFill>
                  <a:schemeClr val="bg1"/>
                </a:solidFill>
                <a:latin typeface="Neo Sans Pro Medium" panose="020B0504030504040204" pitchFamily="34" charset="0"/>
              </a:rPr>
              <a:t>Android app</a:t>
            </a:r>
          </a:p>
          <a:p>
            <a:r>
              <a:rPr lang="it" sz="4800" dirty="0">
                <a:solidFill>
                  <a:schemeClr val="bg1"/>
                </a:solidFill>
                <a:latin typeface="Neo Sans Pro Medium" panose="020B0504030504040204" pitchFamily="34" charset="0"/>
              </a:rPr>
              <a:t>Benjamin Jakobsen, Bjørn Wilting, Laura Hansen, Mikkel Anderson &amp; Sigurd Thorlund</a:t>
            </a:r>
            <a:endParaRPr lang="da-DK" sz="4800" dirty="0">
              <a:solidFill>
                <a:schemeClr val="bg1"/>
              </a:solidFill>
              <a:latin typeface="Neo Sans Pro Medium" panose="020B0504030504040204" pitchFamily="34" charset="0"/>
            </a:endParaRPr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C865C4A3-E298-E84C-886D-B9216EA4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2" y="1007967"/>
            <a:ext cx="1380921" cy="2015319"/>
          </a:xfrm>
          <a:prstGeom prst="rect">
            <a:avLst/>
          </a:prstGeom>
        </p:spPr>
      </p:pic>
      <p:sp>
        <p:nvSpPr>
          <p:cNvPr id="21" name="Rektangel 20">
            <a:extLst>
              <a:ext uri="{FF2B5EF4-FFF2-40B4-BE49-F238E27FC236}">
                <a16:creationId xmlns:a16="http://schemas.microsoft.com/office/drawing/2014/main" id="{5ADF39EE-3521-0D4D-85CA-2E2AE9A11F50}"/>
              </a:ext>
            </a:extLst>
          </p:cNvPr>
          <p:cNvSpPr/>
          <p:nvPr/>
        </p:nvSpPr>
        <p:spPr>
          <a:xfrm>
            <a:off x="0" y="35370214"/>
            <a:ext cx="34559875" cy="1575046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da-DK" dirty="0"/>
              <a:t> 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25F3D37B-BD06-C94C-9221-7BE657C8EFAA}"/>
              </a:ext>
            </a:extLst>
          </p:cNvPr>
          <p:cNvSpPr txBox="1"/>
          <p:nvPr/>
        </p:nvSpPr>
        <p:spPr>
          <a:xfrm>
            <a:off x="29578881" y="929198"/>
            <a:ext cx="4959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200" dirty="0">
                <a:solidFill>
                  <a:schemeClr val="bg1"/>
                </a:solidFill>
                <a:latin typeface="Neo Sans Pro Medium" panose="020B0504030504040204" pitchFamily="34" charset="0"/>
              </a:rPr>
              <a:t>DTU COMPUTE</a:t>
            </a:r>
          </a:p>
          <a:p>
            <a:r>
              <a:rPr lang="da-DK" sz="2200" dirty="0">
                <a:solidFill>
                  <a:schemeClr val="bg1"/>
                </a:solidFill>
                <a:latin typeface="Neo Sans Pro" panose="020B0504030504040204" pitchFamily="34" charset="0"/>
              </a:rPr>
              <a:t>SOFTWAREPROJEKT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6259E6-61F4-544B-8DC1-02023D162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4890213"/>
            <a:ext cx="11520000" cy="2048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F02322F9-2C89-EF41-8339-8AC025303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9937" y="14890213"/>
            <a:ext cx="11520000" cy="2048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BD5A1054-B430-7F43-8F39-12D2200F0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39875" y="14890213"/>
            <a:ext cx="11520000" cy="20480000"/>
          </a:xfrm>
          <a:prstGeom prst="rect">
            <a:avLst/>
          </a:prstGeom>
        </p:spPr>
      </p:pic>
      <p:graphicFrame>
        <p:nvGraphicFramePr>
          <p:cNvPr id="33" name="Tabel 32">
            <a:extLst>
              <a:ext uri="{FF2B5EF4-FFF2-40B4-BE49-F238E27FC236}">
                <a16:creationId xmlns:a16="http://schemas.microsoft.com/office/drawing/2014/main" id="{E2139CEC-580F-0345-AC24-AD5386D52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75143"/>
              </p:ext>
            </p:extLst>
          </p:nvPr>
        </p:nvGraphicFramePr>
        <p:xfrm>
          <a:off x="11498470" y="35786291"/>
          <a:ext cx="22583712" cy="14190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5928">
                  <a:extLst>
                    <a:ext uri="{9D8B030D-6E8A-4147-A177-3AD203B41FA5}">
                      <a16:colId xmlns:a16="http://schemas.microsoft.com/office/drawing/2014/main" val="1978050791"/>
                    </a:ext>
                  </a:extLst>
                </a:gridCol>
                <a:gridCol w="5645928">
                  <a:extLst>
                    <a:ext uri="{9D8B030D-6E8A-4147-A177-3AD203B41FA5}">
                      <a16:colId xmlns:a16="http://schemas.microsoft.com/office/drawing/2014/main" val="2866639670"/>
                    </a:ext>
                  </a:extLst>
                </a:gridCol>
                <a:gridCol w="5645928">
                  <a:extLst>
                    <a:ext uri="{9D8B030D-6E8A-4147-A177-3AD203B41FA5}">
                      <a16:colId xmlns:a16="http://schemas.microsoft.com/office/drawing/2014/main" val="1657950127"/>
                    </a:ext>
                  </a:extLst>
                </a:gridCol>
                <a:gridCol w="5645928">
                  <a:extLst>
                    <a:ext uri="{9D8B030D-6E8A-4147-A177-3AD203B41FA5}">
                      <a16:colId xmlns:a16="http://schemas.microsoft.com/office/drawing/2014/main" val="3575109293"/>
                    </a:ext>
                  </a:extLst>
                </a:gridCol>
              </a:tblGrid>
              <a:tr h="1288473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MUST</a:t>
                      </a:r>
                      <a:endParaRPr lang="da-DK" dirty="0">
                        <a:solidFill>
                          <a:schemeClr val="bg1"/>
                        </a:solidFill>
                        <a:latin typeface="Neo Sans Pro" panose="020B05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SHOULD</a:t>
                      </a:r>
                      <a:endParaRPr lang="da-DK" dirty="0">
                        <a:solidFill>
                          <a:schemeClr val="bg1"/>
                        </a:solidFill>
                        <a:latin typeface="Neo Sans Pro" panose="020B05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COULD</a:t>
                      </a:r>
                      <a:endParaRPr lang="da-DK" dirty="0">
                        <a:solidFill>
                          <a:schemeClr val="bg1"/>
                        </a:solidFill>
                        <a:latin typeface="Neo Sans Pro" panose="020B05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WON’T</a:t>
                      </a:r>
                      <a:endParaRPr lang="da-DK" dirty="0">
                        <a:solidFill>
                          <a:schemeClr val="bg1"/>
                        </a:solidFill>
                        <a:latin typeface="Neo Sans Pro" panose="020B05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43829"/>
                  </a:ext>
                </a:extLst>
              </a:tr>
              <a:tr h="1290232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1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2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3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1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2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3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1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2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3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1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2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3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da-DK" sz="4000" b="0" dirty="0">
                          <a:solidFill>
                            <a:schemeClr val="bg1"/>
                          </a:solidFill>
                          <a:latin typeface="Neo Sans Pro" panose="020B0504030504040204" pitchFamily="34" charset="0"/>
                        </a:rPr>
                        <a:t>Punkt 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5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1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58</Words>
  <Application>Microsoft Macintosh PowerPoint</Application>
  <PresentationFormat>Brugerdefineret</PresentationFormat>
  <Paragraphs>26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Neo Sans Pro</vt:lpstr>
      <vt:lpstr>Neo Sans Pro Medium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Benjamin Wernery</dc:creator>
  <cp:lastModifiedBy>Mikkel Rosenfeldt Anderson</cp:lastModifiedBy>
  <cp:revision>10</cp:revision>
  <cp:lastPrinted>2019-06-12T23:03:12Z</cp:lastPrinted>
  <dcterms:created xsi:type="dcterms:W3CDTF">2018-12-13T12:03:22Z</dcterms:created>
  <dcterms:modified xsi:type="dcterms:W3CDTF">2019-06-12T23:15:30Z</dcterms:modified>
</cp:coreProperties>
</file>