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306" r:id="rId5"/>
    <p:sldId id="308" r:id="rId6"/>
    <p:sldId id="310" r:id="rId7"/>
    <p:sldId id="309" r:id="rId8"/>
  </p:sldIdLst>
  <p:sldSz cx="12192000" cy="6858000"/>
  <p:notesSz cx="6858000" cy="3343275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CC"/>
    <a:srgbClr val="58B02C"/>
    <a:srgbClr val="7F7F7F"/>
    <a:srgbClr val="84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A9106F-7475-4EBC-9E82-0E2D0825774F}" v="12" dt="2020-03-03T10:34:53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17" autoAdjust="0"/>
    <p:restoredTop sz="87558" autoAdjust="0"/>
  </p:normalViewPr>
  <p:slideViewPr>
    <p:cSldViewPr>
      <p:cViewPr varScale="1">
        <p:scale>
          <a:sx n="97" d="100"/>
          <a:sy n="97" d="100"/>
        </p:scale>
        <p:origin x="510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5" d="100"/>
          <a:sy n="105" d="100"/>
        </p:scale>
        <p:origin x="-3438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gar Skogli" userId="a805baf0-0621-489a-86ea-3a98279df216" providerId="ADAL" clId="{F6A9106F-7475-4EBC-9E82-0E2D0825774F}"/>
    <pc:docChg chg="custSel modSld">
      <pc:chgData name="Ingar Skogli" userId="a805baf0-0621-489a-86ea-3a98279df216" providerId="ADAL" clId="{F6A9106F-7475-4EBC-9E82-0E2D0825774F}" dt="2020-03-03T10:35:15.875" v="170" actId="404"/>
      <pc:docMkLst>
        <pc:docMk/>
      </pc:docMkLst>
      <pc:sldChg chg="modSp">
        <pc:chgData name="Ingar Skogli" userId="a805baf0-0621-489a-86ea-3a98279df216" providerId="ADAL" clId="{F6A9106F-7475-4EBC-9E82-0E2D0825774F}" dt="2020-03-02T13:29:14.701" v="47" actId="120"/>
        <pc:sldMkLst>
          <pc:docMk/>
          <pc:sldMk cId="915717721" sldId="256"/>
        </pc:sldMkLst>
        <pc:spChg chg="mod">
          <ac:chgData name="Ingar Skogli" userId="a805baf0-0621-489a-86ea-3a98279df216" providerId="ADAL" clId="{F6A9106F-7475-4EBC-9E82-0E2D0825774F}" dt="2020-03-02T13:27:57.426" v="8" actId="20577"/>
          <ac:spMkLst>
            <pc:docMk/>
            <pc:sldMk cId="915717721" sldId="256"/>
            <ac:spMk id="2" creationId="{054E6A52-3A10-439B-A373-30C127A64D4A}"/>
          </ac:spMkLst>
        </pc:spChg>
        <pc:spChg chg="mod">
          <ac:chgData name="Ingar Skogli" userId="a805baf0-0621-489a-86ea-3a98279df216" providerId="ADAL" clId="{F6A9106F-7475-4EBC-9E82-0E2D0825774F}" dt="2020-03-02T13:29:14.701" v="47" actId="120"/>
          <ac:spMkLst>
            <pc:docMk/>
            <pc:sldMk cId="915717721" sldId="256"/>
            <ac:spMk id="3" creationId="{174766FF-A274-420C-B76D-A9A06282C641}"/>
          </ac:spMkLst>
        </pc:spChg>
      </pc:sldChg>
      <pc:sldChg chg="modSp modAnim">
        <pc:chgData name="Ingar Skogli" userId="a805baf0-0621-489a-86ea-3a98279df216" providerId="ADAL" clId="{F6A9106F-7475-4EBC-9E82-0E2D0825774F}" dt="2020-03-02T13:23:43.408" v="1"/>
        <pc:sldMkLst>
          <pc:docMk/>
          <pc:sldMk cId="358308625" sldId="257"/>
        </pc:sldMkLst>
        <pc:spChg chg="mod">
          <ac:chgData name="Ingar Skogli" userId="a805baf0-0621-489a-86ea-3a98279df216" providerId="ADAL" clId="{F6A9106F-7475-4EBC-9E82-0E2D0825774F}" dt="2020-03-02T13:23:25.985" v="0" actId="20577"/>
          <ac:spMkLst>
            <pc:docMk/>
            <pc:sldMk cId="358308625" sldId="257"/>
            <ac:spMk id="9" creationId="{8114578E-B167-473A-8F1D-BBB12C25E709}"/>
          </ac:spMkLst>
        </pc:spChg>
      </pc:sldChg>
      <pc:sldChg chg="modSp">
        <pc:chgData name="Ingar Skogli" userId="a805baf0-0621-489a-86ea-3a98279df216" providerId="ADAL" clId="{F6A9106F-7475-4EBC-9E82-0E2D0825774F}" dt="2020-03-03T10:35:15.875" v="170" actId="404"/>
        <pc:sldMkLst>
          <pc:docMk/>
          <pc:sldMk cId="3894763075" sldId="303"/>
        </pc:sldMkLst>
        <pc:spChg chg="mod">
          <ac:chgData name="Ingar Skogli" userId="a805baf0-0621-489a-86ea-3a98279df216" providerId="ADAL" clId="{F6A9106F-7475-4EBC-9E82-0E2D0825774F}" dt="2020-03-03T10:35:15.875" v="170" actId="404"/>
          <ac:spMkLst>
            <pc:docMk/>
            <pc:sldMk cId="3894763075" sldId="303"/>
            <ac:spMk id="7" creationId="{6FE958F5-3AB4-449C-9940-F8DA2298B980}"/>
          </ac:spMkLst>
        </pc:spChg>
        <pc:spChg chg="mod">
          <ac:chgData name="Ingar Skogli" userId="a805baf0-0621-489a-86ea-3a98279df216" providerId="ADAL" clId="{F6A9106F-7475-4EBC-9E82-0E2D0825774F}" dt="2020-03-03T10:35:00.789" v="168" actId="1076"/>
          <ac:spMkLst>
            <pc:docMk/>
            <pc:sldMk cId="3894763075" sldId="303"/>
            <ac:spMk id="8" creationId="{D233A8AA-6379-42C0-9EB0-0AC21529EBA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C7C05-C9CB-4301-A79E-E2CC40B99804}" type="datetimeFigureOut">
              <a:rPr lang="nb-NO" smtClean="0"/>
              <a:t>16.03.2020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2760B-67CF-47F2-BD90-301CB636EA0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6314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E9CDE-871D-4736-90AA-6B38E3E683C1}" type="datetimeFigureOut">
              <a:rPr lang="nb-NO" smtClean="0"/>
              <a:t>16.03.2020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0A8F8-DE54-4687-87A5-A2C4E405A8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60234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0A8F8-DE54-4687-87A5-A2C4E405A829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12905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0A8F8-DE54-4687-87A5-A2C4E405A829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59587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0A8F8-DE54-4687-87A5-A2C4E405A829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71436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tel 3"/>
          <p:cNvSpPr>
            <a:spLocks noGrp="1"/>
          </p:cNvSpPr>
          <p:nvPr>
            <p:ph type="ctrTitle"/>
          </p:nvPr>
        </p:nvSpPr>
        <p:spPr>
          <a:xfrm>
            <a:off x="1991544" y="2348880"/>
            <a:ext cx="9784761" cy="165618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b-NO" sz="3600"/>
              <a:t>Klikk for å redigere tittelstil</a:t>
            </a:r>
            <a:endParaRPr lang="nb-NO" sz="3600" dirty="0"/>
          </a:p>
        </p:txBody>
      </p:sp>
      <p:sp>
        <p:nvSpPr>
          <p:cNvPr id="17" name="Undertittel 4"/>
          <p:cNvSpPr>
            <a:spLocks noGrp="1"/>
          </p:cNvSpPr>
          <p:nvPr>
            <p:ph type="subTitle" idx="1"/>
          </p:nvPr>
        </p:nvSpPr>
        <p:spPr>
          <a:xfrm>
            <a:off x="1991544" y="4293096"/>
            <a:ext cx="9774403" cy="108012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nb-NO" sz="2400"/>
              <a:t>Klikk for å redigere undertittelstil i malen</a:t>
            </a:r>
            <a:endParaRPr lang="nb-NO" sz="2400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11A96A7-E13C-44BC-A07A-FC3851B035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5437" y="267790"/>
            <a:ext cx="1181203" cy="61798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6D61F0E-55E0-4E34-A77A-8F6865FC15B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4791" y="2262860"/>
            <a:ext cx="1277390" cy="12773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334046" y="891259"/>
            <a:ext cx="11510425" cy="5634086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nb-NO"/>
              <a:t>Klikk på ikonet for å legge til et bilde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1F6929-0DBD-4A27-B027-FC2A21E6776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506AC2BF-D24A-4EB7-9901-6BA93FB1C4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22DAE62-E13E-456F-BD91-A461A076C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047" y="260648"/>
            <a:ext cx="10586489" cy="469132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ldekkende bilde med mar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332888" y="312459"/>
            <a:ext cx="11518444" cy="6212886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nb-NO"/>
              <a:t>Klikk på ikonet for å legge til et bilde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6F6A84-C71A-4C0B-AAFE-6E0BC1827EB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506AC2BF-D24A-4EB7-9901-6BA93FB1C4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ldekkend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12192000" cy="6858000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nb-NO"/>
              <a:t>Klikk på ikonet for å legge til et bilde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48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m/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ssholder for bilde 14"/>
          <p:cNvSpPr>
            <a:spLocks noGrp="1"/>
          </p:cNvSpPr>
          <p:nvPr>
            <p:ph type="pic" sz="quarter" idx="12" hasCustomPrompt="1"/>
          </p:nvPr>
        </p:nvSpPr>
        <p:spPr>
          <a:xfrm>
            <a:off x="335360" y="1928444"/>
            <a:ext cx="11521279" cy="4610057"/>
          </a:xfrm>
          <a:noFill/>
        </p:spPr>
        <p:txBody>
          <a:bodyPr tIns="1644764"/>
          <a:lstStyle>
            <a:lvl1pPr algn="ctr">
              <a:buNone/>
              <a:defRPr baseline="0"/>
            </a:lvl1pPr>
          </a:lstStyle>
          <a:p>
            <a:r>
              <a:rPr lang="nb-NO" dirty="0"/>
              <a:t>Sett inn bilde</a:t>
            </a:r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940026" y="1265334"/>
            <a:ext cx="9916613" cy="502024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940027" y="924754"/>
            <a:ext cx="9916613" cy="33950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ED9300"/>
                </a:solidFill>
              </a:defRPr>
            </a:lvl1pPr>
            <a:lvl2pPr marL="457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nb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C3166-6758-48A4-B49C-F9932EA75A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06AC2BF-D24A-4EB7-9901-6BA93FB1C43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566A5AD-43D5-4D32-8F27-633B39B41C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5437" y="267790"/>
            <a:ext cx="1181203" cy="61798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436F438-CDE3-402C-9EA0-62FD69DE0E0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5360" y="319499"/>
            <a:ext cx="1277390" cy="127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1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orside m/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ssholder for bilde 14"/>
          <p:cNvSpPr>
            <a:spLocks noGrp="1"/>
          </p:cNvSpPr>
          <p:nvPr>
            <p:ph type="pic" sz="quarter" idx="12" hasCustomPrompt="1"/>
          </p:nvPr>
        </p:nvSpPr>
        <p:spPr>
          <a:xfrm>
            <a:off x="335360" y="1916832"/>
            <a:ext cx="2177649" cy="1431500"/>
          </a:xfrm>
          <a:noFill/>
        </p:spPr>
        <p:txBody>
          <a:bodyPr tIns="1644764"/>
          <a:lstStyle>
            <a:lvl1pPr algn="ctr">
              <a:buNone/>
              <a:defRPr baseline="0"/>
            </a:lvl1pPr>
          </a:lstStyle>
          <a:p>
            <a:r>
              <a:rPr lang="nb-NO" dirty="0"/>
              <a:t>Sett inn bilde</a:t>
            </a:r>
          </a:p>
        </p:txBody>
      </p:sp>
      <p:sp>
        <p:nvSpPr>
          <p:cNvPr id="27" name="Plassholder for bilde 14">
            <a:extLst>
              <a:ext uri="{FF2B5EF4-FFF2-40B4-BE49-F238E27FC236}">
                <a16:creationId xmlns:a16="http://schemas.microsoft.com/office/drawing/2014/main" id="{94CF597E-4A53-4CC9-89C0-F72970712D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671107" y="1916832"/>
            <a:ext cx="2177649" cy="1431500"/>
          </a:xfrm>
          <a:noFill/>
        </p:spPr>
        <p:txBody>
          <a:bodyPr tIns="1644764"/>
          <a:lstStyle>
            <a:lvl1pPr algn="ctr">
              <a:buNone/>
              <a:defRPr baseline="0"/>
            </a:lvl1pPr>
          </a:lstStyle>
          <a:p>
            <a:r>
              <a:rPr lang="nb-NO" dirty="0"/>
              <a:t>Sett inn bilde</a:t>
            </a:r>
          </a:p>
        </p:txBody>
      </p:sp>
      <p:sp>
        <p:nvSpPr>
          <p:cNvPr id="28" name="Plassholder for bilde 14">
            <a:extLst>
              <a:ext uri="{FF2B5EF4-FFF2-40B4-BE49-F238E27FC236}">
                <a16:creationId xmlns:a16="http://schemas.microsoft.com/office/drawing/2014/main" id="{E813C608-3545-4809-A370-11D7875BCAD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06855" y="1916832"/>
            <a:ext cx="2177649" cy="1431500"/>
          </a:xfrm>
          <a:noFill/>
        </p:spPr>
        <p:txBody>
          <a:bodyPr tIns="1644764"/>
          <a:lstStyle>
            <a:lvl1pPr algn="ctr">
              <a:buNone/>
              <a:defRPr baseline="0"/>
            </a:lvl1pPr>
          </a:lstStyle>
          <a:p>
            <a:r>
              <a:rPr lang="nb-NO" dirty="0"/>
              <a:t>Sett inn bilde</a:t>
            </a:r>
          </a:p>
        </p:txBody>
      </p:sp>
      <p:sp>
        <p:nvSpPr>
          <p:cNvPr id="29" name="Plassholder for bilde 14">
            <a:extLst>
              <a:ext uri="{FF2B5EF4-FFF2-40B4-BE49-F238E27FC236}">
                <a16:creationId xmlns:a16="http://schemas.microsoft.com/office/drawing/2014/main" id="{0C80338C-D48D-4203-8B2C-FA044061E24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342603" y="1916832"/>
            <a:ext cx="2177649" cy="1431500"/>
          </a:xfrm>
          <a:noFill/>
        </p:spPr>
        <p:txBody>
          <a:bodyPr tIns="1644764"/>
          <a:lstStyle>
            <a:lvl1pPr algn="ctr">
              <a:buNone/>
              <a:defRPr baseline="0"/>
            </a:lvl1pPr>
          </a:lstStyle>
          <a:p>
            <a:r>
              <a:rPr lang="nb-NO" dirty="0"/>
              <a:t>Sett inn bilde</a:t>
            </a:r>
          </a:p>
        </p:txBody>
      </p:sp>
      <p:sp>
        <p:nvSpPr>
          <p:cNvPr id="30" name="Plassholder for bilde 14">
            <a:extLst>
              <a:ext uri="{FF2B5EF4-FFF2-40B4-BE49-F238E27FC236}">
                <a16:creationId xmlns:a16="http://schemas.microsoft.com/office/drawing/2014/main" id="{6A436A84-B596-4762-8CD1-4230E2A50FC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678350" y="1916832"/>
            <a:ext cx="2177649" cy="1431500"/>
          </a:xfrm>
          <a:noFill/>
        </p:spPr>
        <p:txBody>
          <a:bodyPr tIns="1644764"/>
          <a:lstStyle>
            <a:lvl1pPr algn="ctr">
              <a:buNone/>
              <a:defRPr baseline="0"/>
            </a:lvl1pPr>
          </a:lstStyle>
          <a:p>
            <a:r>
              <a:rPr lang="nb-NO" dirty="0"/>
              <a:t>Sett inn bilde</a:t>
            </a:r>
          </a:p>
        </p:txBody>
      </p:sp>
      <p:sp>
        <p:nvSpPr>
          <p:cNvPr id="31" name="Plassholder for bilde 14">
            <a:extLst>
              <a:ext uri="{FF2B5EF4-FFF2-40B4-BE49-F238E27FC236}">
                <a16:creationId xmlns:a16="http://schemas.microsoft.com/office/drawing/2014/main" id="{4EDE7101-21B0-4FFB-9C22-54BF87138B1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5360" y="3520201"/>
            <a:ext cx="2177649" cy="1431500"/>
          </a:xfrm>
          <a:noFill/>
        </p:spPr>
        <p:txBody>
          <a:bodyPr tIns="1644764"/>
          <a:lstStyle>
            <a:lvl1pPr algn="ctr">
              <a:buNone/>
              <a:defRPr baseline="0"/>
            </a:lvl1pPr>
          </a:lstStyle>
          <a:p>
            <a:r>
              <a:rPr lang="nb-NO" dirty="0"/>
              <a:t>Sett inn bilde</a:t>
            </a:r>
          </a:p>
        </p:txBody>
      </p:sp>
      <p:sp>
        <p:nvSpPr>
          <p:cNvPr id="32" name="Plassholder for bilde 14">
            <a:extLst>
              <a:ext uri="{FF2B5EF4-FFF2-40B4-BE49-F238E27FC236}">
                <a16:creationId xmlns:a16="http://schemas.microsoft.com/office/drawing/2014/main" id="{67C99B98-95E3-4D96-A04A-80341A2D15A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671107" y="3520201"/>
            <a:ext cx="2177649" cy="1431500"/>
          </a:xfrm>
          <a:noFill/>
        </p:spPr>
        <p:txBody>
          <a:bodyPr tIns="1644764"/>
          <a:lstStyle>
            <a:lvl1pPr algn="ctr">
              <a:buNone/>
              <a:defRPr baseline="0"/>
            </a:lvl1pPr>
          </a:lstStyle>
          <a:p>
            <a:r>
              <a:rPr lang="nb-NO" dirty="0"/>
              <a:t>Sett inn bilde</a:t>
            </a:r>
          </a:p>
        </p:txBody>
      </p:sp>
      <p:sp>
        <p:nvSpPr>
          <p:cNvPr id="33" name="Plassholder for bilde 14">
            <a:extLst>
              <a:ext uri="{FF2B5EF4-FFF2-40B4-BE49-F238E27FC236}">
                <a16:creationId xmlns:a16="http://schemas.microsoft.com/office/drawing/2014/main" id="{6EDEFA61-D1D6-4A6D-97AA-02C609008D8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006855" y="3520201"/>
            <a:ext cx="2177649" cy="1431500"/>
          </a:xfrm>
          <a:noFill/>
        </p:spPr>
        <p:txBody>
          <a:bodyPr tIns="1644764"/>
          <a:lstStyle>
            <a:lvl1pPr algn="ctr">
              <a:buNone/>
              <a:defRPr baseline="0"/>
            </a:lvl1pPr>
          </a:lstStyle>
          <a:p>
            <a:r>
              <a:rPr lang="nb-NO" dirty="0"/>
              <a:t>Sett inn bilde</a:t>
            </a:r>
          </a:p>
        </p:txBody>
      </p:sp>
      <p:sp>
        <p:nvSpPr>
          <p:cNvPr id="34" name="Plassholder for bilde 14">
            <a:extLst>
              <a:ext uri="{FF2B5EF4-FFF2-40B4-BE49-F238E27FC236}">
                <a16:creationId xmlns:a16="http://schemas.microsoft.com/office/drawing/2014/main" id="{3BC40895-2356-4097-8766-78B39E47B45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342603" y="3520201"/>
            <a:ext cx="2177649" cy="1431500"/>
          </a:xfrm>
          <a:noFill/>
        </p:spPr>
        <p:txBody>
          <a:bodyPr tIns="1644764"/>
          <a:lstStyle>
            <a:lvl1pPr algn="ctr">
              <a:buNone/>
              <a:defRPr baseline="0"/>
            </a:lvl1pPr>
          </a:lstStyle>
          <a:p>
            <a:r>
              <a:rPr lang="nb-NO" dirty="0"/>
              <a:t>Sett inn bilde</a:t>
            </a:r>
          </a:p>
        </p:txBody>
      </p:sp>
      <p:sp>
        <p:nvSpPr>
          <p:cNvPr id="35" name="Plassholder for bilde 14">
            <a:extLst>
              <a:ext uri="{FF2B5EF4-FFF2-40B4-BE49-F238E27FC236}">
                <a16:creationId xmlns:a16="http://schemas.microsoft.com/office/drawing/2014/main" id="{319E0358-86E2-42E8-A3EE-B1FA6E6D762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678350" y="3520201"/>
            <a:ext cx="2177649" cy="1431500"/>
          </a:xfrm>
          <a:noFill/>
        </p:spPr>
        <p:txBody>
          <a:bodyPr tIns="1644764"/>
          <a:lstStyle>
            <a:lvl1pPr algn="ctr">
              <a:buNone/>
              <a:defRPr baseline="0"/>
            </a:lvl1pPr>
          </a:lstStyle>
          <a:p>
            <a:r>
              <a:rPr lang="nb-NO" dirty="0"/>
              <a:t>Sett inn bilde</a:t>
            </a:r>
          </a:p>
        </p:txBody>
      </p:sp>
      <p:sp>
        <p:nvSpPr>
          <p:cNvPr id="36" name="Plassholder for bilde 14">
            <a:extLst>
              <a:ext uri="{FF2B5EF4-FFF2-40B4-BE49-F238E27FC236}">
                <a16:creationId xmlns:a16="http://schemas.microsoft.com/office/drawing/2014/main" id="{E66B96A5-AE74-4B45-8BD8-1587C0CEFF2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35360" y="5096932"/>
            <a:ext cx="2177649" cy="1431500"/>
          </a:xfrm>
          <a:noFill/>
        </p:spPr>
        <p:txBody>
          <a:bodyPr tIns="1644764"/>
          <a:lstStyle>
            <a:lvl1pPr algn="ctr">
              <a:buNone/>
              <a:defRPr baseline="0"/>
            </a:lvl1pPr>
          </a:lstStyle>
          <a:p>
            <a:r>
              <a:rPr lang="nb-NO" dirty="0"/>
              <a:t>Sett inn bilde</a:t>
            </a:r>
          </a:p>
        </p:txBody>
      </p:sp>
      <p:sp>
        <p:nvSpPr>
          <p:cNvPr id="37" name="Plassholder for bilde 14">
            <a:extLst>
              <a:ext uri="{FF2B5EF4-FFF2-40B4-BE49-F238E27FC236}">
                <a16:creationId xmlns:a16="http://schemas.microsoft.com/office/drawing/2014/main" id="{E0160755-05C3-40D9-9B51-B4079DAAB8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2671107" y="5096932"/>
            <a:ext cx="2177649" cy="1431500"/>
          </a:xfrm>
          <a:noFill/>
        </p:spPr>
        <p:txBody>
          <a:bodyPr tIns="1644764"/>
          <a:lstStyle>
            <a:lvl1pPr algn="ctr">
              <a:buNone/>
              <a:defRPr baseline="0"/>
            </a:lvl1pPr>
          </a:lstStyle>
          <a:p>
            <a:r>
              <a:rPr lang="nb-NO" dirty="0"/>
              <a:t>Sett inn bilde</a:t>
            </a:r>
          </a:p>
        </p:txBody>
      </p:sp>
      <p:sp>
        <p:nvSpPr>
          <p:cNvPr id="38" name="Plassholder for bilde 14">
            <a:extLst>
              <a:ext uri="{FF2B5EF4-FFF2-40B4-BE49-F238E27FC236}">
                <a16:creationId xmlns:a16="http://schemas.microsoft.com/office/drawing/2014/main" id="{2AE9D6E6-85FB-429C-AD65-9A8DA67AF2B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006855" y="5096932"/>
            <a:ext cx="2177649" cy="1431500"/>
          </a:xfrm>
          <a:noFill/>
        </p:spPr>
        <p:txBody>
          <a:bodyPr tIns="1644764"/>
          <a:lstStyle>
            <a:lvl1pPr algn="ctr">
              <a:buNone/>
              <a:defRPr baseline="0"/>
            </a:lvl1pPr>
          </a:lstStyle>
          <a:p>
            <a:r>
              <a:rPr lang="nb-NO" dirty="0"/>
              <a:t>Sett inn bilde</a:t>
            </a:r>
          </a:p>
        </p:txBody>
      </p:sp>
      <p:sp>
        <p:nvSpPr>
          <p:cNvPr id="39" name="Plassholder for bilde 14">
            <a:extLst>
              <a:ext uri="{FF2B5EF4-FFF2-40B4-BE49-F238E27FC236}">
                <a16:creationId xmlns:a16="http://schemas.microsoft.com/office/drawing/2014/main" id="{E637BF2D-2574-4507-8524-96676F22285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342603" y="5096932"/>
            <a:ext cx="2177649" cy="1431500"/>
          </a:xfrm>
          <a:noFill/>
        </p:spPr>
        <p:txBody>
          <a:bodyPr tIns="1644764"/>
          <a:lstStyle>
            <a:lvl1pPr algn="ctr">
              <a:buNone/>
              <a:defRPr baseline="0"/>
            </a:lvl1pPr>
          </a:lstStyle>
          <a:p>
            <a:r>
              <a:rPr lang="nb-NO" dirty="0"/>
              <a:t>Sett inn bilde</a:t>
            </a:r>
          </a:p>
        </p:txBody>
      </p:sp>
      <p:sp>
        <p:nvSpPr>
          <p:cNvPr id="40" name="Plassholder for bilde 14">
            <a:extLst>
              <a:ext uri="{FF2B5EF4-FFF2-40B4-BE49-F238E27FC236}">
                <a16:creationId xmlns:a16="http://schemas.microsoft.com/office/drawing/2014/main" id="{D5BF9182-D0ED-43BA-9323-C33757B33C09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678350" y="5096932"/>
            <a:ext cx="2177649" cy="1431500"/>
          </a:xfrm>
          <a:noFill/>
        </p:spPr>
        <p:txBody>
          <a:bodyPr tIns="1644764"/>
          <a:lstStyle>
            <a:lvl1pPr algn="ctr">
              <a:buNone/>
              <a:defRPr baseline="0"/>
            </a:lvl1pPr>
          </a:lstStyle>
          <a:p>
            <a:r>
              <a:rPr lang="nb-NO" dirty="0"/>
              <a:t>Sett inn bilde</a:t>
            </a:r>
          </a:p>
        </p:txBody>
      </p:sp>
      <p:sp>
        <p:nvSpPr>
          <p:cNvPr id="2" name="Tittel 1"/>
          <p:cNvSpPr>
            <a:spLocks noGrp="1"/>
          </p:cNvSpPr>
          <p:nvPr userDrawn="1">
            <p:ph type="ctrTitle"/>
          </p:nvPr>
        </p:nvSpPr>
        <p:spPr>
          <a:xfrm>
            <a:off x="1940026" y="1265334"/>
            <a:ext cx="9916613" cy="502024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 userDrawn="1">
            <p:ph type="subTitle" idx="1"/>
          </p:nvPr>
        </p:nvSpPr>
        <p:spPr>
          <a:xfrm>
            <a:off x="1940027" y="924754"/>
            <a:ext cx="9916613" cy="33950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ED9300"/>
                </a:solidFill>
              </a:defRPr>
            </a:lvl1pPr>
            <a:lvl2pPr marL="457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nb-NO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566A5AD-43D5-4D32-8F27-633B39B41C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5437" y="267790"/>
            <a:ext cx="1181203" cy="61798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436F438-CDE3-402C-9EA0-62FD69DE0E0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5360" y="319499"/>
            <a:ext cx="1277390" cy="127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08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34048" y="900001"/>
            <a:ext cx="11510423" cy="5623952"/>
          </a:xfr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C802B-AE49-47BB-AF14-1B113F366F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06AC2BF-D24A-4EB7-9901-6BA93FB1C4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0D002B-773B-415D-A15F-838EC0659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048" y="252000"/>
            <a:ext cx="10586488" cy="469132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99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andret - Tittel og innhol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F1AE4433-0A65-4E7C-842A-C7271F813023}"/>
              </a:ext>
            </a:extLst>
          </p:cNvPr>
          <p:cNvSpPr/>
          <p:nvPr userDrawn="1"/>
        </p:nvSpPr>
        <p:spPr>
          <a:xfrm>
            <a:off x="10344472" y="116632"/>
            <a:ext cx="1584176" cy="864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79377" y="1196751"/>
            <a:ext cx="11204205" cy="5181871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2400"/>
            </a:lvl1pPr>
            <a:lvl2pPr>
              <a:spcBef>
                <a:spcPts val="0"/>
              </a:spcBef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C802B-AE49-47BB-AF14-1B113F366F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06AC2BF-D24A-4EB7-9901-6BA93FB1C4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0D002B-773B-415D-A15F-838EC0659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7" y="550800"/>
            <a:ext cx="10511890" cy="469132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pic>
        <p:nvPicPr>
          <p:cNvPr id="6" name="Graphic 7">
            <a:extLst>
              <a:ext uri="{FF2B5EF4-FFF2-40B4-BE49-F238E27FC236}">
                <a16:creationId xmlns:a16="http://schemas.microsoft.com/office/drawing/2014/main" id="{22C7DBD5-BF3E-44B8-AC60-5255467B5A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6551" y="250171"/>
            <a:ext cx="1276072" cy="66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161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#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33407" y="1268792"/>
            <a:ext cx="11561690" cy="5276461"/>
          </a:xfr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C802B-AE49-47BB-AF14-1B113F366F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06AC2BF-D24A-4EB7-9901-6BA93FB1C4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2077159C-DBF6-442C-A3C5-41944505A8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048" y="633332"/>
            <a:ext cx="11561690" cy="469132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nb-NO" dirty="0"/>
              <a:t>Klikk </a:t>
            </a:r>
            <a:r>
              <a:rPr lang="nb-NO" dirty="0" err="1"/>
              <a:t>forå</a:t>
            </a:r>
            <a:r>
              <a:rPr lang="nb-NO" dirty="0"/>
              <a:t> redigere tittelstil</a:t>
            </a:r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26815A86-A95A-4C74-A68C-4F9E42D1C9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048" y="248392"/>
            <a:ext cx="10730504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300"/>
                </a:solidFill>
              </a:defRPr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075668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ssholder for innhold 2"/>
          <p:cNvSpPr>
            <a:spLocks noGrp="1"/>
          </p:cNvSpPr>
          <p:nvPr>
            <p:ph idx="1"/>
          </p:nvPr>
        </p:nvSpPr>
        <p:spPr>
          <a:xfrm>
            <a:off x="334800" y="900000"/>
            <a:ext cx="4342799" cy="563380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20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5040000" y="900000"/>
            <a:ext cx="6807600" cy="5633807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nb-NO"/>
              <a:t>Klikk på ikonet for å legge til et bilde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88EBAF-9C54-44D6-A577-E1A0E57E207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506AC2BF-D24A-4EB7-9901-6BA93FB1C4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D5541F6-4938-4A31-A761-6CF43C78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00" y="252000"/>
            <a:ext cx="10576137" cy="469132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innhold og info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334048" y="900000"/>
            <a:ext cx="6842071" cy="565140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6B3CE8-555C-44D7-85B6-B6DA83CF5DF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06AC2BF-D24A-4EB7-9901-6BA93FB1C4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Plassholder for tekst 14">
            <a:extLst>
              <a:ext uri="{FF2B5EF4-FFF2-40B4-BE49-F238E27FC236}">
                <a16:creationId xmlns:a16="http://schemas.microsoft.com/office/drawing/2014/main" id="{C3E599A1-5146-41A3-BE13-34958A32D1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03301" y="1141760"/>
            <a:ext cx="4341170" cy="533528"/>
          </a:xfrm>
          <a:solidFill>
            <a:srgbClr val="C8CACB"/>
          </a:solidFill>
        </p:spPr>
        <p:txBody>
          <a:bodyPr wrap="square" lIns="197936" tIns="172744" rIns="197936" bIns="172744">
            <a:sp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5" name="Plassholder for tekst 10">
            <a:extLst>
              <a:ext uri="{FF2B5EF4-FFF2-40B4-BE49-F238E27FC236}">
                <a16:creationId xmlns:a16="http://schemas.microsoft.com/office/drawing/2014/main" id="{71278FDF-39F6-4061-8656-BEA3464244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94589" y="889821"/>
            <a:ext cx="4249882" cy="251942"/>
          </a:xfrm>
          <a:solidFill>
            <a:srgbClr val="ED9300"/>
          </a:solidFill>
        </p:spPr>
        <p:txBody>
          <a:bodyPr wrap="square" lIns="101217" tIns="50608" rIns="75913" bIns="50608" anchor="ctr">
            <a:noAutofit/>
          </a:bodyPr>
          <a:lstStyle>
            <a:lvl1pPr marL="0" indent="0" algn="r"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/>
              <a:t>Forklaringstekst</a:t>
            </a:r>
          </a:p>
        </p:txBody>
      </p:sp>
      <p:sp>
        <p:nvSpPr>
          <p:cNvPr id="18" name="Plassholder for tekst 10">
            <a:extLst>
              <a:ext uri="{FF2B5EF4-FFF2-40B4-BE49-F238E27FC236}">
                <a16:creationId xmlns:a16="http://schemas.microsoft.com/office/drawing/2014/main" id="{3142A14B-945D-464F-952A-9E10473F81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03301" y="896927"/>
            <a:ext cx="813473" cy="240704"/>
          </a:xfrm>
          <a:solidFill>
            <a:srgbClr val="58B02C"/>
          </a:solidFill>
        </p:spPr>
        <p:txBody>
          <a:bodyPr wrap="square" lIns="75913" tIns="50608" rIns="101217" bIns="50608" anchor="ctr">
            <a:spAutoFit/>
          </a:bodyPr>
          <a:lstStyle>
            <a:lvl1pPr marL="0" indent="0">
              <a:buNone/>
              <a:defRPr sz="9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/>
              <a:t>Infotittel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875BC3-0E29-49E5-9AD9-11B42FC59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048" y="252000"/>
            <a:ext cx="10586488" cy="469132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8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, navn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24356" y="908720"/>
            <a:ext cx="7023302" cy="1944216"/>
          </a:xfrm>
        </p:spPr>
        <p:txBody>
          <a:bodyPr wrap="square">
            <a:no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 hasCustomPrompt="1"/>
          </p:nvPr>
        </p:nvSpPr>
        <p:spPr>
          <a:xfrm>
            <a:off x="324355" y="3140968"/>
            <a:ext cx="7023302" cy="642744"/>
          </a:xfrm>
        </p:spPr>
        <p:txBody>
          <a:bodyPr>
            <a:normAutofit/>
          </a:bodyPr>
          <a:lstStyle>
            <a:lvl1pPr marL="0" indent="0" algn="r">
              <a:buNone/>
              <a:defRPr sz="1700">
                <a:solidFill>
                  <a:srgbClr val="ED9300"/>
                </a:solidFill>
              </a:defRPr>
            </a:lvl1pPr>
          </a:lstStyle>
          <a:p>
            <a:pPr lvl="0"/>
            <a:r>
              <a:rPr lang="nb-NO" dirty="0"/>
              <a:t>Navn </a:t>
            </a:r>
            <a:r>
              <a:rPr lang="nb-NO" dirty="0" err="1"/>
              <a:t>Navnesen</a:t>
            </a:r>
            <a:endParaRPr lang="nb-NO" dirty="0"/>
          </a:p>
        </p:txBody>
      </p:sp>
      <p:sp>
        <p:nvSpPr>
          <p:cNvPr id="20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7670249" y="908720"/>
            <a:ext cx="4186470" cy="4608512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nb-NO"/>
              <a:t>Klikk på ikonet for å legge til et bilde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F856A7-7EEC-4642-9A86-F29893BDB93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506AC2BF-D24A-4EB7-9901-6BA93FB1C4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CD917-89A0-43DB-91C1-0A143B66A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44471" y="6669360"/>
            <a:ext cx="346297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06AC2BF-D24A-4EB7-9901-6BA93FB1C4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334800" y="252000"/>
            <a:ext cx="10585175" cy="4691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334800" y="900000"/>
            <a:ext cx="11509109" cy="561392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1A6CD11-E977-49CF-A845-B2E5D94F5363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064552" y="227894"/>
            <a:ext cx="776034" cy="4060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74" r:id="rId3"/>
    <p:sldLayoutId id="2147483671" r:id="rId4"/>
    <p:sldLayoutId id="2147483675" r:id="rId5"/>
    <p:sldLayoutId id="2147483673" r:id="rId6"/>
    <p:sldLayoutId id="2147483665" r:id="rId7"/>
    <p:sldLayoutId id="2147483666" r:id="rId8"/>
    <p:sldLayoutId id="2147483668" r:id="rId9"/>
    <p:sldLayoutId id="2147483669" r:id="rId10"/>
    <p:sldLayoutId id="2147483670" r:id="rId11"/>
    <p:sldLayoutId id="2147483672" r:id="rId12"/>
  </p:sldLayoutIdLst>
  <p:hf sldNum="0" hdr="0" ftr="0"/>
  <p:txStyles>
    <p:titleStyle>
      <a:lvl1pPr algn="l" defTabSz="914035" rtl="0" eaLnBrk="1" latinLnBrk="0" hangingPunct="1">
        <a:spcBef>
          <a:spcPct val="0"/>
        </a:spcBef>
        <a:buNone/>
        <a:defRPr sz="26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02394" indent="-302394" algn="l" defTabSz="914035" rtl="0" eaLnBrk="1" latinLnBrk="0" hangingPunct="1">
        <a:spcBef>
          <a:spcPts val="432"/>
        </a:spcBef>
        <a:buClr>
          <a:srgbClr val="ED9300"/>
        </a:buClr>
        <a:buFont typeface="Arial" pitchFamily="34" charset="0"/>
        <a:buChar char="●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69076" indent="-251065" algn="l" defTabSz="914035" rtl="0" eaLnBrk="1" latinLnBrk="0" hangingPunct="1">
        <a:spcBef>
          <a:spcPts val="0"/>
        </a:spcBef>
        <a:buFont typeface="Arial" pitchFamily="34" charset="0"/>
        <a:buChar char="–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694052" indent="-191925" algn="l" defTabSz="914035" rtl="0" eaLnBrk="1" latinLnBrk="0" hangingPunct="1">
        <a:spcBef>
          <a:spcPts val="432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945116" indent="-251065" algn="l" defTabSz="914035" rtl="0" eaLnBrk="1" latinLnBrk="0" hangingPunct="1">
        <a:spcBef>
          <a:spcPts val="432"/>
        </a:spcBef>
        <a:buFont typeface="Arial" pitchFamily="34" charset="0"/>
        <a:buChar char="–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197294" indent="-252181" algn="l" defTabSz="914035" rtl="0" eaLnBrk="1" latinLnBrk="0" hangingPunct="1">
        <a:spcBef>
          <a:spcPts val="432"/>
        </a:spcBef>
        <a:buFont typeface="Arial" pitchFamily="34" charset="0"/>
        <a:buChar char="»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3594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2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18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35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2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9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8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7061" y="223339"/>
            <a:ext cx="513475" cy="5064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Bilde 21">
            <a:extLst>
              <a:ext uri="{FF2B5EF4-FFF2-40B4-BE49-F238E27FC236}">
                <a16:creationId xmlns:a16="http://schemas.microsoft.com/office/drawing/2014/main" id="{6E167064-2C84-434D-B643-B16B66F0F8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800" y="2708920"/>
            <a:ext cx="3744416" cy="19620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6" y="1068637"/>
            <a:ext cx="6502741" cy="1230704"/>
          </a:xfrm>
          <a:prstGeom prst="rect">
            <a:avLst/>
          </a:prstGeom>
        </p:spPr>
      </p:pic>
      <p:sp>
        <p:nvSpPr>
          <p:cNvPr id="7" name="Tittel 1">
            <a:extLst>
              <a:ext uri="{FF2B5EF4-FFF2-40B4-BE49-F238E27FC236}">
                <a16:creationId xmlns:a16="http://schemas.microsoft.com/office/drawing/2014/main" id="{054E6A52-3A10-439B-A373-30C127A64D4A}"/>
              </a:ext>
            </a:extLst>
          </p:cNvPr>
          <p:cNvSpPr txBox="1">
            <a:spLocks/>
          </p:cNvSpPr>
          <p:nvPr/>
        </p:nvSpPr>
        <p:spPr>
          <a:xfrm>
            <a:off x="1726422" y="5301208"/>
            <a:ext cx="8937376" cy="567680"/>
          </a:xfrm>
          <a:prstGeom prst="rect">
            <a:avLst/>
          </a:prstGeom>
          <a:solidFill>
            <a:srgbClr val="8824A0"/>
          </a:solidFill>
        </p:spPr>
        <p:txBody>
          <a:bodyPr vert="horz" lIns="0" tIns="0" rIns="0" bIns="0" rtlCol="0" anchor="ctr">
            <a:noAutofit/>
          </a:bodyPr>
          <a:lstStyle>
            <a:lvl1pPr algn="ctr" defTabSz="914035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nb-NO" sz="4000" b="1" smtClean="0">
                <a:solidFill>
                  <a:schemeClr val="bg1"/>
                </a:solidFill>
              </a:rPr>
              <a:t>[openLAB : interoperate] </a:t>
            </a:r>
            <a:endParaRPr lang="nb-NO" sz="4000"/>
          </a:p>
        </p:txBody>
      </p:sp>
    </p:spTree>
    <p:extLst>
      <p:ext uri="{BB962C8B-B14F-4D97-AF65-F5344CB8AC3E}">
        <p14:creationId xmlns:p14="http://schemas.microsoft.com/office/powerpoint/2010/main" val="247681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Sylinder 7">
            <a:extLst>
              <a:ext uri="{FF2B5EF4-FFF2-40B4-BE49-F238E27FC236}">
                <a16:creationId xmlns:a16="http://schemas.microsoft.com/office/drawing/2014/main" id="{91578192-BAA1-4110-B65E-8124B530E4DE}"/>
              </a:ext>
            </a:extLst>
          </p:cNvPr>
          <p:cNvSpPr txBox="1"/>
          <p:nvPr/>
        </p:nvSpPr>
        <p:spPr>
          <a:xfrm>
            <a:off x="911424" y="1052736"/>
            <a:ext cx="1065718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nb-NO" sz="2400" b="1" smtClean="0"/>
              <a:t>Agenda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nb-NO" sz="2000" smtClean="0"/>
              <a:t>Velkommen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nb-NO" sz="2000" smtClean="0"/>
              <a:t>Bakgrunn for å arrangere [openLAB : interoperate] for Linkede Data </a:t>
            </a:r>
            <a:r>
              <a:rPr lang="nb-NO" sz="2000" smtClean="0"/>
              <a:t>og </a:t>
            </a:r>
            <a:r>
              <a:rPr lang="nb-NO" sz="2000" smtClean="0"/>
              <a:t>Semantisk Web basert på </a:t>
            </a:r>
            <a:r>
              <a:rPr lang="nb-NO" sz="2000" smtClean="0"/>
              <a:t>V440</a:t>
            </a:r>
            <a:r>
              <a:rPr lang="nb-NO" sz="2000" smtClean="0"/>
              <a:t/>
            </a:r>
            <a:br>
              <a:rPr lang="nb-NO" sz="2000" smtClean="0"/>
            </a:br>
            <a:r>
              <a:rPr lang="nb-NO" sz="2000" smtClean="0"/>
              <a:t>Motivasjon for deltakelse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nb-NO" sz="2000" smtClean="0"/>
              <a:t>Gjennomgang av V440 ontologien med kodeeksempler</a:t>
            </a:r>
          </a:p>
          <a:p>
            <a:pPr lvl="3">
              <a:spcAft>
                <a:spcPts val="1200"/>
              </a:spcAft>
            </a:pPr>
            <a:r>
              <a:rPr lang="nb-NO" sz="2000" i="1" smtClean="0"/>
              <a:t>10 min pause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nb-NO" sz="2000" smtClean="0"/>
              <a:t>Gjennomgang av bruken av GitHub i prosjektet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nb-NO" sz="2000" smtClean="0"/>
              <a:t>Demo av en klassifisert bru på </a:t>
            </a:r>
            <a:r>
              <a:rPr lang="nb-NO" sz="2000" smtClean="0"/>
              <a:t>IFC-format</a:t>
            </a:r>
            <a:endParaRPr lang="nb-NO" sz="2000" smtClean="0"/>
          </a:p>
          <a:p>
            <a:pPr marL="914400" lvl="1" indent="-457200">
              <a:spcAft>
                <a:spcPts val="1800"/>
              </a:spcAft>
              <a:buFont typeface="+mj-lt"/>
              <a:buAutoNum type="arabicPeriod"/>
            </a:pPr>
            <a:r>
              <a:rPr lang="nb-NO" sz="2000" smtClean="0"/>
              <a:t>Planlegging av videre </a:t>
            </a:r>
            <a:r>
              <a:rPr lang="nb-NO" sz="2000" smtClean="0"/>
              <a:t>arbeide</a:t>
            </a:r>
            <a:endParaRPr lang="nb-NO" sz="2000"/>
          </a:p>
          <a:p>
            <a:pPr>
              <a:spcAft>
                <a:spcPts val="1200"/>
              </a:spcAft>
            </a:pPr>
            <a:r>
              <a:rPr lang="nb-NO" sz="2000" i="1" smtClean="0"/>
              <a:t>Alt materialet som blir presentert i dag blir tilgjengelig etter møtet</a:t>
            </a:r>
            <a:endParaRPr lang="nb-NO" sz="2000" i="1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7062" y="223339"/>
            <a:ext cx="475876" cy="469357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623392" y="260648"/>
            <a:ext cx="9721080" cy="432048"/>
            <a:chOff x="623392" y="260648"/>
            <a:chExt cx="9721080" cy="432048"/>
          </a:xfrm>
        </p:grpSpPr>
        <p:sp>
          <p:nvSpPr>
            <p:cNvPr id="10" name="Tittel 1">
              <a:extLst>
                <a:ext uri="{FF2B5EF4-FFF2-40B4-BE49-F238E27FC236}">
                  <a16:creationId xmlns:a16="http://schemas.microsoft.com/office/drawing/2014/main" id="{054E6A52-3A10-439B-A373-30C127A64D4A}"/>
                </a:ext>
              </a:extLst>
            </p:cNvPr>
            <p:cNvSpPr txBox="1">
              <a:spLocks/>
            </p:cNvSpPr>
            <p:nvPr/>
          </p:nvSpPr>
          <p:spPr>
            <a:xfrm>
              <a:off x="623392" y="260648"/>
              <a:ext cx="9721080" cy="432048"/>
            </a:xfrm>
            <a:prstGeom prst="rect">
              <a:avLst/>
            </a:prstGeom>
            <a:solidFill>
              <a:srgbClr val="8824A0"/>
            </a:solidFill>
          </p:spPr>
          <p:txBody>
            <a:bodyPr vert="horz" lIns="0" tIns="0" rIns="0" bIns="0" rtlCol="0" anchor="ctr">
              <a:normAutofit fontScale="40000" lnSpcReduction="20000"/>
            </a:bodyPr>
            <a:lstStyle>
              <a:lvl1pPr algn="l" defTabSz="914035" rtl="0" eaLnBrk="1" latinLnBrk="0" hangingPunct="1">
                <a:spcBef>
                  <a:spcPct val="0"/>
                </a:spcBef>
                <a:buNone/>
                <a:defRPr sz="2600" kern="1200">
                  <a:solidFill>
                    <a:schemeClr val="tx1"/>
                  </a:solidFill>
                  <a:latin typeface="Calibri" panose="020F0502020204030204" pitchFamily="34" charset="0"/>
                  <a:ea typeface="+mj-ea"/>
                  <a:cs typeface="+mj-cs"/>
                </a:defRPr>
              </a:lvl1pPr>
            </a:lstStyle>
            <a:p>
              <a:r>
                <a:rPr lang="nb-NO" sz="4000" smtClean="0"/>
                <a:t/>
              </a:r>
              <a:br>
                <a:rPr lang="nb-NO" sz="4000" smtClean="0"/>
              </a:br>
              <a:endParaRPr lang="nb-NO" sz="40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67408" y="286482"/>
              <a:ext cx="32403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b="1">
                  <a:solidFill>
                    <a:schemeClr val="bg1"/>
                  </a:solidFill>
                </a:rPr>
                <a:t>[</a:t>
              </a:r>
              <a:r>
                <a:rPr lang="en-GB" b="1" err="1">
                  <a:solidFill>
                    <a:schemeClr val="bg1"/>
                  </a:solidFill>
                </a:rPr>
                <a:t>openLAB</a:t>
              </a:r>
              <a:r>
                <a:rPr lang="en-GB" b="1">
                  <a:solidFill>
                    <a:schemeClr val="bg1"/>
                  </a:solidFill>
                </a:rPr>
                <a:t> : interoperate]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728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Sylinder 7">
            <a:extLst>
              <a:ext uri="{FF2B5EF4-FFF2-40B4-BE49-F238E27FC236}">
                <a16:creationId xmlns:a16="http://schemas.microsoft.com/office/drawing/2014/main" id="{91578192-BAA1-4110-B65E-8124B530E4DE}"/>
              </a:ext>
            </a:extLst>
          </p:cNvPr>
          <p:cNvSpPr txBox="1"/>
          <p:nvPr/>
        </p:nvSpPr>
        <p:spPr>
          <a:xfrm>
            <a:off x="767408" y="1556792"/>
            <a:ext cx="10657184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nb-NO" sz="2400" b="1" smtClean="0"/>
              <a:t>Målsettingen med [openLAB : interoperate]</a:t>
            </a:r>
          </a:p>
          <a:p>
            <a:pPr lvl="1">
              <a:spcAft>
                <a:spcPts val="600"/>
              </a:spcAft>
            </a:pPr>
            <a:r>
              <a:rPr lang="nb-NO" sz="2000" smtClean="0"/>
              <a:t>«Kickstarte» bruken av, og kunnskapen om, en </a:t>
            </a:r>
            <a:r>
              <a:rPr lang="nb-NO" sz="2000" smtClean="0"/>
              <a:t>spennende </a:t>
            </a:r>
            <a:r>
              <a:rPr lang="nb-NO" sz="2000" smtClean="0"/>
              <a:t>teknologi som er relativt ny for vår </a:t>
            </a:r>
            <a:r>
              <a:rPr lang="nb-NO" sz="2000" smtClean="0"/>
              <a:t>bransje, men som Staten vegvesen og buildingSMART har stor tro på: </a:t>
            </a:r>
            <a:r>
              <a:rPr lang="nb-NO" sz="2000" b="1" i="1" smtClean="0"/>
              <a:t>Lenkede Data og Semanatisk </a:t>
            </a:r>
            <a:r>
              <a:rPr lang="nb-NO" sz="2000" b="1" i="1" smtClean="0"/>
              <a:t>Web</a:t>
            </a:r>
          </a:p>
          <a:p>
            <a:pPr lvl="1">
              <a:spcAft>
                <a:spcPts val="600"/>
              </a:spcAft>
            </a:pPr>
            <a:endParaRPr lang="nb-NO" sz="2000" smtClean="0"/>
          </a:p>
          <a:p>
            <a:pPr lvl="1">
              <a:spcAft>
                <a:spcPts val="600"/>
              </a:spcAft>
            </a:pPr>
            <a:endParaRPr lang="nb-NO" sz="2000"/>
          </a:p>
          <a:p>
            <a:pPr>
              <a:spcAft>
                <a:spcPts val="600"/>
              </a:spcAft>
            </a:pPr>
            <a:r>
              <a:rPr lang="nb-NO" sz="2400" b="1"/>
              <a:t>Målsettingen </a:t>
            </a:r>
            <a:r>
              <a:rPr lang="nb-NO" sz="2400" b="1"/>
              <a:t>med </a:t>
            </a:r>
            <a:r>
              <a:rPr lang="nb-NO" sz="2400" b="1" smtClean="0"/>
              <a:t>dagens møte</a:t>
            </a:r>
            <a:endParaRPr lang="nb-NO" sz="2400" b="1"/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b-NO" sz="2000"/>
              <a:t>Bli motivert til å delta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b-NO" sz="2000"/>
              <a:t>Forstå hva [openLAB : Interoperate] innebærer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b-NO" sz="2000"/>
              <a:t>Forstå hvilken oppgave som skal løses og hvordan arbeidet organiseres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b-NO" sz="2000"/>
              <a:t>Gjennomgang av en teknisk «startpakke»</a:t>
            </a:r>
          </a:p>
          <a:p>
            <a:pPr lvl="1">
              <a:spcAft>
                <a:spcPts val="600"/>
              </a:spcAft>
            </a:pPr>
            <a:endParaRPr lang="nb-NO" sz="20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7062" y="223339"/>
            <a:ext cx="475876" cy="469357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623392" y="260648"/>
            <a:ext cx="9721080" cy="432048"/>
            <a:chOff x="623392" y="260648"/>
            <a:chExt cx="9721080" cy="432048"/>
          </a:xfrm>
        </p:grpSpPr>
        <p:sp>
          <p:nvSpPr>
            <p:cNvPr id="10" name="Tittel 1">
              <a:extLst>
                <a:ext uri="{FF2B5EF4-FFF2-40B4-BE49-F238E27FC236}">
                  <a16:creationId xmlns:a16="http://schemas.microsoft.com/office/drawing/2014/main" id="{054E6A52-3A10-439B-A373-30C127A64D4A}"/>
                </a:ext>
              </a:extLst>
            </p:cNvPr>
            <p:cNvSpPr txBox="1">
              <a:spLocks/>
            </p:cNvSpPr>
            <p:nvPr/>
          </p:nvSpPr>
          <p:spPr>
            <a:xfrm>
              <a:off x="623392" y="260648"/>
              <a:ext cx="9721080" cy="432048"/>
            </a:xfrm>
            <a:prstGeom prst="rect">
              <a:avLst/>
            </a:prstGeom>
            <a:solidFill>
              <a:srgbClr val="8824A0"/>
            </a:solidFill>
          </p:spPr>
          <p:txBody>
            <a:bodyPr vert="horz" lIns="0" tIns="0" rIns="0" bIns="0" rtlCol="0" anchor="ctr">
              <a:normAutofit fontScale="40000" lnSpcReduction="20000"/>
            </a:bodyPr>
            <a:lstStyle>
              <a:lvl1pPr algn="l" defTabSz="914035" rtl="0" eaLnBrk="1" latinLnBrk="0" hangingPunct="1">
                <a:spcBef>
                  <a:spcPct val="0"/>
                </a:spcBef>
                <a:buNone/>
                <a:defRPr sz="2600" kern="1200">
                  <a:solidFill>
                    <a:schemeClr val="tx1"/>
                  </a:solidFill>
                  <a:latin typeface="Calibri" panose="020F0502020204030204" pitchFamily="34" charset="0"/>
                  <a:ea typeface="+mj-ea"/>
                  <a:cs typeface="+mj-cs"/>
                </a:defRPr>
              </a:lvl1pPr>
            </a:lstStyle>
            <a:p>
              <a:r>
                <a:rPr lang="nb-NO" sz="4000" smtClean="0"/>
                <a:t/>
              </a:r>
              <a:br>
                <a:rPr lang="nb-NO" sz="4000" smtClean="0"/>
              </a:br>
              <a:endParaRPr lang="nb-NO" sz="40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67408" y="286482"/>
              <a:ext cx="32403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b="1">
                  <a:solidFill>
                    <a:schemeClr val="bg1"/>
                  </a:solidFill>
                </a:rPr>
                <a:t>[</a:t>
              </a:r>
              <a:r>
                <a:rPr lang="en-GB" b="1" err="1">
                  <a:solidFill>
                    <a:schemeClr val="bg1"/>
                  </a:solidFill>
                </a:rPr>
                <a:t>openLAB</a:t>
              </a:r>
              <a:r>
                <a:rPr lang="en-GB" b="1">
                  <a:solidFill>
                    <a:schemeClr val="bg1"/>
                  </a:solidFill>
                </a:rPr>
                <a:t> : interoperate]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284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Sylinder 7">
            <a:extLst>
              <a:ext uri="{FF2B5EF4-FFF2-40B4-BE49-F238E27FC236}">
                <a16:creationId xmlns:a16="http://schemas.microsoft.com/office/drawing/2014/main" id="{91578192-BAA1-4110-B65E-8124B530E4DE}"/>
              </a:ext>
            </a:extLst>
          </p:cNvPr>
          <p:cNvSpPr txBox="1"/>
          <p:nvPr/>
        </p:nvSpPr>
        <p:spPr>
          <a:xfrm>
            <a:off x="767408" y="719214"/>
            <a:ext cx="1065718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nb-NO" sz="2400" b="1" smtClean="0"/>
          </a:p>
          <a:p>
            <a:pPr>
              <a:spcAft>
                <a:spcPts val="600"/>
              </a:spcAft>
            </a:pPr>
            <a:r>
              <a:rPr lang="nb-NO" sz="2400" b="1" smtClean="0"/>
              <a:t>Hva </a:t>
            </a:r>
            <a:r>
              <a:rPr lang="nb-NO" sz="2400" b="1" smtClean="0"/>
              <a:t>innebærer </a:t>
            </a:r>
            <a:r>
              <a:rPr lang="nb-NO" sz="2400" b="1" smtClean="0"/>
              <a:t>[openLAB : interoperate]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b-NO" sz="2000" smtClean="0"/>
              <a:t>Workshop </a:t>
            </a:r>
            <a:r>
              <a:rPr lang="nb-NO" sz="2000" smtClean="0"/>
              <a:t>som går over en viss tid</a:t>
            </a:r>
            <a:endParaRPr lang="nb-NO" sz="2000"/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b-NO" sz="2000"/>
              <a:t>Individuelt arbeide i hvert enkelt firma/organisasjon med kunnskapsdeling og veiledning underveis.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b-NO" sz="2000"/>
              <a:t>To </a:t>
            </a:r>
            <a:r>
              <a:rPr lang="nb-NO" sz="2000" smtClean="0"/>
              <a:t>arbeidssamlinger og </a:t>
            </a:r>
            <a:r>
              <a:rPr lang="nb-NO" sz="2000"/>
              <a:t>en avsluttende samling</a:t>
            </a:r>
          </a:p>
          <a:p>
            <a:pPr>
              <a:spcAft>
                <a:spcPts val="600"/>
              </a:spcAft>
            </a:pPr>
            <a:endParaRPr lang="nb-NO" sz="2400" b="1"/>
          </a:p>
          <a:p>
            <a:pPr>
              <a:spcAft>
                <a:spcPts val="600"/>
              </a:spcAft>
            </a:pPr>
            <a:r>
              <a:rPr lang="nb-NO" sz="2400" b="1" smtClean="0"/>
              <a:t>Oppgaven som skal løses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b-NO" sz="2000"/>
              <a:t>Lese V440 </a:t>
            </a:r>
            <a:r>
              <a:rPr lang="nb-NO" sz="2000" smtClean="0"/>
              <a:t>ontologiene </a:t>
            </a:r>
            <a:r>
              <a:rPr lang="nb-NO" sz="2000"/>
              <a:t>og tilgjengeliggjøre disse i egen programvare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b-NO" sz="2000"/>
              <a:t>Kan utvides med flere oppgaver </a:t>
            </a:r>
            <a:r>
              <a:rPr lang="nb-NO" sz="2000" smtClean="0"/>
              <a:t>underveis hvis </a:t>
            </a:r>
            <a:r>
              <a:rPr lang="nb-NO" sz="2000"/>
              <a:t>ønskelig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7062" y="223339"/>
            <a:ext cx="475876" cy="469357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623392" y="260648"/>
            <a:ext cx="9721080" cy="432048"/>
            <a:chOff x="623392" y="260648"/>
            <a:chExt cx="9721080" cy="432048"/>
          </a:xfrm>
        </p:grpSpPr>
        <p:sp>
          <p:nvSpPr>
            <p:cNvPr id="10" name="Tittel 1">
              <a:extLst>
                <a:ext uri="{FF2B5EF4-FFF2-40B4-BE49-F238E27FC236}">
                  <a16:creationId xmlns:a16="http://schemas.microsoft.com/office/drawing/2014/main" id="{054E6A52-3A10-439B-A373-30C127A64D4A}"/>
                </a:ext>
              </a:extLst>
            </p:cNvPr>
            <p:cNvSpPr txBox="1">
              <a:spLocks/>
            </p:cNvSpPr>
            <p:nvPr/>
          </p:nvSpPr>
          <p:spPr>
            <a:xfrm>
              <a:off x="623392" y="260648"/>
              <a:ext cx="9721080" cy="432048"/>
            </a:xfrm>
            <a:prstGeom prst="rect">
              <a:avLst/>
            </a:prstGeom>
            <a:solidFill>
              <a:srgbClr val="8824A0"/>
            </a:solidFill>
          </p:spPr>
          <p:txBody>
            <a:bodyPr vert="horz" lIns="0" tIns="0" rIns="0" bIns="0" rtlCol="0" anchor="ctr">
              <a:normAutofit fontScale="40000" lnSpcReduction="20000"/>
            </a:bodyPr>
            <a:lstStyle>
              <a:lvl1pPr algn="l" defTabSz="914035" rtl="0" eaLnBrk="1" latinLnBrk="0" hangingPunct="1">
                <a:spcBef>
                  <a:spcPct val="0"/>
                </a:spcBef>
                <a:buNone/>
                <a:defRPr sz="2600" kern="1200">
                  <a:solidFill>
                    <a:schemeClr val="tx1"/>
                  </a:solidFill>
                  <a:latin typeface="Calibri" panose="020F0502020204030204" pitchFamily="34" charset="0"/>
                  <a:ea typeface="+mj-ea"/>
                  <a:cs typeface="+mj-cs"/>
                </a:defRPr>
              </a:lvl1pPr>
            </a:lstStyle>
            <a:p>
              <a:r>
                <a:rPr lang="nb-NO" sz="4000" smtClean="0"/>
                <a:t/>
              </a:r>
              <a:br>
                <a:rPr lang="nb-NO" sz="4000" smtClean="0"/>
              </a:br>
              <a:endParaRPr lang="nb-NO" sz="40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67408" y="286482"/>
              <a:ext cx="324035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b="1">
                  <a:solidFill>
                    <a:schemeClr val="bg1"/>
                  </a:solidFill>
                </a:rPr>
                <a:t>[</a:t>
              </a:r>
              <a:r>
                <a:rPr lang="en-GB" b="1" err="1">
                  <a:solidFill>
                    <a:schemeClr val="bg1"/>
                  </a:solidFill>
                </a:rPr>
                <a:t>openLAB</a:t>
              </a:r>
              <a:r>
                <a:rPr lang="en-GB" b="1">
                  <a:solidFill>
                    <a:schemeClr val="bg1"/>
                  </a:solidFill>
                </a:rPr>
                <a:t> : interoperate]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686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SVV">
      <a:dk1>
        <a:sysClr val="windowText" lastClr="000000"/>
      </a:dk1>
      <a:lt1>
        <a:sysClr val="window" lastClr="FFFFFF"/>
      </a:lt1>
      <a:dk2>
        <a:srgbClr val="ED9300"/>
      </a:dk2>
      <a:lt2>
        <a:srgbClr val="E1E1E1"/>
      </a:lt2>
      <a:accent1>
        <a:srgbClr val="ED9300"/>
      </a:accent1>
      <a:accent2>
        <a:srgbClr val="3F505A"/>
      </a:accent2>
      <a:accent3>
        <a:srgbClr val="DADADA"/>
      </a:accent3>
      <a:accent4>
        <a:srgbClr val="58B02C"/>
      </a:accent4>
      <a:accent5>
        <a:srgbClr val="75450B"/>
      </a:accent5>
      <a:accent6>
        <a:srgbClr val="1F282D"/>
      </a:accent6>
      <a:hlink>
        <a:srgbClr val="0000FF"/>
      </a:hlink>
      <a:folHlink>
        <a:srgbClr val="800080"/>
      </a:folHlink>
    </a:clrScheme>
    <a:fontScheme name="Svv 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Vegvesen oransje">
      <a:srgbClr val="FF9600"/>
    </a:custClr>
    <a:custClr name="Vegvesen blå">
      <a:srgbClr val="008EC2"/>
    </a:custClr>
    <a:custClr name="Vegvesen grønn">
      <a:srgbClr val="5DB82E"/>
    </a:custClr>
  </a:custClrLst>
  <a:extLst>
    <a:ext uri="{05A4C25C-085E-4340-85A3-A5531E510DB2}">
      <thm15:themeFamily xmlns:thm15="http://schemas.microsoft.com/office/thememl/2012/main" name="Svv_powerpoint NORSK 16-9" id="{05BD5C66-80B5-497B-9878-847ABBAAD904}" vid="{38224FE1-5577-4D20-82D9-B3A97C557835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8585FCBD01E0458E28E0CE9D76A92B" ma:contentTypeVersion="13" ma:contentTypeDescription="Create a new document." ma:contentTypeScope="" ma:versionID="b389a712089eeca1b91b3389259eadfc">
  <xsd:schema xmlns:xsd="http://www.w3.org/2001/XMLSchema" xmlns:xs="http://www.w3.org/2001/XMLSchema" xmlns:p="http://schemas.microsoft.com/office/2006/metadata/properties" xmlns:ns1="http://schemas.microsoft.com/sharepoint/v3" xmlns:ns3="83361945-c9cf-40d8-b3d0-7ccef09789bb" xmlns:ns4="eea208ed-e7bf-4617-ad24-70cbe7a7a50a" targetNamespace="http://schemas.microsoft.com/office/2006/metadata/properties" ma:root="true" ma:fieldsID="ba880c06438a66bc3bd84a4fe121b443" ns1:_="" ns3:_="" ns4:_="">
    <xsd:import namespace="http://schemas.microsoft.com/sharepoint/v3"/>
    <xsd:import namespace="83361945-c9cf-40d8-b3d0-7ccef09789bb"/>
    <xsd:import namespace="eea208ed-e7bf-4617-ad24-70cbe7a7a50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1:_ip_UnifiedCompliancePolicyProperties" minOccurs="0"/>
                <xsd:element ref="ns1:_ip_UnifiedCompliancePolicyUIAction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361945-c9cf-40d8-b3d0-7ccef09789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a208ed-e7bf-4617-ad24-70cbe7a7a50a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C620C9B-D9C5-44EE-814F-EB7B2F9D17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3361945-c9cf-40d8-b3d0-7ccef09789bb"/>
    <ds:schemaRef ds:uri="eea208ed-e7bf-4617-ad24-70cbe7a7a5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68512C-88FA-4B10-A81C-23FEF47DAB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4957AE-7F45-456A-A742-5FA6CC2686A3}">
  <ds:schemaRefs>
    <ds:schemaRef ds:uri="http://schemas.microsoft.com/sharepoint/v3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eea208ed-e7bf-4617-ad24-70cbe7a7a50a"/>
    <ds:schemaRef ds:uri="83361945-c9cf-40d8-b3d0-7ccef09789bb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Svv_powerpoint NORSK 16-9</Template>
  <TotalTime>19470</TotalTime>
  <Words>219</Words>
  <Application>Microsoft Office PowerPoint</Application>
  <PresentationFormat>Widescreen</PresentationFormat>
  <Paragraphs>37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blank</vt:lpstr>
      <vt:lpstr>PowerPoint Presentation</vt:lpstr>
      <vt:lpstr>PowerPoint Presentation</vt:lpstr>
      <vt:lpstr>PowerPoint Presentation</vt:lpstr>
      <vt:lpstr>PowerPoint Presentation</vt:lpstr>
    </vt:vector>
  </TitlesOfParts>
  <Company>Statens vegvesen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Gaute Larsen</dc:creator>
  <cp:lastModifiedBy>Jan Erik Hoel</cp:lastModifiedBy>
  <cp:revision>257</cp:revision>
  <cp:lastPrinted>2019-12-19T06:56:14Z</cp:lastPrinted>
  <dcterms:created xsi:type="dcterms:W3CDTF">2019-11-19T11:34:26Z</dcterms:created>
  <dcterms:modified xsi:type="dcterms:W3CDTF">2020-03-16T20:26:54Z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5fbf486-f09d-4a86-8810-b4add863c98a_Enabled">
    <vt:lpwstr>True</vt:lpwstr>
  </property>
  <property fmtid="{D5CDD505-2E9C-101B-9397-08002B2CF9AE}" pid="3" name="MSIP_Label_e5fbf486-f09d-4a86-8810-b4add863c98a_SiteId">
    <vt:lpwstr>38856954-ed55-49f7-8bdd-738ffbbfd390</vt:lpwstr>
  </property>
  <property fmtid="{D5CDD505-2E9C-101B-9397-08002B2CF9AE}" pid="4" name="MSIP_Label_e5fbf486-f09d-4a86-8810-b4add863c98a_Owner">
    <vt:lpwstr>gaular@vegvesen.no</vt:lpwstr>
  </property>
  <property fmtid="{D5CDD505-2E9C-101B-9397-08002B2CF9AE}" pid="5" name="MSIP_Label_e5fbf486-f09d-4a86-8810-b4add863c98a_SetDate">
    <vt:lpwstr>2019-03-13T11:56:31.2654023Z</vt:lpwstr>
  </property>
  <property fmtid="{D5CDD505-2E9C-101B-9397-08002B2CF9AE}" pid="6" name="MSIP_Label_e5fbf486-f09d-4a86-8810-b4add863c98a_Name">
    <vt:lpwstr>Public</vt:lpwstr>
  </property>
  <property fmtid="{D5CDD505-2E9C-101B-9397-08002B2CF9AE}" pid="7" name="MSIP_Label_e5fbf486-f09d-4a86-8810-b4add863c98a_Application">
    <vt:lpwstr>Microsoft Azure Information Protection</vt:lpwstr>
  </property>
  <property fmtid="{D5CDD505-2E9C-101B-9397-08002B2CF9AE}" pid="8" name="MSIP_Label_e5fbf486-f09d-4a86-8810-b4add863c98a_Extended_MSFT_Method">
    <vt:lpwstr>Manual</vt:lpwstr>
  </property>
  <property fmtid="{D5CDD505-2E9C-101B-9397-08002B2CF9AE}" pid="9" name="Sensitivity">
    <vt:lpwstr>Public</vt:lpwstr>
  </property>
  <property fmtid="{D5CDD505-2E9C-101B-9397-08002B2CF9AE}" pid="10" name="ContentTypeId">
    <vt:lpwstr>0x010100FF8585FCBD01E0458E28E0CE9D76A92B</vt:lpwstr>
  </property>
</Properties>
</file>