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/>
    <p:restoredTop sz="94762"/>
  </p:normalViewPr>
  <p:slideViewPr>
    <p:cSldViewPr snapToGrid="0" snapToObjects="1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0DE76-1A24-174A-BB58-042F2787DE3D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66FE1-D1E7-604C-BEB8-BAB87699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Modulene</a:t>
            </a:r>
            <a:r>
              <a:rPr lang="en-US" dirty="0"/>
              <a:t> ligger </a:t>
            </a:r>
            <a:r>
              <a:rPr lang="en-US" dirty="0" err="1"/>
              <a:t>inni</a:t>
            </a:r>
            <a:r>
              <a:rPr lang="en-US" dirty="0"/>
              <a:t> </a:t>
            </a:r>
            <a:r>
              <a:rPr lang="en-US" dirty="0" err="1"/>
              <a:t>hverandre</a:t>
            </a:r>
            <a:r>
              <a:rPr lang="en-US" dirty="0"/>
              <a:t>,</a:t>
            </a:r>
          </a:p>
          <a:p>
            <a:r>
              <a:rPr lang="en-US" dirty="0" err="1"/>
              <a:t>Prøver</a:t>
            </a:r>
            <a:r>
              <a:rPr lang="en-US" dirty="0"/>
              <a:t> </a:t>
            </a:r>
            <a:r>
              <a:rPr lang="en-US" dirty="0" err="1"/>
              <a:t>å</a:t>
            </a:r>
            <a:r>
              <a:rPr lang="en-US" dirty="0"/>
              <a:t> </a:t>
            </a:r>
            <a:r>
              <a:rPr lang="en-US" dirty="0" err="1"/>
              <a:t>gjøre</a:t>
            </a:r>
            <a:r>
              <a:rPr lang="en-US" dirty="0"/>
              <a:t> ting </a:t>
            </a:r>
            <a:r>
              <a:rPr lang="en-US" dirty="0" err="1"/>
              <a:t>på</a:t>
            </a:r>
            <a:r>
              <a:rPr lang="en-US" baseline="0" dirty="0"/>
              <a:t> </a:t>
            </a:r>
            <a:r>
              <a:rPr lang="en-US" baseline="0" dirty="0" err="1"/>
              <a:t>så</a:t>
            </a:r>
            <a:r>
              <a:rPr lang="en-US" baseline="0" dirty="0"/>
              <a:t> </a:t>
            </a:r>
            <a:r>
              <a:rPr lang="en-US" baseline="0" dirty="0" err="1"/>
              <a:t>lavt</a:t>
            </a:r>
            <a:r>
              <a:rPr lang="en-US" baseline="0" dirty="0"/>
              <a:t> </a:t>
            </a:r>
            <a:r>
              <a:rPr lang="en-US" baseline="0" dirty="0" err="1"/>
              <a:t>nivå</a:t>
            </a:r>
            <a:r>
              <a:rPr lang="en-US" baseline="0" dirty="0"/>
              <a:t> </a:t>
            </a:r>
            <a:r>
              <a:rPr lang="en-US" baseline="0" dirty="0" err="1"/>
              <a:t>som</a:t>
            </a:r>
            <a:r>
              <a:rPr lang="en-US" baseline="0" dirty="0"/>
              <a:t> </a:t>
            </a:r>
            <a:r>
              <a:rPr lang="en-US" baseline="0" dirty="0" err="1"/>
              <a:t>mulig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66FE1-D1E7-604C-BEB8-BAB87699F3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4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7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8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1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9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8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1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5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5631" y="805603"/>
            <a:ext cx="2916195" cy="1235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BioSim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151826" y="2041279"/>
            <a:ext cx="2916195" cy="1235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Island</a:t>
            </a:r>
          </a:p>
        </p:txBody>
      </p:sp>
      <p:sp>
        <p:nvSpPr>
          <p:cNvPr id="7" name="Oval 6"/>
          <p:cNvSpPr/>
          <p:nvPr/>
        </p:nvSpPr>
        <p:spPr>
          <a:xfrm>
            <a:off x="6068021" y="3276955"/>
            <a:ext cx="2916195" cy="1235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Landscape</a:t>
            </a:r>
          </a:p>
        </p:txBody>
      </p:sp>
      <p:sp>
        <p:nvSpPr>
          <p:cNvPr id="8" name="Oval 7"/>
          <p:cNvSpPr/>
          <p:nvPr/>
        </p:nvSpPr>
        <p:spPr>
          <a:xfrm>
            <a:off x="8984216" y="4512631"/>
            <a:ext cx="2916195" cy="1235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Animal</a:t>
            </a:r>
          </a:p>
        </p:txBody>
      </p:sp>
      <p:cxnSp>
        <p:nvCxnSpPr>
          <p:cNvPr id="10" name="Elbow Connector 9"/>
          <p:cNvCxnSpPr>
            <a:stCxn id="4" idx="6"/>
            <a:endCxn id="6" idx="0"/>
          </p:cNvCxnSpPr>
          <p:nvPr/>
        </p:nvCxnSpPr>
        <p:spPr>
          <a:xfrm>
            <a:off x="3151826" y="1423441"/>
            <a:ext cx="1458098" cy="617838"/>
          </a:xfrm>
          <a:prstGeom prst="bentConnector2">
            <a:avLst/>
          </a:prstGeom>
          <a:ln w="60325" cap="flat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6068021" y="2659117"/>
            <a:ext cx="1458098" cy="617838"/>
          </a:xfrm>
          <a:prstGeom prst="bentConnector2">
            <a:avLst/>
          </a:prstGeom>
          <a:ln w="603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0"/>
            <a:endCxn id="7" idx="6"/>
          </p:cNvCxnSpPr>
          <p:nvPr/>
        </p:nvCxnSpPr>
        <p:spPr>
          <a:xfrm rot="16200000" flipV="1">
            <a:off x="9404346" y="3474663"/>
            <a:ext cx="617838" cy="1458098"/>
          </a:xfrm>
          <a:prstGeom prst="bentConnector2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15376" y="982878"/>
            <a:ext cx="6385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u="sng" dirty="0">
                <a:latin typeface="+mj-lt"/>
                <a:cs typeface="Courier New" panose="02070309020205020404" pitchFamily="49" charset="0"/>
              </a:rPr>
              <a:t>Upstream flow of information</a:t>
            </a:r>
          </a:p>
          <a:p>
            <a:endParaRPr lang="en-US" sz="4000" dirty="0"/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350FBD4B-AFDF-4DEF-A7F3-92DA3FB17595}"/>
              </a:ext>
            </a:extLst>
          </p:cNvPr>
          <p:cNvSpPr/>
          <p:nvPr/>
        </p:nvSpPr>
        <p:spPr>
          <a:xfrm>
            <a:off x="235631" y="824157"/>
            <a:ext cx="2916195" cy="1235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cs typeface="Courier New" panose="02070309020205020404" pitchFamily="49" charset="0"/>
              </a:rPr>
              <a:t>BioSim</a:t>
            </a:r>
            <a:endParaRPr lang="en-US" sz="2800" dirty="0">
              <a:solidFill>
                <a:schemeClr val="accent1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CBCF7E73-6D6C-43E8-9519-C8C496F26402}"/>
              </a:ext>
            </a:extLst>
          </p:cNvPr>
          <p:cNvSpPr/>
          <p:nvPr/>
        </p:nvSpPr>
        <p:spPr>
          <a:xfrm>
            <a:off x="3151826" y="2059833"/>
            <a:ext cx="2916195" cy="1235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Island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2E29253F-73A0-4E7A-8689-0734838579D5}"/>
              </a:ext>
            </a:extLst>
          </p:cNvPr>
          <p:cNvCxnSpPr>
            <a:cxnSpLocks/>
          </p:cNvCxnSpPr>
          <p:nvPr/>
        </p:nvCxnSpPr>
        <p:spPr>
          <a:xfrm flipH="1" flipV="1">
            <a:off x="2202025" y="3495346"/>
            <a:ext cx="5430416" cy="24352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24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B5A61A3A-FA69-4C62-8D23-FC90DA427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187" y="0"/>
            <a:ext cx="5407055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B226B03-F3F6-4637-A161-66FE82345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25845" y="24970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b-NO" sz="4800" i="1" u="sng" dirty="0">
                <a:ea typeface="Courier New" charset="0"/>
                <a:cs typeface="Courier New" charset="0"/>
              </a:rPr>
              <a:t>UML-diagram</a:t>
            </a:r>
            <a:endParaRPr lang="en-US" sz="4800" i="1" u="sng" dirty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3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lassholder for innhold 8">
            <a:extLst>
              <a:ext uri="{FF2B5EF4-FFF2-40B4-BE49-F238E27FC236}">
                <a16:creationId xmlns:a16="http://schemas.microsoft.com/office/drawing/2014/main" id="{34B79737-572F-4E17-B228-CB0688B3F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6780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1191" y="441887"/>
            <a:ext cx="1931988" cy="739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BioSim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315424" y="1266337"/>
            <a:ext cx="2521205" cy="739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Island</a:t>
            </a:r>
          </a:p>
        </p:txBody>
      </p:sp>
      <p:sp>
        <p:nvSpPr>
          <p:cNvPr id="7" name="Oval 6"/>
          <p:cNvSpPr/>
          <p:nvPr/>
        </p:nvSpPr>
        <p:spPr>
          <a:xfrm>
            <a:off x="5339609" y="1253636"/>
            <a:ext cx="2521205" cy="739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Landscape</a:t>
            </a:r>
          </a:p>
        </p:txBody>
      </p:sp>
      <p:sp>
        <p:nvSpPr>
          <p:cNvPr id="8" name="Oval 7"/>
          <p:cNvSpPr/>
          <p:nvPr/>
        </p:nvSpPr>
        <p:spPr>
          <a:xfrm>
            <a:off x="9699485" y="1243864"/>
            <a:ext cx="1849821" cy="739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Animal</a:t>
            </a:r>
          </a:p>
        </p:txBody>
      </p:sp>
      <p:cxnSp>
        <p:nvCxnSpPr>
          <p:cNvPr id="10" name="Elbow Connector 9"/>
          <p:cNvCxnSpPr>
            <a:stCxn id="4" idx="6"/>
            <a:endCxn id="6" idx="0"/>
          </p:cNvCxnSpPr>
          <p:nvPr/>
        </p:nvCxnSpPr>
        <p:spPr>
          <a:xfrm>
            <a:off x="2083179" y="811596"/>
            <a:ext cx="492848" cy="454741"/>
          </a:xfrm>
          <a:prstGeom prst="bentConnector2">
            <a:avLst/>
          </a:prstGeom>
          <a:ln w="60325" cap="flat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cxnSpLocks/>
          </p:cNvCxnSpPr>
          <p:nvPr/>
        </p:nvCxnSpPr>
        <p:spPr>
          <a:xfrm>
            <a:off x="3739066" y="1502229"/>
            <a:ext cx="1600543" cy="151401"/>
          </a:xfrm>
          <a:prstGeom prst="bentConnector3">
            <a:avLst>
              <a:gd name="adj1" fmla="val 50000"/>
            </a:avLst>
          </a:prstGeom>
          <a:ln w="603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cxnSpLocks/>
          </p:cNvCxnSpPr>
          <p:nvPr/>
        </p:nvCxnSpPr>
        <p:spPr>
          <a:xfrm rot="10800000">
            <a:off x="7763251" y="1502229"/>
            <a:ext cx="1964407" cy="111344"/>
          </a:xfrm>
          <a:prstGeom prst="bentConnector3">
            <a:avLst>
              <a:gd name="adj1" fmla="val 50000"/>
            </a:avLst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76026" y="107415"/>
            <a:ext cx="9268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u="sng" dirty="0">
                <a:latin typeface="+mj-lt"/>
              </a:rPr>
              <a:t>Structural example: The migration algorithm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4900" y="2588596"/>
            <a:ext cx="77749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migrate_island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get_random_landscapes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neighbours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get_surrounding_landscapes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pos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91143" y="2688370"/>
            <a:ext cx="346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migrate(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neighbours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409792" y="2507424"/>
            <a:ext cx="44685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migrating()</a:t>
            </a:r>
          </a:p>
          <a:p>
            <a:pPr algn="r"/>
            <a:endParaRPr lang="en-US" sz="2000" b="1" noProof="1">
              <a:latin typeface="Courier New" charset="0"/>
              <a:ea typeface="Courier New" charset="0"/>
              <a:cs typeface="Courier New" charset="0"/>
            </a:endParaRPr>
          </a:p>
          <a:p>
            <a:pPr algn="r"/>
            <a:r>
              <a:rPr lang="en-US" sz="2000" b="1" noProof="1">
                <a:latin typeface="Courier New" charset="0"/>
                <a:ea typeface="Courier New" charset="0"/>
                <a:cs typeface="Courier New" charset="0"/>
              </a:rPr>
              <a:t>is_herbivore()</a:t>
            </a:r>
          </a:p>
          <a:p>
            <a:pPr algn="r"/>
            <a:endParaRPr lang="en-US" sz="2000" b="1" noProof="1">
              <a:latin typeface="Courier New" charset="0"/>
              <a:ea typeface="Courier New" charset="0"/>
              <a:cs typeface="Courier New" charset="0"/>
            </a:endParaRPr>
          </a:p>
          <a:p>
            <a:pPr algn="r"/>
            <a:r>
              <a:rPr lang="en-US" sz="2000" b="1" noProof="1">
                <a:latin typeface="Courier New" charset="0"/>
                <a:ea typeface="Courier New" charset="0"/>
                <a:cs typeface="Courier New" charset="0"/>
              </a:rPr>
              <a:t>new_grassland(neighbours)</a:t>
            </a:r>
          </a:p>
          <a:p>
            <a:pPr algn="r"/>
            <a:endParaRPr lang="en-US" sz="2000" b="1" noProof="1">
              <a:latin typeface="Courier New" charset="0"/>
              <a:ea typeface="Courier New" charset="0"/>
              <a:cs typeface="Courier New" charset="0"/>
            </a:endParaRPr>
          </a:p>
          <a:p>
            <a:pPr algn="r"/>
            <a:r>
              <a:rPr lang="en-US" sz="2000" b="1" noProof="1">
                <a:latin typeface="Courier New" charset="0"/>
                <a:ea typeface="Courier New" charset="0"/>
                <a:cs typeface="Courier New" charset="0"/>
              </a:rPr>
              <a:t>is_carnivore()</a:t>
            </a:r>
          </a:p>
          <a:p>
            <a:pPr algn="r"/>
            <a:endParaRPr lang="en-US" sz="2000" b="1" noProof="1">
              <a:latin typeface="Courier New" charset="0"/>
              <a:ea typeface="Courier New" charset="0"/>
              <a:cs typeface="Courier New" charset="0"/>
            </a:endParaRPr>
          </a:p>
          <a:p>
            <a:pPr algn="r"/>
            <a:r>
              <a:rPr lang="en-US" sz="2000" b="1" noProof="1">
                <a:latin typeface="Courier New" charset="0"/>
                <a:ea typeface="Courier New" charset="0"/>
                <a:cs typeface="Courier New" charset="0"/>
              </a:rPr>
              <a:t>new_hunting_land(neighbours)</a:t>
            </a:r>
          </a:p>
        </p:txBody>
      </p:sp>
      <p:cxnSp>
        <p:nvCxnSpPr>
          <p:cNvPr id="60" name="Straight Connector 59"/>
          <p:cNvCxnSpPr>
            <a:stCxn id="6" idx="4"/>
          </p:cNvCxnSpPr>
          <p:nvPr/>
        </p:nvCxnSpPr>
        <p:spPr>
          <a:xfrm>
            <a:off x="2576027" y="2005755"/>
            <a:ext cx="0" cy="343307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  <a:stCxn id="7" idx="4"/>
          </p:cNvCxnSpPr>
          <p:nvPr/>
        </p:nvCxnSpPr>
        <p:spPr>
          <a:xfrm flipH="1">
            <a:off x="6596257" y="1993054"/>
            <a:ext cx="3955" cy="49989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8" idx="4"/>
          </p:cNvCxnSpPr>
          <p:nvPr/>
        </p:nvCxnSpPr>
        <p:spPr>
          <a:xfrm flipH="1">
            <a:off x="10620442" y="1983282"/>
            <a:ext cx="3954" cy="36578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4D34DB5E-30ED-4799-9DFF-458D23699D5D}"/>
              </a:ext>
            </a:extLst>
          </p:cNvPr>
          <p:cNvCxnSpPr/>
          <p:nvPr/>
        </p:nvCxnSpPr>
        <p:spPr>
          <a:xfrm>
            <a:off x="274900" y="2349062"/>
            <a:ext cx="0" cy="21203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A831AB28-0181-4D49-A925-A2E3A2BDF0C5}"/>
              </a:ext>
            </a:extLst>
          </p:cNvPr>
          <p:cNvCxnSpPr>
            <a:cxnSpLocks/>
          </p:cNvCxnSpPr>
          <p:nvPr/>
        </p:nvCxnSpPr>
        <p:spPr>
          <a:xfrm>
            <a:off x="274900" y="4469363"/>
            <a:ext cx="69283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>
            <a:extLst>
              <a:ext uri="{FF2B5EF4-FFF2-40B4-BE49-F238E27FC236}">
                <a16:creationId xmlns:a16="http://schemas.microsoft.com/office/drawing/2014/main" id="{84778102-F327-4B71-A443-9887223248F7}"/>
              </a:ext>
            </a:extLst>
          </p:cNvPr>
          <p:cNvCxnSpPr>
            <a:cxnSpLocks/>
          </p:cNvCxnSpPr>
          <p:nvPr/>
        </p:nvCxnSpPr>
        <p:spPr>
          <a:xfrm flipV="1">
            <a:off x="7203233" y="3685592"/>
            <a:ext cx="0" cy="7837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>
            <a:extLst>
              <a:ext uri="{FF2B5EF4-FFF2-40B4-BE49-F238E27FC236}">
                <a16:creationId xmlns:a16="http://schemas.microsoft.com/office/drawing/2014/main" id="{3A3327B4-E1F2-430D-97BE-E585D757E21A}"/>
              </a:ext>
            </a:extLst>
          </p:cNvPr>
          <p:cNvCxnSpPr>
            <a:cxnSpLocks/>
          </p:cNvCxnSpPr>
          <p:nvPr/>
        </p:nvCxnSpPr>
        <p:spPr>
          <a:xfrm flipH="1">
            <a:off x="4058816" y="3685592"/>
            <a:ext cx="314441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Rett linje 35">
            <a:extLst>
              <a:ext uri="{FF2B5EF4-FFF2-40B4-BE49-F238E27FC236}">
                <a16:creationId xmlns:a16="http://schemas.microsoft.com/office/drawing/2014/main" id="{DF366D02-CC4B-4A77-A961-9F53D928E294}"/>
              </a:ext>
            </a:extLst>
          </p:cNvPr>
          <p:cNvCxnSpPr>
            <a:cxnSpLocks/>
          </p:cNvCxnSpPr>
          <p:nvPr/>
        </p:nvCxnSpPr>
        <p:spPr>
          <a:xfrm flipV="1">
            <a:off x="4058816" y="2349062"/>
            <a:ext cx="0" cy="13365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>
            <a:extLst>
              <a:ext uri="{FF2B5EF4-FFF2-40B4-BE49-F238E27FC236}">
                <a16:creationId xmlns:a16="http://schemas.microsoft.com/office/drawing/2014/main" id="{059A4B3B-C726-446A-8547-700DAEF0362D}"/>
              </a:ext>
            </a:extLst>
          </p:cNvPr>
          <p:cNvCxnSpPr>
            <a:cxnSpLocks/>
          </p:cNvCxnSpPr>
          <p:nvPr/>
        </p:nvCxnSpPr>
        <p:spPr>
          <a:xfrm>
            <a:off x="274900" y="2349062"/>
            <a:ext cx="37839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E6B88F41-274F-42FB-AB2A-914F032D1281}"/>
              </a:ext>
            </a:extLst>
          </p:cNvPr>
          <p:cNvCxnSpPr>
            <a:cxnSpLocks/>
          </p:cNvCxnSpPr>
          <p:nvPr/>
        </p:nvCxnSpPr>
        <p:spPr>
          <a:xfrm flipH="1">
            <a:off x="5028003" y="2507424"/>
            <a:ext cx="314441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B32FC392-80EF-42CA-A7FD-F4C58AFD1EFD}"/>
              </a:ext>
            </a:extLst>
          </p:cNvPr>
          <p:cNvCxnSpPr>
            <a:cxnSpLocks/>
          </p:cNvCxnSpPr>
          <p:nvPr/>
        </p:nvCxnSpPr>
        <p:spPr>
          <a:xfrm flipV="1">
            <a:off x="8172421" y="2507424"/>
            <a:ext cx="0" cy="7837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Rett linje 51">
            <a:extLst>
              <a:ext uri="{FF2B5EF4-FFF2-40B4-BE49-F238E27FC236}">
                <a16:creationId xmlns:a16="http://schemas.microsoft.com/office/drawing/2014/main" id="{59B10646-3BDA-4483-B507-2B36584A9E0C}"/>
              </a:ext>
            </a:extLst>
          </p:cNvPr>
          <p:cNvCxnSpPr>
            <a:cxnSpLocks/>
          </p:cNvCxnSpPr>
          <p:nvPr/>
        </p:nvCxnSpPr>
        <p:spPr>
          <a:xfrm flipV="1">
            <a:off x="5041380" y="2507424"/>
            <a:ext cx="0" cy="7837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Rett linje 52">
            <a:extLst>
              <a:ext uri="{FF2B5EF4-FFF2-40B4-BE49-F238E27FC236}">
                <a16:creationId xmlns:a16="http://schemas.microsoft.com/office/drawing/2014/main" id="{85B084EA-8CC5-48B2-9D53-6D69759F3567}"/>
              </a:ext>
            </a:extLst>
          </p:cNvPr>
          <p:cNvCxnSpPr>
            <a:cxnSpLocks/>
          </p:cNvCxnSpPr>
          <p:nvPr/>
        </p:nvCxnSpPr>
        <p:spPr>
          <a:xfrm flipH="1">
            <a:off x="5028002" y="3291195"/>
            <a:ext cx="314441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Rett linje 53">
            <a:extLst>
              <a:ext uri="{FF2B5EF4-FFF2-40B4-BE49-F238E27FC236}">
                <a16:creationId xmlns:a16="http://schemas.microsoft.com/office/drawing/2014/main" id="{9D3CC120-0E3C-43B4-BC05-AE82652A34C1}"/>
              </a:ext>
            </a:extLst>
          </p:cNvPr>
          <p:cNvCxnSpPr>
            <a:cxnSpLocks/>
          </p:cNvCxnSpPr>
          <p:nvPr/>
        </p:nvCxnSpPr>
        <p:spPr>
          <a:xfrm flipV="1">
            <a:off x="9362435" y="2371433"/>
            <a:ext cx="0" cy="11928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Rett linje 56">
            <a:extLst>
              <a:ext uri="{FF2B5EF4-FFF2-40B4-BE49-F238E27FC236}">
                <a16:creationId xmlns:a16="http://schemas.microsoft.com/office/drawing/2014/main" id="{DBCDCB5F-AB94-4064-899F-59721D074510}"/>
              </a:ext>
            </a:extLst>
          </p:cNvPr>
          <p:cNvCxnSpPr>
            <a:cxnSpLocks/>
          </p:cNvCxnSpPr>
          <p:nvPr/>
        </p:nvCxnSpPr>
        <p:spPr>
          <a:xfrm flipV="1">
            <a:off x="7834737" y="3564294"/>
            <a:ext cx="0" cy="12788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Rett linje 58">
            <a:extLst>
              <a:ext uri="{FF2B5EF4-FFF2-40B4-BE49-F238E27FC236}">
                <a16:creationId xmlns:a16="http://schemas.microsoft.com/office/drawing/2014/main" id="{5FE2D2D4-C2B0-4A36-AE9E-73164EC1C43F}"/>
              </a:ext>
            </a:extLst>
          </p:cNvPr>
          <p:cNvCxnSpPr>
            <a:cxnSpLocks/>
          </p:cNvCxnSpPr>
          <p:nvPr/>
        </p:nvCxnSpPr>
        <p:spPr>
          <a:xfrm flipV="1">
            <a:off x="7279792" y="4843187"/>
            <a:ext cx="0" cy="7837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Rett linje 60">
            <a:extLst>
              <a:ext uri="{FF2B5EF4-FFF2-40B4-BE49-F238E27FC236}">
                <a16:creationId xmlns:a16="http://schemas.microsoft.com/office/drawing/2014/main" id="{09ED41C4-B437-456E-BBE0-4098D507FA62}"/>
              </a:ext>
            </a:extLst>
          </p:cNvPr>
          <p:cNvCxnSpPr>
            <a:cxnSpLocks/>
          </p:cNvCxnSpPr>
          <p:nvPr/>
        </p:nvCxnSpPr>
        <p:spPr>
          <a:xfrm flipV="1">
            <a:off x="11878321" y="2349062"/>
            <a:ext cx="0" cy="32778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Rett linje 61">
            <a:extLst>
              <a:ext uri="{FF2B5EF4-FFF2-40B4-BE49-F238E27FC236}">
                <a16:creationId xmlns:a16="http://schemas.microsoft.com/office/drawing/2014/main" id="{603C8C8F-2E09-4EF5-A4FB-9B7B5BF9153B}"/>
              </a:ext>
            </a:extLst>
          </p:cNvPr>
          <p:cNvCxnSpPr>
            <a:cxnSpLocks/>
          </p:cNvCxnSpPr>
          <p:nvPr/>
        </p:nvCxnSpPr>
        <p:spPr>
          <a:xfrm>
            <a:off x="7279792" y="5626958"/>
            <a:ext cx="459852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Rett linje 63">
            <a:extLst>
              <a:ext uri="{FF2B5EF4-FFF2-40B4-BE49-F238E27FC236}">
                <a16:creationId xmlns:a16="http://schemas.microsoft.com/office/drawing/2014/main" id="{310ADB1F-A015-4BAD-A218-DFB768C4CBA1}"/>
              </a:ext>
            </a:extLst>
          </p:cNvPr>
          <p:cNvCxnSpPr>
            <a:cxnSpLocks/>
          </p:cNvCxnSpPr>
          <p:nvPr/>
        </p:nvCxnSpPr>
        <p:spPr>
          <a:xfrm flipH="1">
            <a:off x="7248329" y="4843187"/>
            <a:ext cx="58640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Rett linje 64">
            <a:extLst>
              <a:ext uri="{FF2B5EF4-FFF2-40B4-BE49-F238E27FC236}">
                <a16:creationId xmlns:a16="http://schemas.microsoft.com/office/drawing/2014/main" id="{8F4319F5-80E0-4786-9E44-7986A4BDA92B}"/>
              </a:ext>
            </a:extLst>
          </p:cNvPr>
          <p:cNvCxnSpPr>
            <a:cxnSpLocks/>
          </p:cNvCxnSpPr>
          <p:nvPr/>
        </p:nvCxnSpPr>
        <p:spPr>
          <a:xfrm flipH="1">
            <a:off x="7834738" y="3564294"/>
            <a:ext cx="15276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Rett linje 75">
            <a:extLst>
              <a:ext uri="{FF2B5EF4-FFF2-40B4-BE49-F238E27FC236}">
                <a16:creationId xmlns:a16="http://schemas.microsoft.com/office/drawing/2014/main" id="{ADBB4810-9DB4-40BD-B66C-AB392EDD56DB}"/>
              </a:ext>
            </a:extLst>
          </p:cNvPr>
          <p:cNvCxnSpPr>
            <a:cxnSpLocks/>
          </p:cNvCxnSpPr>
          <p:nvPr/>
        </p:nvCxnSpPr>
        <p:spPr>
          <a:xfrm flipH="1">
            <a:off x="9362435" y="2371433"/>
            <a:ext cx="251588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9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6956" y="1261694"/>
            <a:ext cx="1931988" cy="739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BioSim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331189" y="2086144"/>
            <a:ext cx="2521205" cy="739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Island</a:t>
            </a:r>
          </a:p>
        </p:txBody>
      </p:sp>
      <p:sp>
        <p:nvSpPr>
          <p:cNvPr id="7" name="Oval 6"/>
          <p:cNvSpPr/>
          <p:nvPr/>
        </p:nvSpPr>
        <p:spPr>
          <a:xfrm>
            <a:off x="5355374" y="2073443"/>
            <a:ext cx="2521205" cy="739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Landscape</a:t>
            </a:r>
          </a:p>
        </p:txBody>
      </p:sp>
      <p:sp>
        <p:nvSpPr>
          <p:cNvPr id="8" name="Oval 7"/>
          <p:cNvSpPr/>
          <p:nvPr/>
        </p:nvSpPr>
        <p:spPr>
          <a:xfrm>
            <a:off x="9715250" y="2063671"/>
            <a:ext cx="1849821" cy="739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Animal</a:t>
            </a:r>
          </a:p>
        </p:txBody>
      </p:sp>
      <p:cxnSp>
        <p:nvCxnSpPr>
          <p:cNvPr id="10" name="Elbow Connector 9"/>
          <p:cNvCxnSpPr>
            <a:stCxn id="4" idx="6"/>
            <a:endCxn id="6" idx="0"/>
          </p:cNvCxnSpPr>
          <p:nvPr/>
        </p:nvCxnSpPr>
        <p:spPr>
          <a:xfrm>
            <a:off x="2098944" y="1631403"/>
            <a:ext cx="492848" cy="454741"/>
          </a:xfrm>
          <a:prstGeom prst="bentConnector2">
            <a:avLst/>
          </a:prstGeom>
          <a:ln w="60325" cap="flat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cxnSpLocks/>
            <a:endCxn id="7" idx="2"/>
          </p:cNvCxnSpPr>
          <p:nvPr/>
        </p:nvCxnSpPr>
        <p:spPr>
          <a:xfrm>
            <a:off x="3704253" y="2286000"/>
            <a:ext cx="1651121" cy="157152"/>
          </a:xfrm>
          <a:prstGeom prst="bentConnector3">
            <a:avLst>
              <a:gd name="adj1" fmla="val 50000"/>
            </a:avLst>
          </a:prstGeom>
          <a:ln w="603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cxnSpLocks/>
            <a:stCxn id="8" idx="2"/>
          </p:cNvCxnSpPr>
          <p:nvPr/>
        </p:nvCxnSpPr>
        <p:spPr>
          <a:xfrm rot="10800000">
            <a:off x="7772400" y="2286000"/>
            <a:ext cx="1942850" cy="147380"/>
          </a:xfrm>
          <a:prstGeom prst="bentConnector3">
            <a:avLst>
              <a:gd name="adj1" fmla="val 50000"/>
            </a:avLst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90149" y="615548"/>
            <a:ext cx="7911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u="sng" dirty="0">
                <a:latin typeface="+mj-lt"/>
              </a:rPr>
              <a:t>General structure of decision-making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42927" y="4044852"/>
            <a:ext cx="7774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  <a:ea typeface="Courier New" charset="0"/>
                <a:cs typeface="Courier New" charset="0"/>
              </a:rPr>
              <a:t>Where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16451" y="3528839"/>
            <a:ext cx="3467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  <a:ea typeface="Courier New" charset="0"/>
                <a:cs typeface="Courier New" charset="0"/>
              </a:rPr>
              <a:t>Who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31033" y="4892213"/>
            <a:ext cx="4468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noProof="1">
                <a:latin typeface="+mj-lt"/>
                <a:ea typeface="Courier New" charset="0"/>
                <a:cs typeface="Courier New" charset="0"/>
              </a:rPr>
              <a:t>If / how</a:t>
            </a:r>
          </a:p>
        </p:txBody>
      </p:sp>
      <p:cxnSp>
        <p:nvCxnSpPr>
          <p:cNvPr id="60" name="Straight Connector 59"/>
          <p:cNvCxnSpPr>
            <a:cxnSpLocks/>
            <a:stCxn id="6" idx="4"/>
          </p:cNvCxnSpPr>
          <p:nvPr/>
        </p:nvCxnSpPr>
        <p:spPr>
          <a:xfrm>
            <a:off x="2591792" y="2825562"/>
            <a:ext cx="0" cy="111903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  <a:stCxn id="7" idx="4"/>
          </p:cNvCxnSpPr>
          <p:nvPr/>
        </p:nvCxnSpPr>
        <p:spPr>
          <a:xfrm>
            <a:off x="6615977" y="2812861"/>
            <a:ext cx="0" cy="541792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8" idx="4"/>
          </p:cNvCxnSpPr>
          <p:nvPr/>
        </p:nvCxnSpPr>
        <p:spPr>
          <a:xfrm flipH="1">
            <a:off x="10636207" y="2803089"/>
            <a:ext cx="3954" cy="1888094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69C5486F-DD86-4050-9518-7A445FD2D5F1}"/>
              </a:ext>
            </a:extLst>
          </p:cNvPr>
          <p:cNvCxnSpPr>
            <a:cxnSpLocks/>
          </p:cNvCxnSpPr>
          <p:nvPr/>
        </p:nvCxnSpPr>
        <p:spPr>
          <a:xfrm flipV="1">
            <a:off x="1452487" y="3944598"/>
            <a:ext cx="0" cy="8791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62CF2936-B9D9-4123-80C9-C3DD8AB0750F}"/>
              </a:ext>
            </a:extLst>
          </p:cNvPr>
          <p:cNvCxnSpPr>
            <a:cxnSpLocks/>
          </p:cNvCxnSpPr>
          <p:nvPr/>
        </p:nvCxnSpPr>
        <p:spPr>
          <a:xfrm flipV="1">
            <a:off x="3499001" y="3944598"/>
            <a:ext cx="0" cy="8859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>
            <a:extLst>
              <a:ext uri="{FF2B5EF4-FFF2-40B4-BE49-F238E27FC236}">
                <a16:creationId xmlns:a16="http://schemas.microsoft.com/office/drawing/2014/main" id="{8E0A97A5-E2D1-4C6D-96D0-836FE828DC0A}"/>
              </a:ext>
            </a:extLst>
          </p:cNvPr>
          <p:cNvCxnSpPr>
            <a:cxnSpLocks/>
          </p:cNvCxnSpPr>
          <p:nvPr/>
        </p:nvCxnSpPr>
        <p:spPr>
          <a:xfrm flipV="1">
            <a:off x="5747678" y="3354653"/>
            <a:ext cx="0" cy="1002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>
            <a:extLst>
              <a:ext uri="{FF2B5EF4-FFF2-40B4-BE49-F238E27FC236}">
                <a16:creationId xmlns:a16="http://schemas.microsoft.com/office/drawing/2014/main" id="{17DA85D0-D7E7-4637-A70F-5A7432330592}"/>
              </a:ext>
            </a:extLst>
          </p:cNvPr>
          <p:cNvCxnSpPr>
            <a:cxnSpLocks/>
          </p:cNvCxnSpPr>
          <p:nvPr/>
        </p:nvCxnSpPr>
        <p:spPr>
          <a:xfrm flipH="1" flipV="1">
            <a:off x="7455203" y="3354420"/>
            <a:ext cx="1" cy="10029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Rett linje 21">
            <a:extLst>
              <a:ext uri="{FF2B5EF4-FFF2-40B4-BE49-F238E27FC236}">
                <a16:creationId xmlns:a16="http://schemas.microsoft.com/office/drawing/2014/main" id="{4A18CEC7-A67E-4967-9E57-18048346777A}"/>
              </a:ext>
            </a:extLst>
          </p:cNvPr>
          <p:cNvCxnSpPr>
            <a:cxnSpLocks/>
          </p:cNvCxnSpPr>
          <p:nvPr/>
        </p:nvCxnSpPr>
        <p:spPr>
          <a:xfrm flipH="1" flipV="1">
            <a:off x="9255989" y="4691184"/>
            <a:ext cx="9309" cy="11099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>
            <a:extLst>
              <a:ext uri="{FF2B5EF4-FFF2-40B4-BE49-F238E27FC236}">
                <a16:creationId xmlns:a16="http://schemas.microsoft.com/office/drawing/2014/main" id="{E91A4098-D5B3-4720-B88B-F9404C18D6F3}"/>
              </a:ext>
            </a:extLst>
          </p:cNvPr>
          <p:cNvCxnSpPr>
            <a:cxnSpLocks/>
          </p:cNvCxnSpPr>
          <p:nvPr/>
        </p:nvCxnSpPr>
        <p:spPr>
          <a:xfrm flipV="1">
            <a:off x="11887222" y="4690950"/>
            <a:ext cx="0" cy="11101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9EE2C9CA-655D-4896-B20E-A18885768BE6}"/>
              </a:ext>
            </a:extLst>
          </p:cNvPr>
          <p:cNvCxnSpPr>
            <a:cxnSpLocks/>
          </p:cNvCxnSpPr>
          <p:nvPr/>
        </p:nvCxnSpPr>
        <p:spPr>
          <a:xfrm flipH="1">
            <a:off x="1452487" y="3944597"/>
            <a:ext cx="204651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42EF5C3A-E133-44B7-A7B3-F5FD99CDE1CD}"/>
              </a:ext>
            </a:extLst>
          </p:cNvPr>
          <p:cNvCxnSpPr>
            <a:cxnSpLocks/>
          </p:cNvCxnSpPr>
          <p:nvPr/>
        </p:nvCxnSpPr>
        <p:spPr>
          <a:xfrm flipH="1">
            <a:off x="1435739" y="4823772"/>
            <a:ext cx="2063262" cy="68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062693B8-6894-4ADC-96C1-07A1475DBFB7}"/>
              </a:ext>
            </a:extLst>
          </p:cNvPr>
          <p:cNvCxnSpPr>
            <a:cxnSpLocks/>
          </p:cNvCxnSpPr>
          <p:nvPr/>
        </p:nvCxnSpPr>
        <p:spPr>
          <a:xfrm flipH="1" flipV="1">
            <a:off x="5747678" y="3354419"/>
            <a:ext cx="1707526" cy="2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>
            <a:extLst>
              <a:ext uri="{FF2B5EF4-FFF2-40B4-BE49-F238E27FC236}">
                <a16:creationId xmlns:a16="http://schemas.microsoft.com/office/drawing/2014/main" id="{F082F3F4-3236-4114-B0FB-11ECC374150E}"/>
              </a:ext>
            </a:extLst>
          </p:cNvPr>
          <p:cNvCxnSpPr>
            <a:cxnSpLocks/>
          </p:cNvCxnSpPr>
          <p:nvPr/>
        </p:nvCxnSpPr>
        <p:spPr>
          <a:xfrm flipH="1">
            <a:off x="5747678" y="4357396"/>
            <a:ext cx="170752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>
            <a:extLst>
              <a:ext uri="{FF2B5EF4-FFF2-40B4-BE49-F238E27FC236}">
                <a16:creationId xmlns:a16="http://schemas.microsoft.com/office/drawing/2014/main" id="{84BF8694-7BA6-4B0B-A5A1-905092E94ADE}"/>
              </a:ext>
            </a:extLst>
          </p:cNvPr>
          <p:cNvCxnSpPr>
            <a:cxnSpLocks/>
          </p:cNvCxnSpPr>
          <p:nvPr/>
        </p:nvCxnSpPr>
        <p:spPr>
          <a:xfrm flipH="1">
            <a:off x="9265298" y="4691183"/>
            <a:ext cx="26219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>
            <a:extLst>
              <a:ext uri="{FF2B5EF4-FFF2-40B4-BE49-F238E27FC236}">
                <a16:creationId xmlns:a16="http://schemas.microsoft.com/office/drawing/2014/main" id="{26D8CBDB-F6C5-4549-AC74-A179268CB3D2}"/>
              </a:ext>
            </a:extLst>
          </p:cNvPr>
          <p:cNvCxnSpPr>
            <a:cxnSpLocks/>
          </p:cNvCxnSpPr>
          <p:nvPr/>
        </p:nvCxnSpPr>
        <p:spPr>
          <a:xfrm flipH="1">
            <a:off x="9265298" y="5801130"/>
            <a:ext cx="26219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3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83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b-NO" sz="4800" i="1" u="sng" dirty="0">
                <a:ea typeface="Courier New" charset="0"/>
                <a:cs typeface="Courier New" charset="0"/>
              </a:rPr>
              <a:t>Test </a:t>
            </a:r>
            <a:r>
              <a:rPr lang="nb-NO" sz="4800" i="1" u="sng" dirty="0" err="1">
                <a:ea typeface="Courier New" charset="0"/>
                <a:cs typeface="Courier New" charset="0"/>
              </a:rPr>
              <a:t>coverage</a:t>
            </a:r>
            <a:endParaRPr lang="en-US" sz="4800" i="1" u="sng" dirty="0">
              <a:ea typeface="Courier New" charset="0"/>
              <a:cs typeface="Courier New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88" y="1760707"/>
            <a:ext cx="11752761" cy="4922196"/>
          </a:xfrm>
        </p:spPr>
      </p:pic>
    </p:spTree>
    <p:extLst>
      <p:ext uri="{BB962C8B-B14F-4D97-AF65-F5344CB8AC3E}">
        <p14:creationId xmlns:p14="http://schemas.microsoft.com/office/powerpoint/2010/main" val="196080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FF2B5EF4-FFF2-40B4-BE49-F238E27FC236}">
                <a16:creationId xmlns:a16="http://schemas.microsoft.com/office/drawing/2014/main" id="{29C53940-40E3-4302-AE6E-CE0C6E588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100</Words>
  <Application>Microsoft Office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PowerPoint-presentasjon</vt:lpstr>
      <vt:lpstr>UML-diagram</vt:lpstr>
      <vt:lpstr>PowerPoint-presentasjon</vt:lpstr>
      <vt:lpstr>PowerPoint-presentasjon</vt:lpstr>
      <vt:lpstr>PowerPoint-presentasjon</vt:lpstr>
      <vt:lpstr>Test coverage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Sigve Sørensen</cp:lastModifiedBy>
  <cp:revision>16</cp:revision>
  <dcterms:created xsi:type="dcterms:W3CDTF">2018-01-26T13:47:53Z</dcterms:created>
  <dcterms:modified xsi:type="dcterms:W3CDTF">2018-01-27T10:11:15Z</dcterms:modified>
</cp:coreProperties>
</file>