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762"/>
  </p:normalViewPr>
  <p:slideViewPr>
    <p:cSldViewPr snapToGrid="0" snapToObjects="1">
      <p:cViewPr varScale="1">
        <p:scale>
          <a:sx n="81" d="100"/>
          <a:sy n="81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DE76-1A24-174A-BB58-042F2787DE3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66FE1-D1E7-604C-BEB8-BAB87699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Modulene</a:t>
            </a:r>
            <a:r>
              <a:rPr lang="en-US" dirty="0" smtClean="0"/>
              <a:t> ligger </a:t>
            </a:r>
            <a:r>
              <a:rPr lang="en-US" dirty="0" err="1" smtClean="0"/>
              <a:t>inni</a:t>
            </a:r>
            <a:r>
              <a:rPr lang="en-US" dirty="0" smtClean="0"/>
              <a:t> </a:t>
            </a:r>
            <a:r>
              <a:rPr lang="en-US" dirty="0" err="1" smtClean="0"/>
              <a:t>hverandre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Prøver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gjøre</a:t>
            </a:r>
            <a:r>
              <a:rPr lang="en-US" dirty="0" smtClean="0"/>
              <a:t> ting </a:t>
            </a:r>
            <a:r>
              <a:rPr lang="en-US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lavt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66FE1-D1E7-604C-BEB8-BAB87699F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5992-BCC5-D949-94DE-D40435BD879E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631" y="805603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51826" y="2041279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Island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68021" y="3276955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Landscape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984216" y="4512631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Animal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3151826" y="1423441"/>
            <a:ext cx="1458098" cy="617838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6068021" y="2659117"/>
            <a:ext cx="1458098" cy="617838"/>
          </a:xfrm>
          <a:prstGeom prst="bentConnector2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7" idx="6"/>
          </p:cNvCxnSpPr>
          <p:nvPr/>
        </p:nvCxnSpPr>
        <p:spPr>
          <a:xfrm rot="16200000" flipV="1">
            <a:off x="9404346" y="3474663"/>
            <a:ext cx="617838" cy="1458098"/>
          </a:xfrm>
          <a:prstGeom prst="bentConnector2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5376" y="805603"/>
            <a:ext cx="638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Upstream flow </a:t>
            </a:r>
            <a:r>
              <a:rPr lang="en-US" sz="3600" smtClean="0"/>
              <a:t>of information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324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1191" y="441887"/>
            <a:ext cx="1931988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15424" y="1266337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Island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39609" y="1253636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Landscape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99485" y="1243864"/>
            <a:ext cx="1849821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Animal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2083179" y="811596"/>
            <a:ext cx="492848" cy="454741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6"/>
            <a:endCxn id="7" idx="2"/>
          </p:cNvCxnSpPr>
          <p:nvPr/>
        </p:nvCxnSpPr>
        <p:spPr>
          <a:xfrm flipV="1">
            <a:off x="3836629" y="1623345"/>
            <a:ext cx="1502980" cy="12701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7" idx="6"/>
          </p:cNvCxnSpPr>
          <p:nvPr/>
        </p:nvCxnSpPr>
        <p:spPr>
          <a:xfrm rot="10800000" flipV="1">
            <a:off x="7860815" y="1613573"/>
            <a:ext cx="1838671" cy="9772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76026" y="107415"/>
            <a:ext cx="867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Structural example: </a:t>
            </a:r>
            <a:r>
              <a:rPr lang="en-US" sz="3600" dirty="0" smtClean="0"/>
              <a:t>The migration algorithm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274900" y="2588596"/>
            <a:ext cx="7774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migrate_island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get_random_landscapes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eighbours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get_surrounding_landscapes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39216" y="2711669"/>
            <a:ext cx="346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migrate(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neighbours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9792" y="2507424"/>
            <a:ext cx="4468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igrating()</a:t>
            </a:r>
          </a:p>
          <a:p>
            <a:pPr algn="r"/>
            <a:endParaRPr lang="en-US" sz="2000" b="1" noProof="1" smtClean="0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 smtClean="0">
                <a:latin typeface="Courier New" charset="0"/>
                <a:ea typeface="Courier New" charset="0"/>
                <a:cs typeface="Courier New" charset="0"/>
              </a:rPr>
              <a:t>is_herbivore()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000" b="1" noProof="1" smtClean="0">
                <a:latin typeface="Courier New" charset="0"/>
                <a:ea typeface="Courier New" charset="0"/>
                <a:cs typeface="Courier New" charset="0"/>
              </a:rPr>
              <a:t>ew_grassland(neighbours)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 smtClean="0">
                <a:latin typeface="Courier New" charset="0"/>
                <a:ea typeface="Courier New" charset="0"/>
                <a:cs typeface="Courier New" charset="0"/>
              </a:rPr>
              <a:t>is_carnivore()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 smtClean="0">
                <a:latin typeface="Courier New" charset="0"/>
                <a:ea typeface="Courier New" charset="0"/>
                <a:cs typeface="Courier New" charset="0"/>
              </a:rPr>
              <a:t>new_hunting_land(neighbours)</a:t>
            </a:r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220717" y="2349062"/>
            <a:ext cx="11603421" cy="3578772"/>
          </a:xfrm>
          <a:custGeom>
            <a:avLst/>
            <a:gdLst>
              <a:gd name="connsiteX0" fmla="*/ 63062 w 11603421"/>
              <a:gd name="connsiteY0" fmla="*/ 47297 h 3578772"/>
              <a:gd name="connsiteX1" fmla="*/ 4225159 w 11603421"/>
              <a:gd name="connsiteY1" fmla="*/ 47297 h 3578772"/>
              <a:gd name="connsiteX2" fmla="*/ 4225159 w 11603421"/>
              <a:gd name="connsiteY2" fmla="*/ 1150883 h 3578772"/>
              <a:gd name="connsiteX3" fmla="*/ 7062952 w 11603421"/>
              <a:gd name="connsiteY3" fmla="*/ 1150883 h 3578772"/>
              <a:gd name="connsiteX4" fmla="*/ 7062952 w 11603421"/>
              <a:gd name="connsiteY4" fmla="*/ 2427890 h 3578772"/>
              <a:gd name="connsiteX5" fmla="*/ 0 w 11603421"/>
              <a:gd name="connsiteY5" fmla="*/ 2427890 h 3578772"/>
              <a:gd name="connsiteX6" fmla="*/ 0 w 11603421"/>
              <a:gd name="connsiteY6" fmla="*/ 0 h 3578772"/>
              <a:gd name="connsiteX7" fmla="*/ 11603421 w 11603421"/>
              <a:gd name="connsiteY7" fmla="*/ 0 h 3578772"/>
              <a:gd name="connsiteX8" fmla="*/ 11603421 w 11603421"/>
              <a:gd name="connsiteY8" fmla="*/ 3578772 h 3578772"/>
              <a:gd name="connsiteX9" fmla="*/ 7220607 w 11603421"/>
              <a:gd name="connsiteY9" fmla="*/ 3578772 h 3578772"/>
              <a:gd name="connsiteX10" fmla="*/ 7220607 w 11603421"/>
              <a:gd name="connsiteY10" fmla="*/ 1103586 h 3578772"/>
              <a:gd name="connsiteX11" fmla="*/ 8481849 w 11603421"/>
              <a:gd name="connsiteY11" fmla="*/ 1103586 h 3578772"/>
              <a:gd name="connsiteX12" fmla="*/ 8481849 w 11603421"/>
              <a:gd name="connsiteY12" fmla="*/ 0 h 3578772"/>
              <a:gd name="connsiteX13" fmla="*/ 63062 w 11603421"/>
              <a:gd name="connsiteY13" fmla="*/ 47297 h 357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03421" h="3578772">
                <a:moveTo>
                  <a:pt x="63062" y="47297"/>
                </a:moveTo>
                <a:lnTo>
                  <a:pt x="4225159" y="47297"/>
                </a:lnTo>
                <a:lnTo>
                  <a:pt x="4225159" y="1150883"/>
                </a:lnTo>
                <a:lnTo>
                  <a:pt x="7062952" y="1150883"/>
                </a:lnTo>
                <a:lnTo>
                  <a:pt x="7062952" y="2427890"/>
                </a:lnTo>
                <a:lnTo>
                  <a:pt x="0" y="2427890"/>
                </a:lnTo>
                <a:lnTo>
                  <a:pt x="0" y="0"/>
                </a:lnTo>
                <a:lnTo>
                  <a:pt x="11603421" y="0"/>
                </a:lnTo>
                <a:lnTo>
                  <a:pt x="11603421" y="3578772"/>
                </a:lnTo>
                <a:lnTo>
                  <a:pt x="7220607" y="3578772"/>
                </a:lnTo>
                <a:lnTo>
                  <a:pt x="7220607" y="1103586"/>
                </a:lnTo>
                <a:lnTo>
                  <a:pt x="8481849" y="1103586"/>
                </a:lnTo>
                <a:lnTo>
                  <a:pt x="8481849" y="0"/>
                </a:lnTo>
                <a:lnTo>
                  <a:pt x="63062" y="4729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6" idx="4"/>
          </p:cNvCxnSpPr>
          <p:nvPr/>
        </p:nvCxnSpPr>
        <p:spPr>
          <a:xfrm>
            <a:off x="2576027" y="2005755"/>
            <a:ext cx="0" cy="34330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4"/>
          </p:cNvCxnSpPr>
          <p:nvPr/>
        </p:nvCxnSpPr>
        <p:spPr>
          <a:xfrm flipH="1">
            <a:off x="6600211" y="1993054"/>
            <a:ext cx="1" cy="35600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</p:cNvCxnSpPr>
          <p:nvPr/>
        </p:nvCxnSpPr>
        <p:spPr>
          <a:xfrm flipH="1">
            <a:off x="10620442" y="1983282"/>
            <a:ext cx="3954" cy="36578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6956" y="1261694"/>
            <a:ext cx="1931988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31189" y="2086144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Island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5374" y="2073443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Landscape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715250" y="2063671"/>
            <a:ext cx="1849821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Animal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2098944" y="1631403"/>
            <a:ext cx="492848" cy="454741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6"/>
            <a:endCxn id="7" idx="2"/>
          </p:cNvCxnSpPr>
          <p:nvPr/>
        </p:nvCxnSpPr>
        <p:spPr>
          <a:xfrm flipV="1">
            <a:off x="3852394" y="2443152"/>
            <a:ext cx="1502980" cy="12701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7" idx="6"/>
          </p:cNvCxnSpPr>
          <p:nvPr/>
        </p:nvCxnSpPr>
        <p:spPr>
          <a:xfrm rot="10800000" flipV="1">
            <a:off x="7876580" y="2433380"/>
            <a:ext cx="1838671" cy="9772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08001" y="1003847"/>
            <a:ext cx="72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General structure of decision-making 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1742927" y="4044852"/>
            <a:ext cx="777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42803" y="3454614"/>
            <a:ext cx="346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Who</a:t>
            </a:r>
            <a:endParaRPr lang="en-US" sz="3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3628" y="4920835"/>
            <a:ext cx="446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noProof="1" smtClean="0">
                <a:latin typeface="Courier New" charset="0"/>
                <a:ea typeface="Courier New" charset="0"/>
                <a:cs typeface="Courier New" charset="0"/>
              </a:rPr>
              <a:t>If / how</a:t>
            </a:r>
            <a:endParaRPr lang="en-US" sz="3600" b="1" noProof="1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60" name="Straight Connector 59"/>
          <p:cNvCxnSpPr>
            <a:stCxn id="6" idx="4"/>
          </p:cNvCxnSpPr>
          <p:nvPr/>
        </p:nvCxnSpPr>
        <p:spPr>
          <a:xfrm flipH="1">
            <a:off x="2591791" y="2825562"/>
            <a:ext cx="1" cy="121929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4"/>
          </p:cNvCxnSpPr>
          <p:nvPr/>
        </p:nvCxnSpPr>
        <p:spPr>
          <a:xfrm flipH="1">
            <a:off x="6612022" y="2812861"/>
            <a:ext cx="3955" cy="622346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</p:cNvCxnSpPr>
          <p:nvPr/>
        </p:nvCxnSpPr>
        <p:spPr>
          <a:xfrm flipH="1">
            <a:off x="10636207" y="2803089"/>
            <a:ext cx="3954" cy="188809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800" u="sng" dirty="0" smtClean="0">
                <a:latin typeface="Courier New" charset="0"/>
                <a:ea typeface="Courier New" charset="0"/>
                <a:cs typeface="Courier New" charset="0"/>
              </a:rPr>
              <a:t>Test </a:t>
            </a:r>
            <a:r>
              <a:rPr lang="nb-NO" sz="4800" u="sng" dirty="0" err="1" smtClean="0">
                <a:latin typeface="Courier New" charset="0"/>
                <a:ea typeface="Courier New" charset="0"/>
                <a:cs typeface="Courier New" charset="0"/>
              </a:rPr>
              <a:t>coverage</a:t>
            </a:r>
            <a:endParaRPr lang="en-US" sz="4800" u="sng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1" y="1927171"/>
            <a:ext cx="10294598" cy="3702306"/>
          </a:xfrm>
        </p:spPr>
      </p:pic>
    </p:spTree>
    <p:extLst>
      <p:ext uri="{BB962C8B-B14F-4D97-AF65-F5344CB8AC3E}">
        <p14:creationId xmlns:p14="http://schemas.microsoft.com/office/powerpoint/2010/main" val="196080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69</Words>
  <Application>Microsoft Macintosh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Test coverage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2018-01-26T13:47:53Z</dcterms:created>
  <dcterms:modified xsi:type="dcterms:W3CDTF">2018-01-26T15:13:21Z</dcterms:modified>
</cp:coreProperties>
</file>