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66" r:id="rId2"/>
    <p:sldId id="257" r:id="rId3"/>
    <p:sldId id="264" r:id="rId4"/>
    <p:sldId id="259" r:id="rId5"/>
    <p:sldId id="260" r:id="rId6"/>
    <p:sldId id="262" r:id="rId7"/>
    <p:sldId id="263" r:id="rId8"/>
    <p:sldId id="265"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gZo84kHj0xYObeT4clYfAyhkY7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E6CEFA-2796-4041-9B70-D64A2CBBD5AA}">
  <a:tblStyle styleId="{F2E6CEFA-2796-4041-9B70-D64A2CBBD5A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88" autoAdjust="0"/>
    <p:restoredTop sz="94291" autoAdjust="0"/>
  </p:normalViewPr>
  <p:slideViewPr>
    <p:cSldViewPr snapToGrid="0">
      <p:cViewPr varScale="1">
        <p:scale>
          <a:sx n="86" d="100"/>
          <a:sy n="86" d="100"/>
        </p:scale>
        <p:origin x="763" y="58"/>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415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0294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3278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6689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0790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34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3733800" y="0"/>
            <a:ext cx="8458200" cy="685800"/>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rgbClr val="F2F2F2"/>
                </a:solidFill>
                <a:latin typeface="Arial"/>
                <a:ea typeface="Arial"/>
                <a:cs typeface="Arial"/>
                <a:sym typeface="Arial"/>
              </a:rPr>
              <a:t>                                                                       </a:t>
            </a:r>
            <a:r>
              <a:rPr lang="en-US" sz="2400" b="1" i="0" u="none" strike="noStrike" cap="none">
                <a:solidFill>
                  <a:srgbClr val="F2F2F2"/>
                </a:solidFill>
                <a:latin typeface="Arial"/>
                <a:ea typeface="Arial"/>
                <a:cs typeface="Arial"/>
                <a:sym typeface="Arial"/>
              </a:rPr>
              <a:t>Python Project Proposal</a:t>
            </a:r>
            <a:endParaRPr sz="1800" b="0" i="0" u="none" strike="noStrike" cap="none">
              <a:solidFill>
                <a:schemeClr val="lt1"/>
              </a:solidFill>
              <a:latin typeface="Calibri"/>
              <a:ea typeface="Calibri"/>
              <a:cs typeface="Calibri"/>
              <a:sym typeface="Calibri"/>
            </a:endParaRPr>
          </a:p>
        </p:txBody>
      </p:sp>
      <p:graphicFrame>
        <p:nvGraphicFramePr>
          <p:cNvPr id="86" name="Google Shape;86;p1"/>
          <p:cNvGraphicFramePr/>
          <p:nvPr>
            <p:extLst>
              <p:ext uri="{D42A27DB-BD31-4B8C-83A1-F6EECF244321}">
                <p14:modId xmlns:p14="http://schemas.microsoft.com/office/powerpoint/2010/main" val="289493488"/>
              </p:ext>
            </p:extLst>
          </p:nvPr>
        </p:nvGraphicFramePr>
        <p:xfrm>
          <a:off x="624062" y="4588271"/>
          <a:ext cx="10943875" cy="864850"/>
        </p:xfrm>
        <a:graphic>
          <a:graphicData uri="http://schemas.openxmlformats.org/drawingml/2006/table">
            <a:tbl>
              <a:tblPr firstRow="1" bandRow="1">
                <a:noFill/>
                <a:tableStyleId>{F2E6CEFA-2796-4041-9B70-D64A2CBBD5AA}</a:tableStyleId>
              </a:tblPr>
              <a:tblGrid>
                <a:gridCol w="10943875">
                  <a:extLst>
                    <a:ext uri="{9D8B030D-6E8A-4147-A177-3AD203B41FA5}">
                      <a16:colId xmlns:a16="http://schemas.microsoft.com/office/drawing/2014/main" val="20000"/>
                    </a:ext>
                  </a:extLst>
                </a:gridCol>
              </a:tblGrid>
              <a:tr h="864850">
                <a:tc>
                  <a:txBody>
                    <a:bodyPr/>
                    <a:lstStyle/>
                    <a:p>
                      <a:pPr marL="0" marR="0" lvl="0" indent="0" algn="l" rtl="0">
                        <a:spcBef>
                          <a:spcPts val="0"/>
                        </a:spcBef>
                        <a:spcAft>
                          <a:spcPts val="0"/>
                        </a:spcAft>
                        <a:buNone/>
                      </a:pPr>
                      <a:r>
                        <a:rPr lang="en-US" sz="3200" dirty="0">
                          <a:solidFill>
                            <a:schemeClr val="bg1"/>
                          </a:solidFill>
                        </a:rPr>
                        <a:t>Project Title: COVIDINFO  v1.0 – A Covid Information Analyzer</a:t>
                      </a:r>
                      <a:endParaRPr dirty="0">
                        <a:solidFill>
                          <a:schemeClr val="bg1"/>
                        </a:solidFill>
                      </a:endParaRPr>
                    </a:p>
                  </a:txBody>
                  <a:tcPr marL="91450" marR="91450" marT="45725" marB="45725" anchor="ctr"/>
                </a:tc>
                <a:extLst>
                  <a:ext uri="{0D108BD9-81ED-4DB2-BD59-A6C34878D82A}">
                    <a16:rowId xmlns:a16="http://schemas.microsoft.com/office/drawing/2014/main" val="10000"/>
                  </a:ext>
                </a:extLst>
              </a:tr>
            </a:tbl>
          </a:graphicData>
        </a:graphic>
      </p:graphicFrame>
      <p:pic>
        <p:nvPicPr>
          <p:cNvPr id="1028" name="Picture 4">
            <a:extLst>
              <a:ext uri="{FF2B5EF4-FFF2-40B4-BE49-F238E27FC236}">
                <a16:creationId xmlns:a16="http://schemas.microsoft.com/office/drawing/2014/main" id="{F48CB906-E6A8-4E52-B4D9-5E9DA1B894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811" y="2147610"/>
            <a:ext cx="2238375" cy="2047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i="0" u="none" strike="noStrike" cap="none" dirty="0">
                <a:solidFill>
                  <a:srgbClr val="F2F2F2"/>
                </a:solidFill>
                <a:latin typeface="Arial"/>
                <a:ea typeface="Arial"/>
                <a:cs typeface="Arial"/>
                <a:sym typeface="Arial"/>
              </a:rPr>
              <a:t>Python Project Presentation </a:t>
            </a:r>
            <a:endParaRPr sz="1800" b="0" i="0" u="none" strike="noStrike" cap="none" dirty="0">
              <a:solidFill>
                <a:schemeClr val="lt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i="0" u="none" strike="noStrike" cap="none" dirty="0">
                <a:solidFill>
                  <a:srgbClr val="F2F2F2"/>
                </a:solidFill>
                <a:latin typeface="Arial"/>
                <a:ea typeface="Arial"/>
                <a:cs typeface="Arial"/>
                <a:sym typeface="Arial"/>
              </a:rPr>
              <a:t>Outline</a:t>
            </a:r>
            <a:endParaRPr sz="4000" b="0" i="0" u="none" strike="noStrike" cap="none" dirty="0">
              <a:solidFill>
                <a:schemeClr val="lt1"/>
              </a:solidFill>
              <a:latin typeface="Calibri"/>
              <a:ea typeface="Calibri"/>
              <a:cs typeface="Calibri"/>
              <a:sym typeface="Calibri"/>
            </a:endParaRPr>
          </a:p>
        </p:txBody>
      </p:sp>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p:cNvSpPr txBox="1"/>
          <p:nvPr/>
        </p:nvSpPr>
        <p:spPr>
          <a:xfrm>
            <a:off x="844062" y="1295400"/>
            <a:ext cx="10852637" cy="4902199"/>
          </a:xfrm>
          <a:prstGeom prst="rect">
            <a:avLst/>
          </a:prstGeom>
          <a:noFill/>
          <a:ln>
            <a:noFill/>
          </a:ln>
        </p:spPr>
        <p:txBody>
          <a:bodyPr spcFirstLastPara="1" wrap="square" lIns="91425" tIns="91425" rIns="91425" bIns="91425" anchor="t" anchorCtr="0">
            <a:noAutofit/>
          </a:bodyPr>
          <a:lstStyle/>
          <a:p>
            <a:pPr marL="571500" lvl="0" indent="-571500" algn="l" rtl="0">
              <a:lnSpc>
                <a:spcPct val="90000"/>
              </a:lnSpc>
              <a:spcBef>
                <a:spcPts val="0"/>
              </a:spcBef>
              <a:spcAft>
                <a:spcPts val="0"/>
              </a:spcAft>
              <a:buClr>
                <a:schemeClr val="dk1"/>
              </a:buClr>
              <a:buSzPts val="2800"/>
              <a:buFont typeface="Arial" panose="020B0604020202020204" pitchFamily="34" charset="0"/>
              <a:buChar char="•"/>
            </a:pPr>
            <a:r>
              <a:rPr lang="en-US" sz="3600" dirty="0">
                <a:solidFill>
                  <a:schemeClr val="dk1"/>
                </a:solidFill>
                <a:latin typeface="Calibri"/>
                <a:ea typeface="Calibri"/>
                <a:cs typeface="Calibri"/>
                <a:sym typeface="Calibri"/>
              </a:rPr>
              <a:t>Objective</a:t>
            </a:r>
          </a:p>
          <a:p>
            <a:pPr marL="571500" lvl="0" indent="-571500" algn="l" rtl="0">
              <a:lnSpc>
                <a:spcPct val="90000"/>
              </a:lnSpc>
              <a:spcBef>
                <a:spcPts val="0"/>
              </a:spcBef>
              <a:spcAft>
                <a:spcPts val="0"/>
              </a:spcAft>
              <a:buClr>
                <a:schemeClr val="dk1"/>
              </a:buClr>
              <a:buSzPts val="2800"/>
              <a:buFont typeface="Arial" panose="020B0604020202020204" pitchFamily="34" charset="0"/>
              <a:buChar char="•"/>
            </a:pPr>
            <a:r>
              <a:rPr lang="en-US" sz="3600" dirty="0">
                <a:solidFill>
                  <a:schemeClr val="dk1"/>
                </a:solidFill>
                <a:latin typeface="Calibri"/>
                <a:ea typeface="Calibri"/>
                <a:cs typeface="Calibri"/>
                <a:sym typeface="Calibri"/>
              </a:rPr>
              <a:t>Working Procedure</a:t>
            </a:r>
          </a:p>
          <a:p>
            <a:pPr marL="571500" lvl="0" indent="-571500" algn="l" rtl="0">
              <a:lnSpc>
                <a:spcPct val="90000"/>
              </a:lnSpc>
              <a:spcBef>
                <a:spcPts val="0"/>
              </a:spcBef>
              <a:spcAft>
                <a:spcPts val="0"/>
              </a:spcAft>
              <a:buClr>
                <a:schemeClr val="dk1"/>
              </a:buClr>
              <a:buSzPts val="2800"/>
              <a:buFont typeface="Arial" panose="020B0604020202020204" pitchFamily="34" charset="0"/>
              <a:buChar char="•"/>
            </a:pPr>
            <a:r>
              <a:rPr lang="en-US" sz="3600" dirty="0">
                <a:solidFill>
                  <a:schemeClr val="dk1"/>
                </a:solidFill>
                <a:latin typeface="Calibri"/>
                <a:ea typeface="Calibri"/>
                <a:cs typeface="Calibri"/>
                <a:sym typeface="Calibri"/>
              </a:rPr>
              <a:t>Project User Interface </a:t>
            </a:r>
          </a:p>
          <a:p>
            <a:pPr marL="571500" lvl="0" indent="-571500" algn="l" rtl="0">
              <a:lnSpc>
                <a:spcPct val="90000"/>
              </a:lnSpc>
              <a:spcBef>
                <a:spcPts val="0"/>
              </a:spcBef>
              <a:spcAft>
                <a:spcPts val="0"/>
              </a:spcAft>
              <a:buClr>
                <a:schemeClr val="dk1"/>
              </a:buClr>
              <a:buSzPts val="2800"/>
              <a:buFont typeface="Arial" panose="020B0604020202020204" pitchFamily="34" charset="0"/>
              <a:buChar char="•"/>
            </a:pPr>
            <a:r>
              <a:rPr lang="en-US" sz="3600" dirty="0">
                <a:solidFill>
                  <a:schemeClr val="dk1"/>
                </a:solidFill>
                <a:latin typeface="Calibri"/>
                <a:ea typeface="Calibri"/>
                <a:cs typeface="Calibri"/>
                <a:sym typeface="Calibri"/>
              </a:rPr>
              <a:t>Expected Outcomes</a:t>
            </a:r>
          </a:p>
          <a:p>
            <a:pPr marL="571500" lvl="0" indent="-571500" algn="l" rtl="0">
              <a:lnSpc>
                <a:spcPct val="90000"/>
              </a:lnSpc>
              <a:spcBef>
                <a:spcPts val="0"/>
              </a:spcBef>
              <a:spcAft>
                <a:spcPts val="0"/>
              </a:spcAft>
              <a:buClr>
                <a:schemeClr val="dk1"/>
              </a:buClr>
              <a:buSzPts val="2800"/>
              <a:buFont typeface="Arial" panose="020B0604020202020204" pitchFamily="34" charset="0"/>
              <a:buChar char="•"/>
            </a:pPr>
            <a:r>
              <a:rPr lang="en-US" sz="3600" dirty="0">
                <a:solidFill>
                  <a:schemeClr val="dk1"/>
                </a:solidFill>
                <a:latin typeface="Calibri"/>
                <a:ea typeface="Calibri"/>
                <a:cs typeface="Calibri"/>
                <a:sym typeface="Calibri"/>
              </a:rPr>
              <a:t>Conclusion</a:t>
            </a:r>
          </a:p>
          <a:p>
            <a:pPr marL="571500" lvl="0" indent="-571500" algn="l" rtl="0">
              <a:lnSpc>
                <a:spcPct val="90000"/>
              </a:lnSpc>
              <a:spcBef>
                <a:spcPts val="0"/>
              </a:spcBef>
              <a:spcAft>
                <a:spcPts val="0"/>
              </a:spcAft>
              <a:buClr>
                <a:schemeClr val="dk1"/>
              </a:buClr>
              <a:buSzPts val="2800"/>
              <a:buFont typeface="Arial" panose="020B0604020202020204" pitchFamily="34" charset="0"/>
              <a:buChar char="•"/>
            </a:pPr>
            <a:endParaRPr lang="en-US" sz="3600" dirty="0">
              <a:solidFill>
                <a:schemeClr val="dk1"/>
              </a:solidFill>
              <a:latin typeface="Calibri"/>
              <a:ea typeface="Calibri"/>
              <a:cs typeface="Calibri"/>
              <a:sym typeface="Calibri"/>
            </a:endParaRPr>
          </a:p>
          <a:p>
            <a:pPr marL="571500" lvl="0" indent="-571500" algn="l" rtl="0">
              <a:lnSpc>
                <a:spcPct val="90000"/>
              </a:lnSpc>
              <a:spcBef>
                <a:spcPts val="0"/>
              </a:spcBef>
              <a:spcAft>
                <a:spcPts val="0"/>
              </a:spcAft>
              <a:buClr>
                <a:schemeClr val="dk1"/>
              </a:buClr>
              <a:buSzPts val="2800"/>
              <a:buFont typeface="Arial" panose="020B0604020202020204" pitchFamily="34" charset="0"/>
              <a:buChar char="•"/>
            </a:pPr>
            <a:endParaRPr sz="36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i="0" u="none" strike="noStrike" cap="none" dirty="0">
                <a:solidFill>
                  <a:srgbClr val="F2F2F2"/>
                </a:solidFill>
                <a:latin typeface="Arial"/>
                <a:ea typeface="Arial"/>
                <a:cs typeface="Arial"/>
                <a:sym typeface="Arial"/>
              </a:rPr>
              <a:t>Python Project Presentation </a:t>
            </a:r>
            <a:endParaRPr sz="1800" b="0" i="0" u="none" strike="noStrike" cap="none" dirty="0">
              <a:solidFill>
                <a:schemeClr val="lt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i="0" u="none" strike="noStrike" cap="none">
                <a:solidFill>
                  <a:srgbClr val="F2F2F2"/>
                </a:solidFill>
                <a:latin typeface="Arial"/>
                <a:ea typeface="Arial"/>
                <a:cs typeface="Arial"/>
                <a:sym typeface="Arial"/>
              </a:rPr>
              <a:t>Objective</a:t>
            </a:r>
            <a:endParaRPr sz="4000" b="0" i="0" u="none" strike="noStrike" cap="none">
              <a:solidFill>
                <a:schemeClr val="lt1"/>
              </a:solidFill>
              <a:latin typeface="Calibri"/>
              <a:ea typeface="Calibri"/>
              <a:cs typeface="Calibri"/>
              <a:sym typeface="Calibri"/>
            </a:endParaRPr>
          </a:p>
        </p:txBody>
      </p:sp>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 name="Google Shape;96;p2">
            <a:extLst>
              <a:ext uri="{FF2B5EF4-FFF2-40B4-BE49-F238E27FC236}">
                <a16:creationId xmlns:a16="http://schemas.microsoft.com/office/drawing/2014/main" id="{D9C84EB8-5003-41EE-8CC9-3D1DE476E013}"/>
              </a:ext>
            </a:extLst>
          </p:cNvPr>
          <p:cNvSpPr txBox="1"/>
          <p:nvPr/>
        </p:nvSpPr>
        <p:spPr>
          <a:xfrm>
            <a:off x="1101524" y="1252225"/>
            <a:ext cx="10166399" cy="29418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800"/>
              <a:buFont typeface="Arial"/>
              <a:buNone/>
            </a:pPr>
            <a:r>
              <a:rPr lang="en-US" sz="2800" dirty="0">
                <a:solidFill>
                  <a:schemeClr val="dk1"/>
                </a:solidFill>
                <a:latin typeface="Calibri"/>
                <a:ea typeface="Calibri"/>
                <a:cs typeface="Calibri"/>
                <a:sym typeface="Calibri"/>
              </a:rPr>
              <a:t>This system is developed using the general needs required by the user while it's needed to analyze COVID information. The objective of my Project "COVIDINFO" is to scrape COVID data from the internet and provide multiple functionalities. The system has very user-friendly UI/UX and anticipated that user will easily access functions of this software.</a:t>
            </a:r>
          </a:p>
          <a:p>
            <a:pPr marL="0" lvl="0" indent="0" algn="l" rtl="0">
              <a:lnSpc>
                <a:spcPct val="90000"/>
              </a:lnSpc>
              <a:spcBef>
                <a:spcPts val="0"/>
              </a:spcBef>
              <a:spcAft>
                <a:spcPts val="0"/>
              </a:spcAft>
              <a:buClr>
                <a:schemeClr val="dk1"/>
              </a:buClr>
              <a:buSzPts val="2800"/>
              <a:buFont typeface="Arial"/>
              <a:buNone/>
            </a:pPr>
            <a:endParaRPr lang="en-US" sz="2800" dirty="0">
              <a:solidFill>
                <a:schemeClr val="dk1"/>
              </a:solidFill>
              <a:latin typeface="Calibri"/>
              <a:ea typeface="Calibri"/>
              <a:cs typeface="Calibri"/>
              <a:sym typeface="Calibri"/>
            </a:endParaRPr>
          </a:p>
          <a:p>
            <a:pPr marL="0" lvl="0" indent="0" algn="l" rtl="0">
              <a:lnSpc>
                <a:spcPct val="90000"/>
              </a:lnSpc>
              <a:spcBef>
                <a:spcPts val="0"/>
              </a:spcBef>
              <a:spcAft>
                <a:spcPts val="0"/>
              </a:spcAft>
              <a:buClr>
                <a:schemeClr val="dk1"/>
              </a:buClr>
              <a:buSzPts val="2800"/>
              <a:buFont typeface="Arial"/>
              <a:buNone/>
            </a:pPr>
            <a:endParaRPr lang="en-US"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71603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i="0" u="none" strike="noStrike" cap="none" dirty="0">
                <a:solidFill>
                  <a:srgbClr val="F2F2F2"/>
                </a:solidFill>
                <a:latin typeface="Arial"/>
                <a:ea typeface="Arial"/>
                <a:cs typeface="Arial"/>
                <a:sym typeface="Arial"/>
              </a:rPr>
              <a:t>Python Project Presentation </a:t>
            </a:r>
            <a:endParaRPr sz="1800" b="0" i="0" u="none" strike="noStrike" cap="none" dirty="0">
              <a:solidFill>
                <a:schemeClr val="lt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4800" b="1" dirty="0">
                <a:solidFill>
                  <a:srgbClr val="F2F2F2"/>
                </a:solidFill>
              </a:rPr>
              <a:t>Working Procedure</a:t>
            </a:r>
          </a:p>
        </p:txBody>
      </p:sp>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pic>
        <p:nvPicPr>
          <p:cNvPr id="3" name="Picture 2" descr="Diagram&#10;&#10;Description automatically generated">
            <a:extLst>
              <a:ext uri="{FF2B5EF4-FFF2-40B4-BE49-F238E27FC236}">
                <a16:creationId xmlns:a16="http://schemas.microsoft.com/office/drawing/2014/main" id="{41D391DF-53D0-4509-9D80-BE4C9F97E887}"/>
              </a:ext>
            </a:extLst>
          </p:cNvPr>
          <p:cNvPicPr>
            <a:picLocks noChangeAspect="1"/>
          </p:cNvPicPr>
          <p:nvPr/>
        </p:nvPicPr>
        <p:blipFill>
          <a:blip r:embed="rId3"/>
          <a:stretch>
            <a:fillRect/>
          </a:stretch>
        </p:blipFill>
        <p:spPr>
          <a:xfrm>
            <a:off x="3536440" y="1550964"/>
            <a:ext cx="5696337" cy="4054812"/>
          </a:xfrm>
          <a:prstGeom prst="rect">
            <a:avLst/>
          </a:prstGeom>
        </p:spPr>
      </p:pic>
    </p:spTree>
    <p:extLst>
      <p:ext uri="{BB962C8B-B14F-4D97-AF65-F5344CB8AC3E}">
        <p14:creationId xmlns:p14="http://schemas.microsoft.com/office/powerpoint/2010/main" val="3572429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i="0" u="none" strike="noStrike" cap="none" dirty="0">
                <a:solidFill>
                  <a:srgbClr val="F2F2F2"/>
                </a:solidFill>
                <a:latin typeface="Arial"/>
                <a:ea typeface="Arial"/>
                <a:cs typeface="Arial"/>
                <a:sym typeface="Arial"/>
              </a:rPr>
              <a:t>Python Project Presentation </a:t>
            </a:r>
            <a:endParaRPr sz="1800" b="0" i="0" u="none" strike="noStrike" cap="none" dirty="0">
              <a:solidFill>
                <a:schemeClr val="lt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4800" b="1" dirty="0">
                <a:solidFill>
                  <a:srgbClr val="F2F2F2"/>
                </a:solidFill>
              </a:rPr>
              <a:t>Project User Interface </a:t>
            </a:r>
          </a:p>
        </p:txBody>
      </p:sp>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3808C5FC-E4F2-484D-A181-E8F266918AFD}"/>
              </a:ext>
            </a:extLst>
          </p:cNvPr>
          <p:cNvPicPr>
            <a:picLocks noChangeAspect="1"/>
          </p:cNvPicPr>
          <p:nvPr/>
        </p:nvPicPr>
        <p:blipFill>
          <a:blip r:embed="rId3"/>
          <a:stretch>
            <a:fillRect/>
          </a:stretch>
        </p:blipFill>
        <p:spPr>
          <a:xfrm>
            <a:off x="1961079" y="941073"/>
            <a:ext cx="8269842" cy="5418985"/>
          </a:xfrm>
          <a:prstGeom prst="rect">
            <a:avLst/>
          </a:prstGeom>
        </p:spPr>
      </p:pic>
    </p:spTree>
    <p:extLst>
      <p:ext uri="{BB962C8B-B14F-4D97-AF65-F5344CB8AC3E}">
        <p14:creationId xmlns:p14="http://schemas.microsoft.com/office/powerpoint/2010/main" val="1981161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i="0" u="none" strike="noStrike" cap="none" dirty="0">
                <a:solidFill>
                  <a:srgbClr val="F2F2F2"/>
                </a:solidFill>
                <a:latin typeface="Arial"/>
                <a:ea typeface="Arial"/>
                <a:cs typeface="Arial"/>
                <a:sym typeface="Arial"/>
              </a:rPr>
              <a:t>Python Project Presentation </a:t>
            </a:r>
            <a:endParaRPr sz="1800" b="0" i="0" u="none" strike="noStrike" cap="none" dirty="0">
              <a:solidFill>
                <a:schemeClr val="lt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4800" b="1" dirty="0">
                <a:solidFill>
                  <a:srgbClr val="F2F2F2"/>
                </a:solidFill>
              </a:rPr>
              <a:t>Expected Outcomes</a:t>
            </a:r>
            <a:endParaRPr lang="en-US" sz="4000" dirty="0">
              <a:solidFill>
                <a:schemeClr val="lt1"/>
              </a:solidFill>
              <a:latin typeface="Calibri"/>
              <a:ea typeface="Calibri"/>
              <a:cs typeface="Calibri"/>
              <a:sym typeface="Calibri"/>
            </a:endParaRPr>
          </a:p>
        </p:txBody>
      </p:sp>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p:cNvSpPr txBox="1"/>
          <p:nvPr/>
        </p:nvSpPr>
        <p:spPr>
          <a:xfrm>
            <a:off x="444500" y="1252224"/>
            <a:ext cx="11252199" cy="4945375"/>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800"/>
              <a:buFont typeface="Arial"/>
              <a:buNone/>
            </a:pPr>
            <a:endParaRPr sz="2800" dirty="0">
              <a:solidFill>
                <a:schemeClr val="dk1"/>
              </a:solidFill>
              <a:latin typeface="Calibri"/>
              <a:ea typeface="Calibri"/>
              <a:cs typeface="Calibri"/>
              <a:sym typeface="Calibri"/>
            </a:endParaRPr>
          </a:p>
        </p:txBody>
      </p:sp>
      <p:sp>
        <p:nvSpPr>
          <p:cNvPr id="7" name="Google Shape;104;p3">
            <a:extLst>
              <a:ext uri="{FF2B5EF4-FFF2-40B4-BE49-F238E27FC236}">
                <a16:creationId xmlns:a16="http://schemas.microsoft.com/office/drawing/2014/main" id="{0038DDDC-97D0-4C2A-B736-51E82596D4A3}"/>
              </a:ext>
            </a:extLst>
          </p:cNvPr>
          <p:cNvSpPr txBox="1"/>
          <p:nvPr/>
        </p:nvSpPr>
        <p:spPr>
          <a:xfrm>
            <a:off x="844050" y="1140048"/>
            <a:ext cx="10166400" cy="5851305"/>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dk1"/>
              </a:buClr>
              <a:buSzPts val="2800"/>
              <a:buFont typeface="Arial"/>
              <a:buNone/>
            </a:pPr>
            <a:r>
              <a:rPr lang="en-US" sz="2700" b="1" dirty="0">
                <a:solidFill>
                  <a:schemeClr val="dk1"/>
                </a:solidFill>
                <a:latin typeface="Calibri"/>
                <a:ea typeface="Calibri"/>
                <a:cs typeface="Calibri"/>
                <a:sym typeface="Calibri"/>
              </a:rPr>
              <a:t>We expected our outcomes are </a:t>
            </a:r>
            <a:r>
              <a:rPr lang="en-US" sz="2700" dirty="0">
                <a:solidFill>
                  <a:schemeClr val="dk1"/>
                </a:solidFill>
                <a:latin typeface="Calibri"/>
                <a:ea typeface="Calibri"/>
                <a:cs typeface="Calibri"/>
                <a:sym typeface="Calibri"/>
              </a:rPr>
              <a:t>: </a:t>
            </a:r>
            <a:endParaRPr sz="2700" dirty="0">
              <a:solidFill>
                <a:schemeClr val="dk1"/>
              </a:solidFill>
              <a:latin typeface="Calibri"/>
              <a:ea typeface="Calibri"/>
              <a:cs typeface="Calibri"/>
              <a:sym typeface="Calibri"/>
            </a:endParaRPr>
          </a:p>
          <a:p>
            <a:pPr marL="228600" lvl="0" indent="-50800" algn="l" rtl="0">
              <a:lnSpc>
                <a:spcPct val="90000"/>
              </a:lnSpc>
              <a:spcBef>
                <a:spcPts val="1000"/>
              </a:spcBef>
              <a:spcAft>
                <a:spcPts val="0"/>
              </a:spcAft>
              <a:buClr>
                <a:schemeClr val="dk1"/>
              </a:buClr>
              <a:buSzPts val="2800"/>
              <a:buFont typeface="Arial"/>
              <a:buNone/>
            </a:pPr>
            <a:endParaRPr sz="2700" b="1" dirty="0">
              <a:solidFill>
                <a:schemeClr val="dk1"/>
              </a:solidFill>
            </a:endParaRPr>
          </a:p>
          <a:p>
            <a:pPr marL="228600" lvl="0" indent="-222250" algn="l" rtl="0">
              <a:lnSpc>
                <a:spcPct val="90000"/>
              </a:lnSpc>
              <a:spcBef>
                <a:spcPts val="1000"/>
              </a:spcBef>
              <a:spcAft>
                <a:spcPts val="0"/>
              </a:spcAft>
              <a:buClr>
                <a:schemeClr val="dk1"/>
              </a:buClr>
              <a:buSzPts val="2700"/>
              <a:buChar char="•"/>
            </a:pPr>
            <a:r>
              <a:rPr lang="en-US" sz="2700" b="1" dirty="0">
                <a:solidFill>
                  <a:schemeClr val="dk1"/>
                </a:solidFill>
              </a:rPr>
              <a:t>search() : </a:t>
            </a:r>
            <a:r>
              <a:rPr lang="en-US" sz="2700" dirty="0">
                <a:solidFill>
                  <a:schemeClr val="dk1"/>
                </a:solidFill>
              </a:rPr>
              <a:t>Scrapes the COVID data from the web and shows in the GUI</a:t>
            </a:r>
            <a:endParaRPr sz="2700" dirty="0">
              <a:solidFill>
                <a:schemeClr val="dk1"/>
              </a:solidFill>
              <a:latin typeface="Calibri"/>
              <a:ea typeface="Calibri"/>
              <a:cs typeface="Calibri"/>
              <a:sym typeface="Calibri"/>
            </a:endParaRPr>
          </a:p>
          <a:p>
            <a:pPr marL="228600" lvl="0" indent="-222250" algn="l" rtl="0">
              <a:lnSpc>
                <a:spcPct val="90000"/>
              </a:lnSpc>
              <a:spcBef>
                <a:spcPts val="1000"/>
              </a:spcBef>
              <a:spcAft>
                <a:spcPts val="0"/>
              </a:spcAft>
              <a:buClr>
                <a:schemeClr val="dk1"/>
              </a:buClr>
              <a:buSzPts val="2700"/>
              <a:buChar char="•"/>
            </a:pPr>
            <a:r>
              <a:rPr lang="en-US" sz="2700" b="1" dirty="0" err="1">
                <a:solidFill>
                  <a:schemeClr val="dk1"/>
                </a:solidFill>
              </a:rPr>
              <a:t>compare_covid</a:t>
            </a:r>
            <a:r>
              <a:rPr lang="en-US" sz="2700" b="1" dirty="0">
                <a:solidFill>
                  <a:schemeClr val="dk1"/>
                </a:solidFill>
              </a:rPr>
              <a:t>(): </a:t>
            </a:r>
            <a:r>
              <a:rPr lang="en-US" sz="2700" dirty="0">
                <a:solidFill>
                  <a:schemeClr val="dk1"/>
                </a:solidFill>
              </a:rPr>
              <a:t>Compares the data of two countries about COVID and shows in the GUI</a:t>
            </a:r>
            <a:endParaRPr sz="2700" dirty="0">
              <a:solidFill>
                <a:schemeClr val="dk1"/>
              </a:solidFill>
              <a:latin typeface="Calibri"/>
              <a:ea typeface="Calibri"/>
              <a:cs typeface="Calibri"/>
              <a:sym typeface="Calibri"/>
            </a:endParaRPr>
          </a:p>
          <a:p>
            <a:pPr marL="228600" lvl="0" indent="-222250" algn="l" rtl="0">
              <a:lnSpc>
                <a:spcPct val="90000"/>
              </a:lnSpc>
              <a:spcBef>
                <a:spcPts val="1000"/>
              </a:spcBef>
              <a:spcAft>
                <a:spcPts val="0"/>
              </a:spcAft>
              <a:buClr>
                <a:schemeClr val="dk1"/>
              </a:buClr>
              <a:buSzPts val="2700"/>
              <a:buChar char="•"/>
            </a:pPr>
            <a:r>
              <a:rPr lang="en-US" sz="2700" b="1" dirty="0" err="1">
                <a:solidFill>
                  <a:schemeClr val="dk1"/>
                </a:solidFill>
              </a:rPr>
              <a:t>callAmbulance</a:t>
            </a:r>
            <a:r>
              <a:rPr lang="en-US" sz="2700" b="1" dirty="0">
                <a:solidFill>
                  <a:schemeClr val="dk1"/>
                </a:solidFill>
              </a:rPr>
              <a:t>(): </a:t>
            </a:r>
            <a:r>
              <a:rPr lang="en-US" sz="2700" dirty="0">
                <a:solidFill>
                  <a:schemeClr val="dk1"/>
                </a:solidFill>
              </a:rPr>
              <a:t>Shows the Emergency Ambulance contact number</a:t>
            </a:r>
            <a:endParaRPr sz="2700" dirty="0">
              <a:solidFill>
                <a:schemeClr val="dk1"/>
              </a:solidFill>
              <a:latin typeface="Calibri"/>
              <a:ea typeface="Calibri"/>
              <a:cs typeface="Calibri"/>
              <a:sym typeface="Calibri"/>
            </a:endParaRPr>
          </a:p>
          <a:p>
            <a:pPr marL="228600" lvl="0" indent="-222250" algn="l" rtl="0">
              <a:lnSpc>
                <a:spcPct val="90000"/>
              </a:lnSpc>
              <a:spcBef>
                <a:spcPts val="1000"/>
              </a:spcBef>
              <a:spcAft>
                <a:spcPts val="0"/>
              </a:spcAft>
              <a:buClr>
                <a:schemeClr val="dk1"/>
              </a:buClr>
              <a:buSzPts val="2700"/>
              <a:buChar char="•"/>
            </a:pPr>
            <a:r>
              <a:rPr lang="en-US" sz="2700" b="1" dirty="0" err="1">
                <a:solidFill>
                  <a:schemeClr val="dk1"/>
                </a:solidFill>
              </a:rPr>
              <a:t>findHospital</a:t>
            </a:r>
            <a:r>
              <a:rPr lang="en-US" sz="2700" b="1" dirty="0">
                <a:solidFill>
                  <a:schemeClr val="dk1"/>
                </a:solidFill>
              </a:rPr>
              <a:t>():   </a:t>
            </a:r>
            <a:r>
              <a:rPr lang="en-US" sz="2700" dirty="0">
                <a:solidFill>
                  <a:schemeClr val="dk1"/>
                </a:solidFill>
              </a:rPr>
              <a:t>Finds all the nearest Hospitals and shows in Google Map, embedded in the GUI</a:t>
            </a:r>
            <a:endParaRPr sz="2700" dirty="0">
              <a:solidFill>
                <a:schemeClr val="dk1"/>
              </a:solidFill>
              <a:latin typeface="Calibri"/>
              <a:ea typeface="Calibri"/>
              <a:cs typeface="Calibri"/>
              <a:sym typeface="Calibri"/>
            </a:endParaRPr>
          </a:p>
          <a:p>
            <a:pPr marL="228600" lvl="0" indent="-222250" algn="l" rtl="0">
              <a:lnSpc>
                <a:spcPct val="90000"/>
              </a:lnSpc>
              <a:spcBef>
                <a:spcPts val="1000"/>
              </a:spcBef>
              <a:spcAft>
                <a:spcPts val="0"/>
              </a:spcAft>
              <a:buClr>
                <a:schemeClr val="dk1"/>
              </a:buClr>
              <a:buSzPts val="2700"/>
              <a:buChar char="•"/>
            </a:pPr>
            <a:r>
              <a:rPr lang="en-US" sz="2700" b="1" dirty="0">
                <a:solidFill>
                  <a:schemeClr val="dk1"/>
                </a:solidFill>
              </a:rPr>
              <a:t>connect() : </a:t>
            </a:r>
            <a:r>
              <a:rPr lang="en-US" sz="2700" dirty="0">
                <a:solidFill>
                  <a:schemeClr val="dk1"/>
                </a:solidFill>
              </a:rPr>
              <a:t>Checks if the internet connection has been established properly or not</a:t>
            </a:r>
            <a:endParaRPr sz="2700" dirty="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2800"/>
              <a:buFont typeface="Arial"/>
              <a:buNone/>
            </a:pPr>
            <a:endParaRPr sz="27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97538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i="0" u="none" strike="noStrike" cap="none" dirty="0">
                <a:solidFill>
                  <a:srgbClr val="F2F2F2"/>
                </a:solidFill>
                <a:latin typeface="Arial"/>
                <a:ea typeface="Arial"/>
                <a:cs typeface="Arial"/>
                <a:sym typeface="Arial"/>
              </a:rPr>
              <a:t>Python Project Presentation </a:t>
            </a:r>
            <a:endParaRPr sz="1800" b="0" i="0" u="none" strike="noStrike" cap="none" dirty="0">
              <a:solidFill>
                <a:schemeClr val="lt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4800" b="1" dirty="0">
                <a:solidFill>
                  <a:srgbClr val="F2F2F2"/>
                </a:solidFill>
              </a:rPr>
              <a:t>Conclusion</a:t>
            </a:r>
            <a:endParaRPr lang="en-US" sz="4000" dirty="0">
              <a:solidFill>
                <a:schemeClr val="lt1"/>
              </a:solidFill>
              <a:latin typeface="Calibri"/>
              <a:ea typeface="Calibri"/>
              <a:cs typeface="Calibri"/>
              <a:sym typeface="Calibri"/>
            </a:endParaRPr>
          </a:p>
        </p:txBody>
      </p:sp>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p:cNvSpPr txBox="1"/>
          <p:nvPr/>
        </p:nvSpPr>
        <p:spPr>
          <a:xfrm>
            <a:off x="444500" y="1252224"/>
            <a:ext cx="11252199" cy="4945375"/>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800"/>
              <a:buFont typeface="Arial"/>
              <a:buNone/>
            </a:pPr>
            <a:r>
              <a:rPr lang="en-US" sz="4000" dirty="0">
                <a:solidFill>
                  <a:schemeClr val="dk1"/>
                </a:solidFill>
                <a:latin typeface="Calibri"/>
                <a:ea typeface="Calibri"/>
                <a:cs typeface="Calibri"/>
                <a:sym typeface="Calibri"/>
              </a:rPr>
              <a:t>Provided Features :</a:t>
            </a:r>
          </a:p>
          <a:p>
            <a:r>
              <a:rPr lang="en-US" sz="2800" dirty="0">
                <a:effectLst/>
                <a:latin typeface="MS Shell Dlg 2" panose="020B0604030504040204" pitchFamily="34" charset="0"/>
              </a:rPr>
              <a:t>1. Real time update of COVID Information.</a:t>
            </a:r>
            <a:endParaRPr lang="en-US" sz="4800" dirty="0">
              <a:effectLst/>
            </a:endParaRPr>
          </a:p>
          <a:p>
            <a:r>
              <a:rPr lang="en-US" sz="2800" dirty="0">
                <a:effectLst/>
                <a:latin typeface="MS Shell Dlg 2" panose="020B0604030504040204" pitchFamily="34" charset="0"/>
              </a:rPr>
              <a:t>2. Comparison of Covid Situation between two countries. </a:t>
            </a:r>
            <a:endParaRPr lang="en-US" sz="4800" dirty="0">
              <a:effectLst/>
            </a:endParaRPr>
          </a:p>
          <a:p>
            <a:r>
              <a:rPr lang="en-US" sz="2800" dirty="0">
                <a:effectLst/>
                <a:latin typeface="MS Shell Dlg 2" panose="020B0604030504040204" pitchFamily="34" charset="0"/>
              </a:rPr>
              <a:t>3. Information of Nearest Hospital and live location view.</a:t>
            </a:r>
            <a:endParaRPr lang="en-US" sz="4800" dirty="0">
              <a:effectLst/>
            </a:endParaRPr>
          </a:p>
          <a:p>
            <a:r>
              <a:rPr lang="en-US" sz="2800" dirty="0">
                <a:effectLst/>
                <a:latin typeface="MS Shell Dlg 2" panose="020B0604030504040204" pitchFamily="34" charset="0"/>
              </a:rPr>
              <a:t>4. Emergency Ambulance information.</a:t>
            </a:r>
            <a:endParaRPr lang="en-US" sz="4800" dirty="0">
              <a:effectLst/>
            </a:endParaRPr>
          </a:p>
          <a:p>
            <a:r>
              <a:rPr lang="en-US" sz="2800" dirty="0">
                <a:effectLst/>
                <a:latin typeface="MS Shell Dlg 2" panose="020B0604030504040204" pitchFamily="34" charset="0"/>
              </a:rPr>
              <a:t>5. Built-in Vaccine Information webpage of </a:t>
            </a:r>
            <a:r>
              <a:rPr lang="en-US" sz="2800" b="1" dirty="0" err="1">
                <a:effectLst/>
                <a:latin typeface="MS Shell Dlg 2" panose="020B0604030504040204" pitchFamily="34" charset="0"/>
              </a:rPr>
              <a:t>Surokkha</a:t>
            </a:r>
            <a:endParaRPr lang="en-US" sz="4800" b="1" dirty="0">
              <a:effectLst/>
            </a:endParaRPr>
          </a:p>
          <a:p>
            <a:r>
              <a:rPr lang="en-US" sz="2800" dirty="0">
                <a:effectLst/>
                <a:latin typeface="MS Shell Dlg 2" panose="020B0604030504040204" pitchFamily="34" charset="0"/>
              </a:rPr>
              <a:t>6. Simple &amp; Interactive GUI.</a:t>
            </a:r>
          </a:p>
          <a:p>
            <a:r>
              <a:rPr lang="en-US" sz="2800" dirty="0">
                <a:solidFill>
                  <a:schemeClr val="dk1"/>
                </a:solidFill>
                <a:latin typeface="MS Shell Dlg 2" panose="020B0604030504040204" pitchFamily="34" charset="0"/>
                <a:ea typeface="Calibri"/>
                <a:cs typeface="Calibri"/>
                <a:sym typeface="Calibri"/>
              </a:rPr>
              <a:t>7. Free &amp; Open Source</a:t>
            </a:r>
            <a:endParaRPr lang="en-US" sz="4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5349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i="0" u="none" strike="noStrike" cap="none" dirty="0">
                <a:solidFill>
                  <a:srgbClr val="F2F2F2"/>
                </a:solidFill>
                <a:latin typeface="Arial"/>
                <a:ea typeface="Arial"/>
                <a:cs typeface="Arial"/>
                <a:sym typeface="Arial"/>
              </a:rPr>
              <a:t>Python Project Presentation </a:t>
            </a:r>
            <a:endParaRPr sz="1800" b="0" i="0" u="none" strike="noStrike" cap="none" dirty="0">
              <a:solidFill>
                <a:schemeClr val="lt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lvl="0" algn="ctr"/>
            <a:endParaRPr lang="en-US" sz="4000" dirty="0">
              <a:solidFill>
                <a:schemeClr val="lt1"/>
              </a:solidFill>
              <a:latin typeface="Calibri"/>
              <a:ea typeface="Calibri"/>
              <a:cs typeface="Calibri"/>
              <a:sym typeface="Calibri"/>
            </a:endParaRPr>
          </a:p>
        </p:txBody>
      </p:sp>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p:cNvSpPr txBox="1"/>
          <p:nvPr/>
        </p:nvSpPr>
        <p:spPr>
          <a:xfrm>
            <a:off x="444500" y="1252224"/>
            <a:ext cx="11252199" cy="4945375"/>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2800"/>
              <a:buFont typeface="Arial"/>
              <a:buNone/>
            </a:pPr>
            <a:endParaRPr lang="en-US" sz="2800" dirty="0">
              <a:solidFill>
                <a:schemeClr val="dk1"/>
              </a:solidFill>
              <a:latin typeface="Calibri"/>
              <a:ea typeface="Calibri"/>
              <a:cs typeface="Calibri"/>
              <a:sym typeface="Calibri"/>
            </a:endParaRPr>
          </a:p>
          <a:p>
            <a:pPr marL="0" lvl="0" indent="0" algn="ctr" rtl="0">
              <a:lnSpc>
                <a:spcPct val="90000"/>
              </a:lnSpc>
              <a:spcBef>
                <a:spcPts val="0"/>
              </a:spcBef>
              <a:spcAft>
                <a:spcPts val="0"/>
              </a:spcAft>
              <a:buClr>
                <a:schemeClr val="dk1"/>
              </a:buClr>
              <a:buSzPts val="2800"/>
              <a:buFont typeface="Arial"/>
              <a:buNone/>
            </a:pPr>
            <a:endParaRPr lang="en-US" dirty="0">
              <a:solidFill>
                <a:schemeClr val="dk1"/>
              </a:solidFill>
              <a:latin typeface="Calibri"/>
              <a:ea typeface="Calibri"/>
              <a:cs typeface="Calibri"/>
              <a:sym typeface="Calibri"/>
            </a:endParaRPr>
          </a:p>
          <a:p>
            <a:pPr marL="0" lvl="0" indent="0" algn="ctr" rtl="0">
              <a:lnSpc>
                <a:spcPct val="90000"/>
              </a:lnSpc>
              <a:spcBef>
                <a:spcPts val="0"/>
              </a:spcBef>
              <a:spcAft>
                <a:spcPts val="0"/>
              </a:spcAft>
              <a:buClr>
                <a:schemeClr val="dk1"/>
              </a:buClr>
              <a:buSzPts val="2800"/>
              <a:buFont typeface="Arial"/>
              <a:buNone/>
            </a:pPr>
            <a:endParaRPr lang="en-US" sz="2800" dirty="0">
              <a:solidFill>
                <a:schemeClr val="dk1"/>
              </a:solidFill>
              <a:latin typeface="Calibri"/>
              <a:ea typeface="Calibri"/>
              <a:cs typeface="Calibri"/>
              <a:sym typeface="Calibri"/>
            </a:endParaRPr>
          </a:p>
          <a:p>
            <a:pPr marL="0" lvl="0" indent="0" algn="ctr" rtl="0">
              <a:lnSpc>
                <a:spcPct val="90000"/>
              </a:lnSpc>
              <a:spcBef>
                <a:spcPts val="0"/>
              </a:spcBef>
              <a:spcAft>
                <a:spcPts val="0"/>
              </a:spcAft>
              <a:buClr>
                <a:schemeClr val="dk1"/>
              </a:buClr>
              <a:buSzPts val="2800"/>
              <a:buFont typeface="Arial"/>
              <a:buNone/>
            </a:pPr>
            <a:endParaRPr lang="en-US" sz="2800" dirty="0">
              <a:solidFill>
                <a:schemeClr val="dk1"/>
              </a:solidFill>
              <a:latin typeface="Calibri"/>
              <a:ea typeface="Calibri"/>
              <a:cs typeface="Calibri"/>
              <a:sym typeface="Calibri"/>
            </a:endParaRPr>
          </a:p>
          <a:p>
            <a:pPr marL="0" lvl="0" indent="0" algn="ctr" rtl="0">
              <a:lnSpc>
                <a:spcPct val="90000"/>
              </a:lnSpc>
              <a:spcBef>
                <a:spcPts val="0"/>
              </a:spcBef>
              <a:spcAft>
                <a:spcPts val="0"/>
              </a:spcAft>
              <a:buClr>
                <a:schemeClr val="dk1"/>
              </a:buClr>
              <a:buSzPts val="2800"/>
              <a:buFont typeface="Arial"/>
              <a:buNone/>
            </a:pPr>
            <a:r>
              <a:rPr lang="en-US" sz="11500" b="1" dirty="0">
                <a:solidFill>
                  <a:srgbClr val="002060"/>
                </a:solidFill>
                <a:latin typeface="Calibri"/>
                <a:ea typeface="Calibri"/>
                <a:cs typeface="Calibri"/>
                <a:sym typeface="Calibri"/>
              </a:rPr>
              <a:t>Thank You</a:t>
            </a:r>
            <a:endParaRPr sz="11500" b="1" dirty="0">
              <a:solidFill>
                <a:srgbClr val="002060"/>
              </a:solidFill>
              <a:latin typeface="Calibri"/>
              <a:ea typeface="Calibri"/>
              <a:cs typeface="Calibri"/>
              <a:sym typeface="Calibri"/>
            </a:endParaRPr>
          </a:p>
        </p:txBody>
      </p:sp>
    </p:spTree>
    <p:extLst>
      <p:ext uri="{BB962C8B-B14F-4D97-AF65-F5344CB8AC3E}">
        <p14:creationId xmlns:p14="http://schemas.microsoft.com/office/powerpoint/2010/main" val="183145232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261</Words>
  <Application>Microsoft Office PowerPoint</Application>
  <PresentationFormat>Widescreen</PresentationFormat>
  <Paragraphs>41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MS Shell Dlg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sazzadiu@gmail.com</dc:creator>
  <cp:lastModifiedBy>Sihab Sahariar</cp:lastModifiedBy>
  <cp:revision>14</cp:revision>
  <dcterms:created xsi:type="dcterms:W3CDTF">2020-10-23T13:16:40Z</dcterms:created>
  <dcterms:modified xsi:type="dcterms:W3CDTF">2022-04-10T16:50:01Z</dcterms:modified>
</cp:coreProperties>
</file>