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12"/>
  </p:notesMasterIdLst>
  <p:handoutMasterIdLst>
    <p:handoutMasterId r:id="rId13"/>
  </p:handoutMasterIdLst>
  <p:sldIdLst>
    <p:sldId id="268" r:id="rId2"/>
    <p:sldId id="269" r:id="rId3"/>
    <p:sldId id="270" r:id="rId4"/>
    <p:sldId id="271" r:id="rId5"/>
    <p:sldId id="272" r:id="rId6"/>
    <p:sldId id="273" r:id="rId7"/>
    <p:sldId id="274" r:id="rId8"/>
    <p:sldId id="275" r:id="rId9"/>
    <p:sldId id="276" r:id="rId10"/>
    <p:sldId id="277" r:id="rId1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p:cViewPr varScale="1">
        <p:scale>
          <a:sx n="89" d="100"/>
          <a:sy n="89" d="100"/>
        </p:scale>
        <p:origin x="341" y="58"/>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9/4/2020</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9/4/2020</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1581744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3</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4</a:t>
            </a:fld>
            <a:endParaRPr lang="en-US" dirty="0"/>
          </a:p>
        </p:txBody>
      </p:sp>
    </p:spTree>
    <p:extLst>
      <p:ext uri="{BB962C8B-B14F-4D97-AF65-F5344CB8AC3E}">
        <p14:creationId xmlns:p14="http://schemas.microsoft.com/office/powerpoint/2010/main" val="2805730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5</a:t>
            </a:fld>
            <a:endParaRPr lang="en-US" dirty="0"/>
          </a:p>
        </p:txBody>
      </p:sp>
    </p:spTree>
    <p:extLst>
      <p:ext uri="{BB962C8B-B14F-4D97-AF65-F5344CB8AC3E}">
        <p14:creationId xmlns:p14="http://schemas.microsoft.com/office/powerpoint/2010/main" val="1965874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1169345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3358315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3974002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smtClean="0"/>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9/4/2020</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9/4/2020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9/4/2020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9/4/2020</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9/4/2020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9/4/2020</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9/4/2020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9/4/2020</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9/4/2020</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9/4/2020</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smtClean="0"/>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9/4/2020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9/4/2020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9/4/2020</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12" y="1981200"/>
            <a:ext cx="4648198" cy="2819400"/>
          </a:xfrm>
        </p:spPr>
        <p:txBody>
          <a:bodyPr/>
          <a:lstStyle/>
          <a:p>
            <a:r>
              <a:rPr lang="en-US" sz="6000" b="1" dirty="0" smtClean="0"/>
              <a:t>News </a:t>
            </a:r>
            <a:r>
              <a:rPr lang="en-US" sz="6000" b="1" dirty="0" smtClean="0">
                <a:solidFill>
                  <a:srgbClr val="FF0000"/>
                </a:solidFill>
              </a:rPr>
              <a:t>Identifier.</a:t>
            </a:r>
            <a:endParaRPr lang="en-US" b="1" dirty="0">
              <a:solidFill>
                <a:srgbClr val="FF0000"/>
              </a:solidFill>
            </a:endParaRPr>
          </a:p>
        </p:txBody>
      </p:sp>
      <p:sp>
        <p:nvSpPr>
          <p:cNvPr id="3" name="Content Placeholder 2"/>
          <p:cNvSpPr>
            <a:spLocks noGrp="1"/>
          </p:cNvSpPr>
          <p:nvPr>
            <p:ph type="subTitle" idx="1"/>
          </p:nvPr>
        </p:nvSpPr>
        <p:spPr>
          <a:xfrm>
            <a:off x="1141412" y="5105400"/>
            <a:ext cx="8229598" cy="838200"/>
          </a:xfrm>
        </p:spPr>
        <p:txBody>
          <a:bodyPr>
            <a:normAutofit/>
          </a:bodyPr>
          <a:lstStyle/>
          <a:p>
            <a:r>
              <a:rPr lang="en-US" sz="2800" b="1" dirty="0" smtClean="0"/>
              <a:t>~ To prevent the rumor &amp; </a:t>
            </a:r>
            <a:r>
              <a:rPr lang="en-US" sz="2800" b="1" dirty="0" smtClean="0"/>
              <a:t>finding out the truth.</a:t>
            </a:r>
            <a:endParaRPr lang="en-US" sz="2800"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8012" y="-152400"/>
            <a:ext cx="3695700" cy="3695700"/>
          </a:xfrm>
          <a:prstGeom prst="rect">
            <a:avLst/>
          </a:prstGeom>
        </p:spPr>
      </p:pic>
    </p:spTree>
    <p:extLst>
      <p:ext uri="{BB962C8B-B14F-4D97-AF65-F5344CB8AC3E}">
        <p14:creationId xmlns:p14="http://schemas.microsoft.com/office/powerpoint/2010/main" val="295718958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74812" y="508000"/>
            <a:ext cx="8382000" cy="5588000"/>
          </a:xfrm>
          <a:prstGeom prst="rect">
            <a:avLst/>
          </a:prstGeom>
          <a:ln>
            <a:noFill/>
          </a:ln>
          <a:effectLst>
            <a:softEdge rad="112500"/>
          </a:effectLst>
        </p:spPr>
      </p:pic>
    </p:spTree>
    <p:extLst>
      <p:ext uri="{BB962C8B-B14F-4D97-AF65-F5344CB8AC3E}">
        <p14:creationId xmlns:p14="http://schemas.microsoft.com/office/powerpoint/2010/main" val="1200217142"/>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1812" y="304800"/>
            <a:ext cx="2514136" cy="1295400"/>
          </a:xfrm>
        </p:spPr>
        <p:txBody>
          <a:bodyPr/>
          <a:lstStyle/>
          <a:p>
            <a:r>
              <a:rPr lang="en-US" b="1" dirty="0" smtClean="0">
                <a:solidFill>
                  <a:schemeClr val="tx1">
                    <a:lumMod val="95000"/>
                    <a:lumOff val="5000"/>
                  </a:schemeClr>
                </a:solidFill>
              </a:rPr>
              <a:t>Introduction :</a:t>
            </a:r>
            <a:br>
              <a:rPr lang="en-US" b="1" dirty="0" smtClean="0">
                <a:solidFill>
                  <a:schemeClr val="tx1">
                    <a:lumMod val="95000"/>
                    <a:lumOff val="5000"/>
                  </a:schemeClr>
                </a:solidFill>
              </a:rPr>
            </a:br>
            <a:endParaRPr lang="en-US" b="1" dirty="0">
              <a:solidFill>
                <a:schemeClr val="tx1">
                  <a:lumMod val="95000"/>
                  <a:lumOff val="5000"/>
                </a:schemeClr>
              </a:solidFill>
            </a:endParaRPr>
          </a:p>
        </p:txBody>
      </p:sp>
      <p:sp>
        <p:nvSpPr>
          <p:cNvPr id="3" name="Content Placeholder 2"/>
          <p:cNvSpPr>
            <a:spLocks noGrp="1"/>
          </p:cNvSpPr>
          <p:nvPr>
            <p:ph idx="1"/>
          </p:nvPr>
        </p:nvSpPr>
        <p:spPr>
          <a:xfrm>
            <a:off x="379412" y="2057400"/>
            <a:ext cx="5486400" cy="2514600"/>
          </a:xfrm>
        </p:spPr>
        <p:txBody>
          <a:bodyPr/>
          <a:lstStyle/>
          <a:p>
            <a:pPr marL="0" indent="0">
              <a:buNone/>
            </a:pPr>
            <a:r>
              <a:rPr lang="en-US" dirty="0" smtClean="0"/>
              <a:t>~ This is a platform to justify the fake news and helps people to get the authentic one from different sources and avoid dilemmas between the real and fake.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6812" y="2895600"/>
            <a:ext cx="5498305" cy="3091845"/>
          </a:xfrm>
          <a:prstGeom prst="rect">
            <a:avLst/>
          </a:prstGeom>
        </p:spPr>
      </p:pic>
    </p:spTree>
    <p:extLst>
      <p:ext uri="{BB962C8B-B14F-4D97-AF65-F5344CB8AC3E}">
        <p14:creationId xmlns:p14="http://schemas.microsoft.com/office/powerpoint/2010/main" val="3148110083"/>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89012" y="1066800"/>
            <a:ext cx="2742736" cy="1182865"/>
          </a:xfrm>
        </p:spPr>
        <p:txBody>
          <a:bodyPr/>
          <a:lstStyle/>
          <a:p>
            <a:r>
              <a:rPr lang="en-US" sz="3600" b="1" dirty="0" smtClean="0"/>
              <a:t>Reasons :</a:t>
            </a:r>
            <a:r>
              <a:rPr lang="en-US" b="1" dirty="0" smtClean="0"/>
              <a:t/>
            </a:r>
            <a:br>
              <a:rPr lang="en-US" b="1" dirty="0" smtClean="0"/>
            </a:br>
            <a:endParaRPr lang="en-US" b="1" dirty="0"/>
          </a:p>
        </p:txBody>
      </p:sp>
      <p:sp>
        <p:nvSpPr>
          <p:cNvPr id="2" name="Content Placeholder 1"/>
          <p:cNvSpPr>
            <a:spLocks noGrp="1"/>
          </p:cNvSpPr>
          <p:nvPr>
            <p:ph idx="1"/>
          </p:nvPr>
        </p:nvSpPr>
        <p:spPr>
          <a:xfrm>
            <a:off x="898519" y="2362200"/>
            <a:ext cx="5409736" cy="2819400"/>
          </a:xfrm>
        </p:spPr>
        <p:txBody>
          <a:bodyPr/>
          <a:lstStyle/>
          <a:p>
            <a:r>
              <a:rPr lang="en-US" dirty="0" smtClean="0"/>
              <a:t>Fake news leaks in the name of hot topic.</a:t>
            </a:r>
          </a:p>
          <a:p>
            <a:r>
              <a:rPr lang="en-US" dirty="0" smtClean="0"/>
              <a:t>Real news dug deep under the fake.</a:t>
            </a:r>
          </a:p>
          <a:p>
            <a:r>
              <a:rPr lang="en-US" dirty="0" smtClean="0"/>
              <a:t>General people become frightened. </a:t>
            </a:r>
          </a:p>
          <a:p>
            <a:r>
              <a:rPr lang="en-US" dirty="0" smtClean="0"/>
              <a:t>Victims get mistreated.</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8362" y="699198"/>
            <a:ext cx="3454400" cy="25908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2612" y="3556698"/>
            <a:ext cx="4286916" cy="1891602"/>
          </a:xfrm>
          <a:prstGeom prst="rect">
            <a:avLst/>
          </a:prstGeom>
        </p:spPr>
      </p:pic>
    </p:spTree>
    <p:extLst>
      <p:ext uri="{BB962C8B-B14F-4D97-AF65-F5344CB8AC3E}">
        <p14:creationId xmlns:p14="http://schemas.microsoft.com/office/powerpoint/2010/main" val="115296601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54366" y="762000"/>
            <a:ext cx="2590336" cy="1066800"/>
          </a:xfrm>
        </p:spPr>
        <p:txBody>
          <a:bodyPr>
            <a:normAutofit fontScale="90000"/>
          </a:bodyPr>
          <a:lstStyle/>
          <a:p>
            <a:r>
              <a:rPr lang="en-US" sz="4000" b="1" dirty="0" smtClean="0"/>
              <a:t>Our Targets :</a:t>
            </a:r>
            <a:br>
              <a:rPr lang="en-US" sz="4000" b="1" dirty="0" smtClean="0"/>
            </a:br>
            <a:endParaRPr lang="en-US" sz="4000" b="1" dirty="0"/>
          </a:p>
        </p:txBody>
      </p:sp>
      <p:sp>
        <p:nvSpPr>
          <p:cNvPr id="2" name="Content Placeholder 1"/>
          <p:cNvSpPr>
            <a:spLocks noGrp="1"/>
          </p:cNvSpPr>
          <p:nvPr>
            <p:ph idx="1"/>
          </p:nvPr>
        </p:nvSpPr>
        <p:spPr>
          <a:xfrm>
            <a:off x="4037012" y="2465128"/>
            <a:ext cx="3810000" cy="2453934"/>
          </a:xfrm>
        </p:spPr>
        <p:txBody>
          <a:bodyPr>
            <a:normAutofit/>
          </a:bodyPr>
          <a:lstStyle/>
          <a:p>
            <a:r>
              <a:rPr lang="en-US" sz="2800" dirty="0" smtClean="0"/>
              <a:t>It will verify the news.</a:t>
            </a:r>
          </a:p>
          <a:p>
            <a:r>
              <a:rPr lang="en-US" sz="2800" dirty="0" smtClean="0"/>
              <a:t>Judge the authenticity.</a:t>
            </a:r>
          </a:p>
          <a:p>
            <a:r>
              <a:rPr lang="en-US" sz="2800" dirty="0" smtClean="0"/>
              <a:t>Publish the real one.</a:t>
            </a:r>
            <a:endParaRPr lang="en-US" sz="2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212" y="2286000"/>
            <a:ext cx="2219325" cy="20669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5212" y="2436642"/>
            <a:ext cx="2143125" cy="2143125"/>
          </a:xfrm>
          <a:prstGeom prst="rect">
            <a:avLst/>
          </a:prstGeom>
        </p:spPr>
      </p:pic>
    </p:spTree>
    <p:extLst>
      <p:ext uri="{BB962C8B-B14F-4D97-AF65-F5344CB8AC3E}">
        <p14:creationId xmlns:p14="http://schemas.microsoft.com/office/powerpoint/2010/main" val="1255868717"/>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22080" y="539097"/>
            <a:ext cx="4114336" cy="1143000"/>
          </a:xfrm>
        </p:spPr>
        <p:txBody>
          <a:bodyPr>
            <a:normAutofit/>
          </a:bodyPr>
          <a:lstStyle/>
          <a:p>
            <a:r>
              <a:rPr lang="en-US" sz="3600" b="1" dirty="0" smtClean="0"/>
              <a:t>Our Work lines :</a:t>
            </a:r>
            <a:endParaRPr lang="en-US" sz="3600" b="1" dirty="0"/>
          </a:p>
        </p:txBody>
      </p:sp>
      <p:sp>
        <p:nvSpPr>
          <p:cNvPr id="2" name="Content Placeholder 1"/>
          <p:cNvSpPr>
            <a:spLocks noGrp="1"/>
          </p:cNvSpPr>
          <p:nvPr>
            <p:ph idx="1"/>
          </p:nvPr>
        </p:nvSpPr>
        <p:spPr>
          <a:xfrm>
            <a:off x="722080" y="2057400"/>
            <a:ext cx="8610136" cy="3505200"/>
          </a:xfrm>
        </p:spPr>
        <p:txBody>
          <a:bodyPr>
            <a:normAutofit/>
          </a:bodyPr>
          <a:lstStyle/>
          <a:p>
            <a:r>
              <a:rPr lang="en-US" dirty="0" smtClean="0"/>
              <a:t>We will collaborate with other platforms like BD </a:t>
            </a:r>
            <a:r>
              <a:rPr lang="en-US" dirty="0" err="1" smtClean="0"/>
              <a:t>FactCheck</a:t>
            </a:r>
            <a:r>
              <a:rPr lang="en-US" dirty="0" smtClean="0"/>
              <a:t>.</a:t>
            </a:r>
          </a:p>
          <a:p>
            <a:r>
              <a:rPr lang="en-US" dirty="0" smtClean="0"/>
              <a:t>Collaboration with local news reporters &amp; police stations.</a:t>
            </a:r>
          </a:p>
          <a:p>
            <a:r>
              <a:rPr lang="en-US" dirty="0" smtClean="0"/>
              <a:t>It will also collaborate with other sites like </a:t>
            </a:r>
            <a:r>
              <a:rPr lang="en-US" dirty="0" err="1" smtClean="0"/>
              <a:t>Foto</a:t>
            </a:r>
            <a:r>
              <a:rPr lang="en-US" dirty="0" err="1" smtClean="0"/>
              <a:t>Forensic</a:t>
            </a:r>
            <a:r>
              <a:rPr lang="en-US" dirty="0" smtClean="0"/>
              <a:t>, </a:t>
            </a:r>
            <a:r>
              <a:rPr lang="en-US" dirty="0" err="1" smtClean="0"/>
              <a:t>DomainData</a:t>
            </a:r>
            <a:r>
              <a:rPr lang="en-US" dirty="0" smtClean="0"/>
              <a:t> etc.</a:t>
            </a:r>
          </a:p>
          <a:p>
            <a:r>
              <a:rPr lang="en-US" dirty="0" smtClean="0"/>
              <a:t>Emergency help line.</a:t>
            </a:r>
          </a:p>
          <a:p>
            <a:r>
              <a:rPr lang="en-US" dirty="0"/>
              <a:t>Give </a:t>
            </a:r>
            <a:r>
              <a:rPr lang="en-US" dirty="0" smtClean="0"/>
              <a:t>news </a:t>
            </a:r>
            <a:r>
              <a:rPr lang="en-US" dirty="0"/>
              <a:t>combining with all the sources.</a:t>
            </a:r>
          </a:p>
          <a:p>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2412" y="1676400"/>
            <a:ext cx="2424341" cy="3752850"/>
          </a:xfrm>
          <a:prstGeom prst="rect">
            <a:avLst/>
          </a:prstGeom>
        </p:spPr>
      </p:pic>
    </p:spTree>
    <p:extLst>
      <p:ext uri="{BB962C8B-B14F-4D97-AF65-F5344CB8AC3E}">
        <p14:creationId xmlns:p14="http://schemas.microsoft.com/office/powerpoint/2010/main" val="3224243975"/>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4212" y="762000"/>
            <a:ext cx="9143538" cy="1066800"/>
          </a:xfrm>
        </p:spPr>
        <p:txBody>
          <a:bodyPr/>
          <a:lstStyle/>
          <a:p>
            <a:r>
              <a:rPr lang="en-US" b="1" dirty="0" smtClean="0"/>
              <a:t>Why Us?</a:t>
            </a:r>
            <a:br>
              <a:rPr lang="en-US" b="1" dirty="0" smtClean="0"/>
            </a:br>
            <a:endParaRPr lang="en-US" b="1" dirty="0"/>
          </a:p>
        </p:txBody>
      </p:sp>
      <p:sp>
        <p:nvSpPr>
          <p:cNvPr id="4" name="Content Placeholder 3"/>
          <p:cNvSpPr>
            <a:spLocks noGrp="1"/>
          </p:cNvSpPr>
          <p:nvPr>
            <p:ph idx="1"/>
          </p:nvPr>
        </p:nvSpPr>
        <p:spPr>
          <a:xfrm>
            <a:off x="608012" y="1905000"/>
            <a:ext cx="6096000" cy="3200400"/>
          </a:xfrm>
        </p:spPr>
        <p:txBody>
          <a:bodyPr/>
          <a:lstStyle/>
          <a:p>
            <a:r>
              <a:rPr lang="en-US" dirty="0" smtClean="0"/>
              <a:t>Combining all the sources in a single frame.</a:t>
            </a:r>
          </a:p>
          <a:p>
            <a:r>
              <a:rPr lang="en-US" dirty="0" smtClean="0"/>
              <a:t>People don’t need to look for each segment.</a:t>
            </a:r>
          </a:p>
          <a:p>
            <a:r>
              <a:rPr lang="en-US" dirty="0" smtClean="0"/>
              <a:t>Give people the most trustable news.</a:t>
            </a:r>
          </a:p>
          <a:p>
            <a:r>
              <a:rPr lang="en-US" dirty="0" smtClean="0"/>
              <a:t>People can also request for one.</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7412" y="1143000"/>
            <a:ext cx="4220165" cy="40386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51901073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75012" y="685800"/>
            <a:ext cx="5790736" cy="1066800"/>
          </a:xfrm>
        </p:spPr>
        <p:txBody>
          <a:bodyPr>
            <a:normAutofit fontScale="90000"/>
          </a:bodyPr>
          <a:lstStyle/>
          <a:p>
            <a:r>
              <a:rPr lang="en-US" sz="4000" b="1" dirty="0" smtClean="0"/>
              <a:t>Our Business Criteria :</a:t>
            </a:r>
            <a:r>
              <a:rPr lang="en-US" sz="3600" b="1" dirty="0" smtClean="0"/>
              <a:t/>
            </a:r>
            <a:br>
              <a:rPr lang="en-US" sz="3600" b="1" dirty="0" smtClean="0"/>
            </a:br>
            <a:endParaRPr lang="en-US" sz="3600" b="1" dirty="0"/>
          </a:p>
        </p:txBody>
      </p:sp>
      <p:sp>
        <p:nvSpPr>
          <p:cNvPr id="2" name="Content Placeholder 1"/>
          <p:cNvSpPr>
            <a:spLocks noGrp="1"/>
          </p:cNvSpPr>
          <p:nvPr>
            <p:ph idx="1"/>
          </p:nvPr>
        </p:nvSpPr>
        <p:spPr>
          <a:xfrm>
            <a:off x="303212" y="1981200"/>
            <a:ext cx="5332412" cy="2286000"/>
          </a:xfrm>
        </p:spPr>
        <p:txBody>
          <a:bodyPr/>
          <a:lstStyle/>
          <a:p>
            <a:r>
              <a:rPr lang="en-US" dirty="0" smtClean="0"/>
              <a:t>It will verify the news under certain subscription fees.</a:t>
            </a:r>
          </a:p>
          <a:p>
            <a:r>
              <a:rPr lang="en-US" dirty="0" smtClean="0"/>
              <a:t>We will give the local news reporters 30%of </a:t>
            </a:r>
            <a:r>
              <a:rPr lang="en-US" dirty="0"/>
              <a:t>subscription </a:t>
            </a:r>
            <a:r>
              <a:rPr lang="en-US" dirty="0" smtClean="0"/>
              <a:t>fees for each news.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9723" y="3071812"/>
            <a:ext cx="4672049" cy="239077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15381222"/>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6012" y="2971800"/>
            <a:ext cx="6858000" cy="2209800"/>
          </a:xfrm>
        </p:spPr>
        <p:txBody>
          <a:bodyPr/>
          <a:lstStyle/>
          <a:p>
            <a:pPr marL="0" indent="0">
              <a:buNone/>
            </a:pPr>
            <a:r>
              <a:rPr lang="en-US" dirty="0" smtClean="0"/>
              <a:t>The soul purpose of this site is to bring justice and prevail the truth among the people. There are people who are spreading wrong news and blind folding many people from the truth. But our platform will help this people by reaching out, seeking the truth and spreading it.</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612" y="685800"/>
            <a:ext cx="2895600" cy="28956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819748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2412" y="381000"/>
            <a:ext cx="8801100" cy="5867400"/>
          </a:xfrm>
          <a:prstGeom prst="rect">
            <a:avLst/>
          </a:prstGeom>
          <a:ln>
            <a:noFill/>
          </a:ln>
          <a:effectLst>
            <a:softEdge rad="112500"/>
          </a:effectLst>
        </p:spPr>
      </p:pic>
    </p:spTree>
    <p:extLst>
      <p:ext uri="{BB962C8B-B14F-4D97-AF65-F5344CB8AC3E}">
        <p14:creationId xmlns:p14="http://schemas.microsoft.com/office/powerpoint/2010/main" val="2585531345"/>
      </p:ext>
    </p:extLst>
  </p:cSld>
  <p:clrMapOvr>
    <a:masterClrMapping/>
  </p:clrMapOvr>
  <p:transition spd="slow">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252</TotalTime>
  <Words>267</Words>
  <Application>Microsoft Office PowerPoint</Application>
  <PresentationFormat>Custom</PresentationFormat>
  <Paragraphs>38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Project planning overview presentation</vt:lpstr>
      <vt:lpstr>News Identifier.</vt:lpstr>
      <vt:lpstr>Introduction : </vt:lpstr>
      <vt:lpstr>Reasons : </vt:lpstr>
      <vt:lpstr>Our Targets : </vt:lpstr>
      <vt:lpstr>Our Work lines :</vt:lpstr>
      <vt:lpstr>Why Us? </vt:lpstr>
      <vt:lpstr>Our Business Criteria : </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Identifier.</dc:title>
  <dc:creator>hp</dc:creator>
  <cp:lastModifiedBy>hp</cp:lastModifiedBy>
  <cp:revision>20</cp:revision>
  <dcterms:created xsi:type="dcterms:W3CDTF">2020-09-04T17:41:10Z</dcterms:created>
  <dcterms:modified xsi:type="dcterms:W3CDTF">2020-09-04T21:53:57Z</dcterms:modified>
</cp:coreProperties>
</file>