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76" r:id="rId7"/>
    <p:sldId id="272" r:id="rId8"/>
    <p:sldId id="277" r:id="rId9"/>
    <p:sldId id="283" r:id="rId10"/>
    <p:sldId id="284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107" d="100"/>
          <a:sy n="107" d="100"/>
        </p:scale>
        <p:origin x="138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</dgm:pt>
    <dgm:pt modelId="{1B1F80F4-E9A5-4A99-A630-6548067B7CB5}" type="pres">
      <dgm:prSet presAssocID="{995C4470-49EF-4BD9-B00A-AD612181AB58}" presName="parTrans" presStyleLbl="sibTrans2D1" presStyleIdx="0" presStyleCnt="8"/>
      <dgm:spPr/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8"/>
      <dgm:spPr/>
    </dgm:pt>
    <dgm:pt modelId="{459BBFF8-CE50-41AE-9B5E-F6026BBE4F45}" type="pres">
      <dgm:prSet presAssocID="{C4FF5CFA-9CEF-4C34-984A-CC28F232798F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8"/>
      <dgm:spPr/>
    </dgm:pt>
    <dgm:pt modelId="{9A5E1799-26FB-4959-97AA-0FCC22761318}" type="pres">
      <dgm:prSet presAssocID="{F7CED298-1605-4B60-9FC8-0A4C25C5AA00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</dgm:pt>
    <dgm:pt modelId="{C8CE6287-76AA-46C4-B478-0F9183DE6118}" type="pres">
      <dgm:prSet presAssocID="{F342D04F-4D11-41CC-AB66-36041A902B44}" presName="parTrans" presStyleLbl="sibTrans2D1" presStyleIdx="3" presStyleCnt="8"/>
      <dgm:spPr/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4" presStyleCnt="8"/>
      <dgm:spPr/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5" presStyleCnt="8"/>
      <dgm:spPr/>
    </dgm:pt>
    <dgm:pt modelId="{68423B8C-DD55-4C1A-86D3-87118415FFA7}" type="pres">
      <dgm:prSet presAssocID="{CAE20587-4D50-4B6B-A17D-199722D630E2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</dgm:pt>
    <dgm:pt modelId="{BF9CEF10-4726-4D20-AC2F-85DE706D0D00}" type="pres">
      <dgm:prSet presAssocID="{403B4542-B2F8-496D-BBEA-3A684B1106F9}" presName="parTrans" presStyleLbl="sibTrans2D1" presStyleIdx="6" presStyleCnt="8"/>
      <dgm:spPr/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7" presStyleCnt="8"/>
      <dgm:spPr/>
    </dgm:pt>
    <dgm:pt modelId="{2985E292-795D-4403-BD7F-3A17BE0B21A7}" type="pres">
      <dgm:prSet presAssocID="{15982A38-A73B-4943-B138-EA0EAB77BC2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6762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7145" y="396784"/>
        <a:ext cx="2742915" cy="655154"/>
      </dsp:txXfrm>
    </dsp:sp>
    <dsp:sp modelId="{1B1F80F4-E9A5-4A99-A630-6548067B7CB5}">
      <dsp:nvSpPr>
        <dsp:cNvPr id="0" name=""/>
        <dsp:cNvSpPr/>
      </dsp:nvSpPr>
      <dsp:spPr>
        <a:xfrm rot="5400000">
          <a:off x="1337710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6762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sp:txBody>
      <dsp:txXfrm>
        <a:off x="27145" y="1336276"/>
        <a:ext cx="2742915" cy="655154"/>
      </dsp:txXfrm>
    </dsp:sp>
    <dsp:sp modelId="{7CAEA63C-96B5-40D4-900F-409598FDB0C1}">
      <dsp:nvSpPr>
        <dsp:cNvPr id="0" name=""/>
        <dsp:cNvSpPr/>
      </dsp:nvSpPr>
      <dsp:spPr>
        <a:xfrm rot="5400000">
          <a:off x="1337710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6762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sp:txBody>
      <dsp:txXfrm>
        <a:off x="27145" y="2275769"/>
        <a:ext cx="2742915" cy="655154"/>
      </dsp:txXfrm>
    </dsp:sp>
    <dsp:sp modelId="{A65C4264-24F4-4122-844B-F5E582EC0111}">
      <dsp:nvSpPr>
        <dsp:cNvPr id="0" name=""/>
        <dsp:cNvSpPr/>
      </dsp:nvSpPr>
      <dsp:spPr>
        <a:xfrm rot="5400000">
          <a:off x="1337710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6762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sp:txBody>
      <dsp:txXfrm>
        <a:off x="27145" y="3215261"/>
        <a:ext cx="2742915" cy="655154"/>
      </dsp:txXfrm>
    </dsp:sp>
    <dsp:sp modelId="{09ADE9CE-20B7-4A4E-BED6-D56E4ED1D855}">
      <dsp:nvSpPr>
        <dsp:cNvPr id="0" name=""/>
        <dsp:cNvSpPr/>
      </dsp:nvSpPr>
      <dsp:spPr>
        <a:xfrm>
          <a:off x="3180159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200542" y="396784"/>
        <a:ext cx="2742915" cy="655154"/>
      </dsp:txXfrm>
    </dsp:sp>
    <dsp:sp modelId="{C8CE6287-76AA-46C4-B478-0F9183DE6118}">
      <dsp:nvSpPr>
        <dsp:cNvPr id="0" name=""/>
        <dsp:cNvSpPr/>
      </dsp:nvSpPr>
      <dsp:spPr>
        <a:xfrm rot="5400000">
          <a:off x="4511106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180159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sp:txBody>
      <dsp:txXfrm>
        <a:off x="3200542" y="1336276"/>
        <a:ext cx="2742915" cy="655154"/>
      </dsp:txXfrm>
    </dsp:sp>
    <dsp:sp modelId="{DDA5CBC7-AA05-481A-A03A-3964C1BBBB5A}">
      <dsp:nvSpPr>
        <dsp:cNvPr id="0" name=""/>
        <dsp:cNvSpPr/>
      </dsp:nvSpPr>
      <dsp:spPr>
        <a:xfrm rot="5400000">
          <a:off x="4511106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180159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sp:txBody>
      <dsp:txXfrm>
        <a:off x="3200542" y="2275769"/>
        <a:ext cx="2742915" cy="655154"/>
      </dsp:txXfrm>
    </dsp:sp>
    <dsp:sp modelId="{E7F7C4A8-2F3A-49BA-B2E4-CF48FCA5D8D8}">
      <dsp:nvSpPr>
        <dsp:cNvPr id="0" name=""/>
        <dsp:cNvSpPr/>
      </dsp:nvSpPr>
      <dsp:spPr>
        <a:xfrm rot="5400000">
          <a:off x="4511106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180159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sp:txBody>
      <dsp:txXfrm>
        <a:off x="3200542" y="3215261"/>
        <a:ext cx="2742915" cy="655154"/>
      </dsp:txXfrm>
    </dsp:sp>
    <dsp:sp modelId="{67971461-EE07-4B5E-A0C3-A166C6559682}">
      <dsp:nvSpPr>
        <dsp:cNvPr id="0" name=""/>
        <dsp:cNvSpPr/>
      </dsp:nvSpPr>
      <dsp:spPr>
        <a:xfrm>
          <a:off x="6353555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373938" y="396784"/>
        <a:ext cx="2742915" cy="655154"/>
      </dsp:txXfrm>
    </dsp:sp>
    <dsp:sp modelId="{BF9CEF10-4726-4D20-AC2F-85DE706D0D00}">
      <dsp:nvSpPr>
        <dsp:cNvPr id="0" name=""/>
        <dsp:cNvSpPr/>
      </dsp:nvSpPr>
      <dsp:spPr>
        <a:xfrm rot="5400000">
          <a:off x="7684503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353555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sp:txBody>
      <dsp:txXfrm>
        <a:off x="6373938" y="1336276"/>
        <a:ext cx="2742915" cy="655154"/>
      </dsp:txXfrm>
    </dsp:sp>
    <dsp:sp modelId="{0C1CAC8B-CC80-49DA-9707-021AB163C55F}">
      <dsp:nvSpPr>
        <dsp:cNvPr id="0" name=""/>
        <dsp:cNvSpPr/>
      </dsp:nvSpPr>
      <dsp:spPr>
        <a:xfrm rot="5400000">
          <a:off x="7684503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353555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sp:txBody>
      <dsp:txXfrm>
        <a:off x="6373938" y="2275769"/>
        <a:ext cx="2742915" cy="65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2017-08-05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71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350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12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86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17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2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99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72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06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07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45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https://www.youtube.com/embed/C0HxYtZdT3o?rel=0" TargetMode="External"/><Relationship Id="rId1" Type="http://schemas.openxmlformats.org/officeDocument/2006/relationships/video" Target="https://www.youtube.com/embed/IiP7946Suk8?rel=0&amp;showinfo=0" TargetMode="Externa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자율 주행 자동차 프로젝트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주행 영상</a:t>
            </a:r>
          </a:p>
        </p:txBody>
      </p:sp>
      <p:pic>
        <p:nvPicPr>
          <p:cNvPr id="3" name="IiP7946Suk8">
            <a:hlinkClick r:id="" action="ppaction://media"/>
            <a:extLst>
              <a:ext uri="{FF2B5EF4-FFF2-40B4-BE49-F238E27FC236}">
                <a16:creationId xmlns:a16="http://schemas.microsoft.com/office/drawing/2014/main" id="{8D6FDD51-D197-4803-B1A4-60127149423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25323" y="1916832"/>
            <a:ext cx="4716016" cy="3537012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pic>
        <p:nvPicPr>
          <p:cNvPr id="5" name="C0HxYtZdT3o">
            <a:hlinkClick r:id="" action="ppaction://media"/>
            <a:extLst>
              <a:ext uri="{FF2B5EF4-FFF2-40B4-BE49-F238E27FC236}">
                <a16:creationId xmlns:a16="http://schemas.microsoft.com/office/drawing/2014/main" id="{E86C03D8-573C-4903-A312-CB6EEB344F3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744072" y="1916832"/>
            <a:ext cx="4752528" cy="3564396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182914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 센서 및 기술</a:t>
            </a:r>
          </a:p>
        </p:txBody>
      </p:sp>
      <p:sp>
        <p:nvSpPr>
          <p:cNvPr id="3" name="내용 개체 틀 13">
            <a:extLst>
              <a:ext uri="{FF2B5EF4-FFF2-40B4-BE49-F238E27FC236}">
                <a16:creationId xmlns:a16="http://schemas.microsoft.com/office/drawing/2014/main" id="{224AD9A3-2E6C-431D-97B7-D3C15271C81C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초음파</a:t>
            </a:r>
            <a:endParaRPr lang="en-US" altLang="ko-KR" dirty="0"/>
          </a:p>
          <a:p>
            <a:r>
              <a:rPr lang="ko-KR" altLang="en-US" dirty="0"/>
              <a:t>적외선</a:t>
            </a:r>
            <a:endParaRPr lang="en-US" altLang="ko-KR" dirty="0"/>
          </a:p>
          <a:p>
            <a:r>
              <a:rPr lang="ko-KR" altLang="en-US" dirty="0"/>
              <a:t>블루투스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8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적용 예정 기술</a:t>
            </a:r>
          </a:p>
        </p:txBody>
      </p:sp>
      <p:sp>
        <p:nvSpPr>
          <p:cNvPr id="3" name="내용 개체 틀 13">
            <a:extLst>
              <a:ext uri="{FF2B5EF4-FFF2-40B4-BE49-F238E27FC236}">
                <a16:creationId xmlns:a16="http://schemas.microsoft.com/office/drawing/2014/main" id="{224AD9A3-2E6C-431D-97B7-D3C15271C81C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컬러</a:t>
            </a:r>
            <a:endParaRPr lang="en-US" altLang="ko-KR" dirty="0"/>
          </a:p>
          <a:p>
            <a:r>
              <a:rPr lang="ko-KR" altLang="en-US" dirty="0"/>
              <a:t>조도</a:t>
            </a:r>
            <a:endParaRPr lang="en-US" altLang="ko-KR" dirty="0"/>
          </a:p>
          <a:p>
            <a:r>
              <a:rPr lang="ko-KR" altLang="en-US" dirty="0"/>
              <a:t>영상처리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9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일정 계획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" name="내용 개체 틀 8" descr="프로세스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87460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기본 기능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전진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후진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좌회전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우회전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초음파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조도 센서 등을 이용한 센싱</a:t>
            </a:r>
          </a:p>
        </p:txBody>
      </p:sp>
    </p:spTree>
    <p:extLst>
      <p:ext uri="{BB962C8B-B14F-4D97-AF65-F5344CB8AC3E}">
        <p14:creationId xmlns:p14="http://schemas.microsoft.com/office/powerpoint/2010/main" val="166341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76F079D-B80B-4687-AE91-EAFDFA59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45" y="1831869"/>
            <a:ext cx="4943859" cy="35368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도로 모델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DC3C39-7014-4740-8EBB-DE478F769BA3}"/>
              </a:ext>
            </a:extLst>
          </p:cNvPr>
          <p:cNvGrpSpPr/>
          <p:nvPr/>
        </p:nvGrpSpPr>
        <p:grpSpPr>
          <a:xfrm>
            <a:off x="1631504" y="1700808"/>
            <a:ext cx="5760640" cy="4104456"/>
            <a:chOff x="1683781" y="1664804"/>
            <a:chExt cx="5760640" cy="41044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4FE8683-2D0D-4CC6-872E-2190592A4C33}"/>
                </a:ext>
              </a:extLst>
            </p:cNvPr>
            <p:cNvSpPr/>
            <p:nvPr/>
          </p:nvSpPr>
          <p:spPr>
            <a:xfrm>
              <a:off x="1683781" y="1664804"/>
              <a:ext cx="5760640" cy="410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AB28D5-AA07-4370-9D94-8CD2D0228C5D}"/>
                </a:ext>
              </a:extLst>
            </p:cNvPr>
            <p:cNvSpPr/>
            <p:nvPr/>
          </p:nvSpPr>
          <p:spPr>
            <a:xfrm>
              <a:off x="2051720" y="2132856"/>
              <a:ext cx="720080" cy="31683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3DF2C5-3A6D-450D-8891-A0D9AFB0E608}"/>
                </a:ext>
              </a:extLst>
            </p:cNvPr>
            <p:cNvSpPr/>
            <p:nvPr/>
          </p:nvSpPr>
          <p:spPr>
            <a:xfrm>
              <a:off x="2768891" y="2132856"/>
              <a:ext cx="2016224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0D3A63-9499-49D2-A4CF-8921DCF3F0CB}"/>
                </a:ext>
              </a:extLst>
            </p:cNvPr>
            <p:cNvSpPr/>
            <p:nvPr/>
          </p:nvSpPr>
          <p:spPr>
            <a:xfrm>
              <a:off x="4211960" y="2780928"/>
              <a:ext cx="573155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1C4578-CAD8-492B-BB43-BC90A7FB2368}"/>
                </a:ext>
              </a:extLst>
            </p:cNvPr>
            <p:cNvSpPr/>
            <p:nvPr/>
          </p:nvSpPr>
          <p:spPr>
            <a:xfrm>
              <a:off x="4785115" y="4797152"/>
              <a:ext cx="2091141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0FBC51-4E05-4EFC-AE99-D7C605F2B52A}"/>
                </a:ext>
              </a:extLst>
            </p:cNvPr>
            <p:cNvSpPr/>
            <p:nvPr/>
          </p:nvSpPr>
          <p:spPr>
            <a:xfrm>
              <a:off x="6156176" y="2132856"/>
              <a:ext cx="720080" cy="3096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E5DF8450-3EFE-4F50-A1D3-D6139093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222089" y="697892"/>
            <a:ext cx="3486420" cy="4916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CA923BDC-5FD7-4E88-B5E3-B4A3BE98E803}"/>
              </a:ext>
            </a:extLst>
          </p:cNvPr>
          <p:cNvGrpSpPr/>
          <p:nvPr/>
        </p:nvGrpSpPr>
        <p:grpSpPr>
          <a:xfrm>
            <a:off x="2292882" y="2152294"/>
            <a:ext cx="4836297" cy="2887910"/>
            <a:chOff x="1141414" y="1913926"/>
            <a:chExt cx="9000876" cy="440298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9E258A0-30F5-4922-AE53-2FD511175043}"/>
                </a:ext>
              </a:extLst>
            </p:cNvPr>
            <p:cNvSpPr/>
            <p:nvPr/>
          </p:nvSpPr>
          <p:spPr>
            <a:xfrm>
              <a:off x="1141414" y="1913926"/>
              <a:ext cx="9000876" cy="44029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6F1C56C-99A6-4FFF-84F3-4A5F3FFDBC22}"/>
                </a:ext>
              </a:extLst>
            </p:cNvPr>
            <p:cNvCxnSpPr>
              <a:cxnSpLocks/>
            </p:cNvCxnSpPr>
            <p:nvPr/>
          </p:nvCxnSpPr>
          <p:spPr>
            <a:xfrm>
              <a:off x="8899580" y="2837766"/>
              <a:ext cx="0" cy="3479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33F1117-80A5-4F73-9E8D-47B64EEAF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2209" y="283776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597E936-22D5-434E-A00B-145B2ABE5C2D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2837766"/>
              <a:ext cx="0" cy="727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5216802-6BF7-4CAC-A0F8-C679C79657A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357159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E72259-1DDA-460F-8C54-D94300A483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624" y="4325083"/>
              <a:ext cx="65294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6B81B4A-3DCD-4897-BA17-930288F06226}"/>
                </a:ext>
              </a:extLst>
            </p:cNvPr>
            <p:cNvSpPr/>
            <p:nvPr/>
          </p:nvSpPr>
          <p:spPr>
            <a:xfrm>
              <a:off x="9299775" y="5655151"/>
              <a:ext cx="442320" cy="438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8458EB2-2FA0-408B-84CB-AC10EB50EF19}"/>
                </a:ext>
              </a:extLst>
            </p:cNvPr>
            <p:cNvCxnSpPr>
              <a:cxnSpLocks/>
            </p:cNvCxnSpPr>
            <p:nvPr/>
          </p:nvCxnSpPr>
          <p:spPr>
            <a:xfrm>
              <a:off x="2510502" y="5019602"/>
              <a:ext cx="63890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4DECD6-FB30-42D2-9BF3-EA5CC44CDF68}"/>
              </a:ext>
            </a:extLst>
          </p:cNvPr>
          <p:cNvGrpSpPr/>
          <p:nvPr/>
        </p:nvGrpSpPr>
        <p:grpSpPr>
          <a:xfrm>
            <a:off x="3326787" y="1882056"/>
            <a:ext cx="5892824" cy="3240360"/>
            <a:chOff x="251520" y="548680"/>
            <a:chExt cx="8640960" cy="57606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63D34B-9EAF-4686-ACC5-7604878033CE}"/>
                </a:ext>
              </a:extLst>
            </p:cNvPr>
            <p:cNvSpPr/>
            <p:nvPr/>
          </p:nvSpPr>
          <p:spPr>
            <a:xfrm>
              <a:off x="251520" y="548680"/>
              <a:ext cx="8640960" cy="5760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EB693C-B67C-4AEE-8588-B75462DA3CB9}"/>
                </a:ext>
              </a:extLst>
            </p:cNvPr>
            <p:cNvCxnSpPr/>
            <p:nvPr/>
          </p:nvCxnSpPr>
          <p:spPr>
            <a:xfrm>
              <a:off x="251520" y="413945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666FF6-B020-431C-8754-D696C6C1FF93}"/>
                </a:ext>
              </a:extLst>
            </p:cNvPr>
            <p:cNvCxnSpPr/>
            <p:nvPr/>
          </p:nvCxnSpPr>
          <p:spPr>
            <a:xfrm>
              <a:off x="168205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1B8570-40F2-4E0A-B6CE-BD35FEEFF4A4}"/>
                </a:ext>
              </a:extLst>
            </p:cNvPr>
            <p:cNvCxnSpPr/>
            <p:nvPr/>
          </p:nvCxnSpPr>
          <p:spPr>
            <a:xfrm flipV="1">
              <a:off x="96197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1CE54A4-F788-4229-A484-3844CF7B9681}"/>
                </a:ext>
              </a:extLst>
            </p:cNvPr>
            <p:cNvCxnSpPr/>
            <p:nvPr/>
          </p:nvCxnSpPr>
          <p:spPr>
            <a:xfrm flipV="1">
              <a:off x="240213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A2AECC4-E30C-4A6E-9616-2EDAA9BEB886}"/>
                </a:ext>
              </a:extLst>
            </p:cNvPr>
            <p:cNvCxnSpPr/>
            <p:nvPr/>
          </p:nvCxnSpPr>
          <p:spPr>
            <a:xfrm>
              <a:off x="3122215" y="198884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9BBB2D4-12B3-48A9-B2AA-5BAB03163F67}"/>
                </a:ext>
              </a:extLst>
            </p:cNvPr>
            <p:cNvCxnSpPr/>
            <p:nvPr/>
          </p:nvCxnSpPr>
          <p:spPr>
            <a:xfrm>
              <a:off x="251520" y="341937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5ACBCDC-5DEE-48C2-80B5-03E67C7A59C1}"/>
                </a:ext>
              </a:extLst>
            </p:cNvPr>
            <p:cNvCxnSpPr/>
            <p:nvPr/>
          </p:nvCxnSpPr>
          <p:spPr>
            <a:xfrm>
              <a:off x="7442695" y="1259135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D1655B-7136-4785-AD17-C982D65D0698}"/>
                </a:ext>
              </a:extLst>
            </p:cNvPr>
            <p:cNvCxnSpPr/>
            <p:nvPr/>
          </p:nvCxnSpPr>
          <p:spPr>
            <a:xfrm>
              <a:off x="816277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51BD482-D224-4E58-AC5C-A13EF68BE019}"/>
                </a:ext>
              </a:extLst>
            </p:cNvPr>
            <p:cNvCxnSpPr/>
            <p:nvPr/>
          </p:nvCxnSpPr>
          <p:spPr>
            <a:xfrm>
              <a:off x="3842295" y="562251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385FF74-D463-403E-B2DC-46BE34E19617}"/>
                </a:ext>
              </a:extLst>
            </p:cNvPr>
            <p:cNvCxnSpPr/>
            <p:nvPr/>
          </p:nvCxnSpPr>
          <p:spPr>
            <a:xfrm>
              <a:off x="2402135" y="270892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6A9776BD-D686-4581-938F-077AD5933EF9}"/>
                </a:ext>
              </a:extLst>
            </p:cNvPr>
            <p:cNvSpPr/>
            <p:nvPr/>
          </p:nvSpPr>
          <p:spPr>
            <a:xfrm rot="5400000">
              <a:off x="4572000" y="12591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A18CFB56-4FF5-49D0-A418-CAF132E64769}"/>
                </a:ext>
              </a:extLst>
            </p:cNvPr>
            <p:cNvSpPr/>
            <p:nvPr/>
          </p:nvSpPr>
          <p:spPr>
            <a:xfrm>
              <a:off x="1691680" y="413902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1D100791-675C-44E7-86F3-D8BAB11D09C7}"/>
                </a:ext>
              </a:extLst>
            </p:cNvPr>
            <p:cNvSpPr/>
            <p:nvPr/>
          </p:nvSpPr>
          <p:spPr>
            <a:xfrm>
              <a:off x="961975" y="1994348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5B90A112-23FB-4568-B02D-DEF800AA6034}"/>
                </a:ext>
              </a:extLst>
            </p:cNvPr>
            <p:cNvSpPr/>
            <p:nvPr/>
          </p:nvSpPr>
          <p:spPr>
            <a:xfrm rot="5400000">
              <a:off x="3842295" y="48595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AA9A6734-BC36-4789-9606-320B9D6432DD}"/>
                </a:ext>
              </a:extLst>
            </p:cNvPr>
            <p:cNvSpPr/>
            <p:nvPr/>
          </p:nvSpPr>
          <p:spPr>
            <a:xfrm rot="16200000">
              <a:off x="6732240" y="3417596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81815C9-7896-4253-A1F1-D83D22D691F9}"/>
                </a:ext>
              </a:extLst>
            </p:cNvPr>
            <p:cNvCxnSpPr/>
            <p:nvPr/>
          </p:nvCxnSpPr>
          <p:spPr>
            <a:xfrm flipV="1">
              <a:off x="1691680" y="4137675"/>
              <a:ext cx="72008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74FE8E-28A0-4E56-A45C-27E1718FA65E}"/>
                </a:ext>
              </a:extLst>
            </p:cNvPr>
            <p:cNvCxnSpPr/>
            <p:nvPr/>
          </p:nvCxnSpPr>
          <p:spPr>
            <a:xfrm>
              <a:off x="971600" y="125913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779851E-EA1C-479F-8CE6-BFC104670803}"/>
                </a:ext>
              </a:extLst>
            </p:cNvPr>
            <p:cNvCxnSpPr/>
            <p:nvPr/>
          </p:nvCxnSpPr>
          <p:spPr>
            <a:xfrm>
              <a:off x="6012160" y="19792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88D6E3-6EE8-44AE-95E6-8558A5CB3F9B}"/>
                </a:ext>
              </a:extLst>
            </p:cNvPr>
            <p:cNvCxnSpPr/>
            <p:nvPr/>
          </p:nvCxnSpPr>
          <p:spPr>
            <a:xfrm>
              <a:off x="5282455" y="4867381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D28D0AD-4DF9-49F4-9F33-8D2BA0238D26}"/>
                </a:ext>
              </a:extLst>
            </p:cNvPr>
            <p:cNvCxnSpPr/>
            <p:nvPr/>
          </p:nvCxnSpPr>
          <p:spPr>
            <a:xfrm>
              <a:off x="600253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362DD94-9410-4B76-9510-6FAFB8D33279}"/>
                </a:ext>
              </a:extLst>
            </p:cNvPr>
            <p:cNvCxnSpPr/>
            <p:nvPr/>
          </p:nvCxnSpPr>
          <p:spPr>
            <a:xfrm>
              <a:off x="6732240" y="4857756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B98934F-8CBD-44BA-AA03-EBFD143D4EFA}"/>
                </a:ext>
              </a:extLst>
            </p:cNvPr>
            <p:cNvCxnSpPr/>
            <p:nvPr/>
          </p:nvCxnSpPr>
          <p:spPr>
            <a:xfrm>
              <a:off x="7442695" y="4859100"/>
              <a:ext cx="0" cy="71089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9451BB4-0CF0-4E69-8B89-7AEE6C16AE07}"/>
                </a:ext>
              </a:extLst>
            </p:cNvPr>
            <p:cNvCxnSpPr/>
            <p:nvPr/>
          </p:nvCxnSpPr>
          <p:spPr>
            <a:xfrm>
              <a:off x="6722615" y="2699295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C72CB8D-1FC3-4826-AB56-DA8C77FE8AA8}"/>
                </a:ext>
              </a:extLst>
            </p:cNvPr>
            <p:cNvCxnSpPr/>
            <p:nvPr/>
          </p:nvCxnSpPr>
          <p:spPr>
            <a:xfrm>
              <a:off x="7452320" y="3417595"/>
              <a:ext cx="144016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E8A440-529A-4959-8147-9742C9602489}"/>
                </a:ext>
              </a:extLst>
            </p:cNvPr>
            <p:cNvCxnSpPr/>
            <p:nvPr/>
          </p:nvCxnSpPr>
          <p:spPr>
            <a:xfrm>
              <a:off x="5292080" y="341759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1197F12-96CD-4B8B-8E56-F5127C979978}"/>
                </a:ext>
              </a:extLst>
            </p:cNvPr>
            <p:cNvCxnSpPr/>
            <p:nvPr/>
          </p:nvCxnSpPr>
          <p:spPr>
            <a:xfrm>
              <a:off x="456237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12C495E-7E22-459C-B743-70F62343C222}"/>
                </a:ext>
              </a:extLst>
            </p:cNvPr>
            <p:cNvCxnSpPr/>
            <p:nvPr/>
          </p:nvCxnSpPr>
          <p:spPr>
            <a:xfrm>
              <a:off x="4581625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D976B030-0EC5-4C25-BF5A-8E6EF8317F2C}"/>
                </a:ext>
              </a:extLst>
            </p:cNvPr>
            <p:cNvSpPr/>
            <p:nvPr/>
          </p:nvSpPr>
          <p:spPr>
            <a:xfrm>
              <a:off x="6732240" y="1259429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034A4F37-9ACF-4CE9-ACD5-B70EFE2FE068}"/>
                </a:ext>
              </a:extLst>
            </p:cNvPr>
            <p:cNvSpPr/>
            <p:nvPr/>
          </p:nvSpPr>
          <p:spPr>
            <a:xfrm rot="16200000">
              <a:off x="4562375" y="126876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66C94D17-C3E8-4566-870C-AE9CCEBE9299}"/>
                </a:ext>
              </a:extLst>
            </p:cNvPr>
            <p:cNvSpPr/>
            <p:nvPr/>
          </p:nvSpPr>
          <p:spPr>
            <a:xfrm>
              <a:off x="3122215" y="1282331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9BF50CF-9CF0-47BE-A38C-248B3ADCA909}"/>
                </a:ext>
              </a:extLst>
            </p:cNvPr>
            <p:cNvCxnSpPr/>
            <p:nvPr/>
          </p:nvCxnSpPr>
          <p:spPr>
            <a:xfrm>
              <a:off x="5282455" y="4867381"/>
              <a:ext cx="0" cy="712234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9934745-AEF9-4405-A75A-4FE1F9EA25C8}"/>
                </a:ext>
              </a:extLst>
            </p:cNvPr>
            <p:cNvCxnSpPr/>
            <p:nvPr/>
          </p:nvCxnSpPr>
          <p:spPr>
            <a:xfrm>
              <a:off x="2411760" y="1259135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9611AC-9E61-4BB7-A7AC-DCC2790B59D5}"/>
                </a:ext>
              </a:extLst>
            </p:cNvPr>
            <p:cNvCxnSpPr/>
            <p:nvPr/>
          </p:nvCxnSpPr>
          <p:spPr>
            <a:xfrm>
              <a:off x="3122215" y="1259135"/>
              <a:ext cx="0" cy="735528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5633F6A-757E-45E8-8437-D15E3CE4673B}"/>
                </a:ext>
              </a:extLst>
            </p:cNvPr>
            <p:cNvCxnSpPr/>
            <p:nvPr/>
          </p:nvCxnSpPr>
          <p:spPr>
            <a:xfrm flipH="1">
              <a:off x="5272830" y="1268760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D88B19-65CE-4085-89D8-7E40AA34BF94}"/>
                </a:ext>
              </a:extLst>
            </p:cNvPr>
            <p:cNvCxnSpPr/>
            <p:nvPr/>
          </p:nvCxnSpPr>
          <p:spPr>
            <a:xfrm>
              <a:off x="8172106" y="1983749"/>
              <a:ext cx="0" cy="696883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6B19A36-48F7-4D49-AF51-4E4C60CB5FF7}"/>
                </a:ext>
              </a:extLst>
            </p:cNvPr>
            <p:cNvCxnSpPr/>
            <p:nvPr/>
          </p:nvCxnSpPr>
          <p:spPr>
            <a:xfrm>
              <a:off x="971600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2EBEDD-E464-41A9-A60A-DC64F3ACE1B4}"/>
                </a:ext>
              </a:extLst>
            </p:cNvPr>
            <p:cNvCxnSpPr/>
            <p:nvPr/>
          </p:nvCxnSpPr>
          <p:spPr>
            <a:xfrm>
              <a:off x="3131840" y="55796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57EDBD5-C044-4D32-BAA4-75EE028C70D9}"/>
                </a:ext>
              </a:extLst>
            </p:cNvPr>
            <p:cNvCxnSpPr/>
            <p:nvPr/>
          </p:nvCxnSpPr>
          <p:spPr>
            <a:xfrm>
              <a:off x="971600" y="1259135"/>
              <a:ext cx="0" cy="14401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도로 선정 모델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정기 </a:t>
            </a:r>
            <a:r>
              <a:rPr lang="ko-KR" altLang="en-US" dirty="0"/>
              <a:t>피드백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BCC39-76FC-45E9-9058-6573128F0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49" y="1814134"/>
            <a:ext cx="6734942" cy="3440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8B609C-F18E-4A11-A38B-284D328F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2420888"/>
            <a:ext cx="5469407" cy="2924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8B19A3-0B70-431F-AA14-5EC1D20C1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2" y="3483272"/>
            <a:ext cx="5755524" cy="2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0A1F29-5207-473C-BDFA-444954B0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600200"/>
            <a:ext cx="6734175" cy="4067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B66B4C-80E3-44A7-8CB4-1D34D8A9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2348880"/>
            <a:ext cx="5232980" cy="3988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576827-C662-427C-B90D-3BCC06655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700017"/>
            <a:ext cx="4694016" cy="5085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AAD67-D5D2-498C-9D40-E0D5E8D4D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767" y="294159"/>
            <a:ext cx="495989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GitHub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6906D-D4A6-4780-81D1-1DB1CF36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600222"/>
            <a:ext cx="4824536" cy="43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가이드 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F7B92-783B-4634-9EDC-3BC3ED43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772816"/>
            <a:ext cx="8328248" cy="45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9581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89</Words>
  <Application>Microsoft Office PowerPoint</Application>
  <PresentationFormat>와이드스크린</PresentationFormat>
  <Paragraphs>44</Paragraphs>
  <Slides>12</Slides>
  <Notes>12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malgun gothic</vt:lpstr>
      <vt:lpstr>Arial</vt:lpstr>
      <vt:lpstr>Candara</vt:lpstr>
      <vt:lpstr>Consolas</vt:lpstr>
      <vt:lpstr>기술 컴퓨터 16x9</vt:lpstr>
      <vt:lpstr>자율 주행 자동차 프로젝트</vt:lpstr>
      <vt:lpstr>프로젝트 일정 계획</vt:lpstr>
      <vt:lpstr>기본 기능</vt:lpstr>
      <vt:lpstr>도로 모델 선정</vt:lpstr>
      <vt:lpstr>도로 선정 모델</vt:lpstr>
      <vt:lpstr>정기 피드백</vt:lpstr>
      <vt:lpstr>사용코드</vt:lpstr>
      <vt:lpstr>GitHub 사용</vt:lpstr>
      <vt:lpstr>프로젝트 가이드 제작</vt:lpstr>
      <vt:lpstr>주행 영상</vt:lpstr>
      <vt:lpstr>사용 센서 및 기술</vt:lpstr>
      <vt:lpstr>적용 예정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2017-08-05T09:59:01Z</dcterms:created>
  <dcterms:modified xsi:type="dcterms:W3CDTF">2017-08-05T11:37:26Z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