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E04D564-4240-4DA9-93A8-7224B0C9E28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766A72-9C06-4753-A602-FA2FF1D2C3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MR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노해준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3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en-US" altLang="ko-KR" dirty="0" smtClean="0"/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개발환경 만들기</a:t>
            </a:r>
            <a:endParaRPr lang="en-US" altLang="ko-KR" dirty="0" smtClean="0"/>
          </a:p>
          <a:p>
            <a:r>
              <a:rPr lang="ko-KR" altLang="en-US" dirty="0" smtClean="0"/>
              <a:t>진행상황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368" y="342841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9995"/>
            <a:ext cx="3078580" cy="184973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2996137" cy="18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48" y="1618402"/>
            <a:ext cx="3123312" cy="18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80" y="3872152"/>
            <a:ext cx="3150280" cy="18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/>
          <a:lstStyle/>
          <a:p>
            <a:r>
              <a:rPr lang="ko-KR" altLang="en-US" dirty="0" err="1" smtClean="0"/>
              <a:t>라즈비안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700808"/>
            <a:ext cx="4146848" cy="4725143"/>
          </a:xfrm>
        </p:spPr>
        <p:txBody>
          <a:bodyPr/>
          <a:lstStyle/>
          <a:p>
            <a:r>
              <a:rPr lang="ko-KR" altLang="en-US" dirty="0"/>
              <a:t>왼쪽에 있는 “</a:t>
            </a:r>
            <a:r>
              <a:rPr lang="en-US" altLang="ko-KR" dirty="0"/>
              <a:t>RASPBIAN JESSIE”</a:t>
            </a:r>
            <a:r>
              <a:rPr lang="ko-KR" altLang="en-US" dirty="0"/>
              <a:t>는 </a:t>
            </a:r>
            <a:r>
              <a:rPr lang="ko-KR" altLang="en-US" dirty="0" err="1"/>
              <a:t>데스크탑용으로</a:t>
            </a:r>
            <a:r>
              <a:rPr lang="ko-KR" altLang="en-US" dirty="0"/>
              <a:t> 설치 후 부팅을 하면 </a:t>
            </a:r>
            <a:r>
              <a:rPr lang="en-US" altLang="ko-KR" dirty="0"/>
              <a:t>X</a:t>
            </a:r>
            <a:r>
              <a:rPr lang="ko-KR" altLang="en-US" dirty="0"/>
              <a:t>윈도우가 </a:t>
            </a:r>
            <a:r>
              <a:rPr lang="ko-KR" altLang="en-US" dirty="0" smtClean="0"/>
              <a:t>뜬다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오른쪽에 있는 “</a:t>
            </a:r>
            <a:r>
              <a:rPr lang="en-US" altLang="ko-KR" dirty="0"/>
              <a:t>RASPBIAN JESSIE LITE”</a:t>
            </a:r>
            <a:r>
              <a:rPr lang="ko-KR" altLang="en-US" dirty="0"/>
              <a:t>는 콘솔로만 로그인 할 수 </a:t>
            </a:r>
            <a:r>
              <a:rPr lang="ko-KR" altLang="en-US" dirty="0" smtClean="0"/>
              <a:t>있고 불필요한 </a:t>
            </a:r>
            <a:r>
              <a:rPr lang="ko-KR" altLang="en-US" dirty="0" err="1"/>
              <a:t>데스크탑</a:t>
            </a:r>
            <a:r>
              <a:rPr lang="ko-KR" altLang="en-US" dirty="0"/>
              <a:t> 환경과 어플리케이션은 들어 있지 </a:t>
            </a:r>
            <a:r>
              <a:rPr lang="ko-KR" altLang="en-US" dirty="0" smtClean="0"/>
              <a:t>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7" y="1700808"/>
            <a:ext cx="4781001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1154097"/>
          </a:xfrm>
        </p:spPr>
        <p:txBody>
          <a:bodyPr/>
          <a:lstStyle/>
          <a:p>
            <a:r>
              <a:rPr lang="en-US" altLang="ko-KR" dirty="0"/>
              <a:t>Etcher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3978546" cy="3456384"/>
          </a:xfrm>
        </p:spPr>
      </p:pic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Etcher</a:t>
            </a:r>
            <a:r>
              <a:rPr lang="ko-KR" altLang="en-US" dirty="0"/>
              <a:t>를 이용하면 </a:t>
            </a:r>
            <a:r>
              <a:rPr lang="ko-KR" altLang="en-US" dirty="0" err="1"/>
              <a:t>윈도우즈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할것</a:t>
            </a:r>
            <a:r>
              <a:rPr lang="ko-KR" altLang="en-US" dirty="0"/>
              <a:t> 없이 동일한 </a:t>
            </a:r>
            <a:r>
              <a:rPr lang="en-US" altLang="ko-KR" dirty="0"/>
              <a:t>GUI</a:t>
            </a:r>
            <a:r>
              <a:rPr lang="ko-KR" altLang="en-US" dirty="0"/>
              <a:t>로 손쉽게 </a:t>
            </a:r>
            <a:r>
              <a:rPr lang="ko-KR" altLang="en-US" dirty="0" err="1"/>
              <a:t>라즈베리안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이미지를 </a:t>
            </a:r>
            <a:r>
              <a:rPr lang="en-US" altLang="ko-KR" dirty="0"/>
              <a:t>SD </a:t>
            </a:r>
            <a:r>
              <a:rPr lang="ko-KR" altLang="en-US" dirty="0"/>
              <a:t>카드에 구울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8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처음 </a:t>
            </a:r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사용해보는 것이라 </a:t>
            </a:r>
            <a:r>
              <a:rPr lang="ko-KR" altLang="en-US" dirty="0" err="1" smtClean="0"/>
              <a:t>라즈비안을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설치하는데에도</a:t>
            </a:r>
            <a:r>
              <a:rPr lang="ko-KR" altLang="en-US" dirty="0" smtClean="0"/>
              <a:t> 시간이 많이 </a:t>
            </a:r>
            <a:r>
              <a:rPr lang="ko-KR" altLang="en-US" dirty="0" err="1" smtClean="0"/>
              <a:t>소비됬다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라즈비안을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etcher</a:t>
            </a:r>
            <a:r>
              <a:rPr lang="ko-KR" altLang="en-US" dirty="0" smtClean="0"/>
              <a:t>를 이용해서 구웠다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모니터가 없어서 더 이상 진행을 </a:t>
            </a:r>
            <a:r>
              <a:rPr lang="ko-KR" altLang="en-US" dirty="0" err="1" smtClean="0"/>
              <a:t>못햇다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3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참고한 </a:t>
            </a:r>
            <a:r>
              <a:rPr lang="ko-KR" altLang="en-US" dirty="0" err="1" smtClean="0"/>
              <a:t>싸이트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http://blog.xcoda.net/82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8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트랙구상도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83781" y="1664804"/>
            <a:ext cx="5760640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2132856"/>
            <a:ext cx="720080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68891" y="2132856"/>
            <a:ext cx="2016224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1960" y="2780928"/>
            <a:ext cx="573155" cy="2520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85115" y="4797152"/>
            <a:ext cx="2091141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6176" y="2132856"/>
            <a:ext cx="720080" cy="3096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700808"/>
            <a:ext cx="0" cy="40684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9592" y="34963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683781" y="5949280"/>
            <a:ext cx="5760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5976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2133</TotalTime>
  <Words>104</Words>
  <Application>Microsoft Office PowerPoint</Application>
  <PresentationFormat>화면 슬라이드 쇼(4:3)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원근감</vt:lpstr>
      <vt:lpstr>MR </vt:lpstr>
      <vt:lpstr>목차</vt:lpstr>
      <vt:lpstr>준비물</vt:lpstr>
      <vt:lpstr>라즈비안 설치</vt:lpstr>
      <vt:lpstr>Etcher</vt:lpstr>
      <vt:lpstr>진행상황</vt:lpstr>
      <vt:lpstr>참고한 싸이트</vt:lpstr>
      <vt:lpstr>트랙구상도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</dc:title>
  <dc:creator>user</dc:creator>
  <cp:lastModifiedBy>user</cp:lastModifiedBy>
  <cp:revision>12</cp:revision>
  <dcterms:created xsi:type="dcterms:W3CDTF">2017-07-04T03:34:41Z</dcterms:created>
  <dcterms:modified xsi:type="dcterms:W3CDTF">2017-07-05T16:10:44Z</dcterms:modified>
</cp:coreProperties>
</file>