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5" r:id="rId6"/>
    <p:sldId id="264" r:id="rId7"/>
    <p:sldId id="268" r:id="rId8"/>
    <p:sldId id="263" r:id="rId9"/>
    <p:sldId id="267" r:id="rId10"/>
    <p:sldId id="262" r:id="rId11"/>
    <p:sldId id="269" r:id="rId12"/>
    <p:sldId id="260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83C501"/>
    <a:srgbClr val="FF6600"/>
    <a:srgbClr val="544642"/>
    <a:srgbClr val="B5856F"/>
    <a:srgbClr val="B29B72"/>
    <a:srgbClr val="3A1F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6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88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89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675" y="6270625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937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2600" y="6202363"/>
            <a:ext cx="889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39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EFF387-9F6D-44A9-8CE5-F5B5996FD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2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-100013"/>
            <a:ext cx="5940425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7" name="Picture 8" descr="본문흰색"/>
          <p:cNvPicPr>
            <a:picLocks noChangeAspect="1" noChangeArrowheads="1"/>
          </p:cNvPicPr>
          <p:nvPr/>
        </p:nvPicPr>
        <p:blipFill>
          <a:blip r:embed="rId8" cstate="print">
            <a:lum bright="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7850" y="404813"/>
            <a:ext cx="6762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9952" y="1772816"/>
            <a:ext cx="40895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진척도 </a:t>
            </a:r>
            <a:r>
              <a:rPr lang="en-US" altLang="ko-KR" sz="3600" dirty="0" smtClean="0">
                <a:solidFill>
                  <a:schemeClr val="bg1"/>
                </a:solidFill>
                <a:latin typeface="+mj-ea"/>
                <a:ea typeface="+mj-ea"/>
              </a:rPr>
              <a:t>&amp; </a:t>
            </a:r>
            <a:r>
              <a:rPr lang="ko-KR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설계도면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설계 구상</a:t>
            </a:r>
            <a:endParaRPr lang="ko-KR" altLang="en-US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endParaRPr lang="ko-KR" altLang="en-US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802676" y="149653"/>
            <a:ext cx="5106600" cy="7200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48204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          Q &amp; A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338" y="2133600"/>
            <a:ext cx="4032250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0" dirty="0" err="1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0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05263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그림 21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83368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그림 22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616325"/>
            <a:ext cx="5616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그림 23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4397375"/>
            <a:ext cx="56165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그림 24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7425" y="5178425"/>
            <a:ext cx="56165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797425" y="2143125"/>
            <a:ext cx="15023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진 척 도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797425" y="2930525"/>
            <a:ext cx="19816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이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슈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일 지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797425" y="3711575"/>
            <a:ext cx="19816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도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로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구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상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97425" y="4475163"/>
            <a:ext cx="1292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797425" y="5246688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마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침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95738" y="2133600"/>
            <a:ext cx="6334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95738" y="2924175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95738" y="3708400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995738" y="4471988"/>
            <a:ext cx="633412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95738" y="5246688"/>
            <a:ext cx="633412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61028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  진 척 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공부 내용</a:t>
            </a:r>
            <a:endParaRPr lang="ko-KR" altLang="en-US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1300" dirty="0" smtClean="0"/>
              <a:t>모터 </a:t>
            </a:r>
            <a:r>
              <a:rPr lang="ko-KR" altLang="en-US" sz="1300" dirty="0" err="1" smtClean="0"/>
              <a:t>실드에는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2 </a:t>
            </a:r>
            <a:r>
              <a:rPr lang="ko-KR" altLang="en-US" sz="1300" dirty="0" smtClean="0"/>
              <a:t>개의 </a:t>
            </a:r>
            <a:r>
              <a:rPr lang="en-US" altLang="ko-KR" sz="1300" dirty="0" smtClean="0"/>
              <a:t>DC </a:t>
            </a:r>
            <a:r>
              <a:rPr lang="ko-KR" altLang="en-US" sz="1300" dirty="0" smtClean="0"/>
              <a:t>모터 또는 </a:t>
            </a:r>
            <a:r>
              <a:rPr lang="en-US" altLang="ko-KR" sz="1300" dirty="0" smtClean="0"/>
              <a:t>1 </a:t>
            </a:r>
            <a:r>
              <a:rPr lang="ko-KR" altLang="en-US" sz="1300" dirty="0" smtClean="0"/>
              <a:t>개의 </a:t>
            </a:r>
            <a:r>
              <a:rPr lang="ko-KR" altLang="en-US" sz="1300" dirty="0" err="1" smtClean="0"/>
              <a:t>스테퍼</a:t>
            </a:r>
            <a:r>
              <a:rPr lang="ko-KR" altLang="en-US" sz="1300" dirty="0" smtClean="0"/>
              <a:t> 모터를 제어 할 </a:t>
            </a:r>
            <a:r>
              <a:rPr lang="ko-KR" altLang="en-US" sz="1300" dirty="0" err="1" smtClean="0"/>
              <a:t>수있는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2 </a:t>
            </a:r>
            <a:r>
              <a:rPr lang="ko-KR" altLang="en-US" sz="1300" dirty="0" smtClean="0"/>
              <a:t>개의 </a:t>
            </a:r>
            <a:r>
              <a:rPr lang="ko-KR" altLang="en-US" sz="1300" dirty="0" err="1" smtClean="0"/>
              <a:t>채널으로</a:t>
            </a:r>
            <a:r>
              <a:rPr lang="ko-KR" altLang="en-US" sz="1300" dirty="0" smtClean="0"/>
              <a:t> 구성됨</a:t>
            </a:r>
            <a:r>
              <a:rPr lang="en-US" altLang="ko-KR" sz="1300" dirty="0" smtClean="0"/>
              <a:t>. 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err="1" smtClean="0"/>
              <a:t>Tinkerkit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입력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출력 및 통신 회선 연결을 위한 </a:t>
            </a:r>
            <a:r>
              <a:rPr lang="en-US" altLang="ko-KR" sz="1300" dirty="0" smtClean="0"/>
              <a:t>6 </a:t>
            </a:r>
            <a:r>
              <a:rPr lang="ko-KR" altLang="en-US" sz="1300" dirty="0" smtClean="0"/>
              <a:t>개의 헤더 또한 구성 되어 있음</a:t>
            </a:r>
            <a:r>
              <a:rPr lang="en-US" altLang="ko-KR" sz="1300" dirty="0" smtClean="0"/>
              <a:t>. 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ko-KR" altLang="en-US" sz="1300" dirty="0" smtClean="0"/>
              <a:t>외부 전원 공급 장치를 사용하면 모터 </a:t>
            </a:r>
            <a:r>
              <a:rPr lang="ko-KR" altLang="en-US" sz="1300" dirty="0" err="1" smtClean="0"/>
              <a:t>실드가</a:t>
            </a:r>
            <a:r>
              <a:rPr lang="ko-KR" altLang="en-US" sz="1300" dirty="0" smtClean="0"/>
              <a:t> 모터 채널 당 최대 </a:t>
            </a:r>
            <a:r>
              <a:rPr lang="en-US" altLang="ko-KR" sz="1300" dirty="0" smtClean="0"/>
              <a:t>12V </a:t>
            </a:r>
            <a:r>
              <a:rPr lang="ko-KR" altLang="en-US" sz="1300" dirty="0" smtClean="0"/>
              <a:t>및 </a:t>
            </a:r>
            <a:r>
              <a:rPr lang="en-US" altLang="ko-KR" sz="1300" dirty="0" smtClean="0"/>
              <a:t>2A (</a:t>
            </a:r>
            <a:r>
              <a:rPr lang="ko-KR" altLang="en-US" sz="1300" dirty="0" smtClean="0"/>
              <a:t>또는 단일 채널에 </a:t>
            </a:r>
            <a:r>
              <a:rPr lang="en-US" altLang="ko-KR" sz="1300" dirty="0" smtClean="0"/>
              <a:t>4A)</a:t>
            </a:r>
            <a:r>
              <a:rPr lang="ko-KR" altLang="en-US" sz="1300" dirty="0" smtClean="0"/>
              <a:t>를 안전하게 공급할 수  있음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ko-KR" altLang="en-US" sz="1300" dirty="0" smtClean="0"/>
              <a:t>방패가 항상 사용하는 핀이 </a:t>
            </a:r>
            <a:r>
              <a:rPr lang="ko-KR" altLang="en-US" sz="1300" dirty="0" err="1" smtClean="0"/>
              <a:t>아두이노있고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 </a:t>
            </a:r>
            <a:r>
              <a:rPr lang="ko-KR" altLang="en-US" sz="1300" dirty="0" smtClean="0"/>
              <a:t>이 핀을 어드레싱하여 모터 채널을 선택하고 모터 방향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극성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을 지정하고 모터 속도 </a:t>
            </a:r>
            <a:r>
              <a:rPr lang="en-US" altLang="ko-KR" sz="1300" dirty="0" smtClean="0"/>
              <a:t>(PWM)</a:t>
            </a:r>
            <a:r>
              <a:rPr lang="ko-KR" altLang="en-US" sz="1300" dirty="0" smtClean="0"/>
              <a:t>를 설정하고 모터를 정지 및 시작하며 각 채널의 전류 흡수를 모니터링 할 수 있음</a:t>
            </a:r>
            <a:r>
              <a:rPr lang="en-US" altLang="ko-KR" sz="1300" dirty="0" smtClean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300" b="1" dirty="0" smtClean="0"/>
          </a:p>
          <a:p>
            <a:pPr>
              <a:spcBef>
                <a:spcPts val="600"/>
              </a:spcBef>
              <a:defRPr/>
            </a:pPr>
            <a:endParaRPr lang="en-US" altLang="ko-KR" sz="1300" b="1" dirty="0" smtClean="0"/>
          </a:p>
          <a:p>
            <a:pPr>
              <a:spcBef>
                <a:spcPts val="600"/>
              </a:spcBef>
              <a:defRPr/>
            </a:pPr>
            <a:r>
              <a:rPr lang="ko-KR" altLang="en-US" sz="1300" b="1" dirty="0" smtClean="0"/>
              <a:t>기능              </a:t>
            </a:r>
            <a:r>
              <a:rPr lang="ko-KR" altLang="en-US" sz="1300" b="1" u="sng" dirty="0" smtClean="0"/>
              <a:t>채널 </a:t>
            </a:r>
            <a:r>
              <a:rPr lang="en-US" altLang="ko-KR" sz="1300" b="1" u="sng" dirty="0" smtClean="0"/>
              <a:t>A          </a:t>
            </a:r>
            <a:r>
              <a:rPr lang="ko-KR" altLang="en-US" sz="1300" b="1" u="sng" dirty="0" smtClean="0"/>
              <a:t>채널 </a:t>
            </a:r>
            <a:r>
              <a:rPr lang="en-US" altLang="ko-KR" sz="1300" b="1" u="sng" dirty="0" smtClean="0"/>
              <a:t>B</a:t>
            </a:r>
            <a:endParaRPr lang="en-US" altLang="ko-KR" sz="1300" i="1" dirty="0" smtClean="0"/>
          </a:p>
          <a:p>
            <a:pPr>
              <a:spcBef>
                <a:spcPts val="600"/>
              </a:spcBef>
              <a:defRPr/>
            </a:pPr>
            <a:r>
              <a:rPr lang="ko-KR" altLang="en-US" sz="1300" i="1" dirty="0" smtClean="0"/>
              <a:t>방향             </a:t>
            </a:r>
            <a:r>
              <a:rPr lang="ko-KR" altLang="en-US" sz="1300" dirty="0" smtClean="0"/>
              <a:t>디지털 </a:t>
            </a:r>
            <a:r>
              <a:rPr lang="en-US" altLang="ko-KR" sz="1300" dirty="0" smtClean="0"/>
              <a:t>12    </a:t>
            </a:r>
            <a:r>
              <a:rPr lang="ko-KR" altLang="en-US" sz="1300" dirty="0" smtClean="0"/>
              <a:t>디지털 </a:t>
            </a:r>
            <a:r>
              <a:rPr lang="en-US" altLang="ko-KR" sz="1300" dirty="0" smtClean="0"/>
              <a:t>13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300" i="1" dirty="0" smtClean="0"/>
              <a:t>속도 </a:t>
            </a:r>
            <a:r>
              <a:rPr lang="en-US" altLang="ko-KR" sz="1300" i="1" dirty="0" smtClean="0"/>
              <a:t>(PWM</a:t>
            </a:r>
            <a:r>
              <a:rPr lang="en-US" altLang="ko-KR" sz="1300" i="1" dirty="0" smtClean="0"/>
              <a:t>)   </a:t>
            </a:r>
            <a:r>
              <a:rPr lang="ko-KR" altLang="en-US" sz="1300" dirty="0" smtClean="0"/>
              <a:t>디지털 </a:t>
            </a:r>
            <a:r>
              <a:rPr lang="en-US" altLang="ko-KR" sz="1300" dirty="0" smtClean="0"/>
              <a:t>3      </a:t>
            </a:r>
            <a:r>
              <a:rPr lang="ko-KR" altLang="en-US" sz="1300" dirty="0" smtClean="0"/>
              <a:t>디지털 </a:t>
            </a:r>
            <a:r>
              <a:rPr lang="en-US" altLang="ko-KR" sz="1300" dirty="0" smtClean="0"/>
              <a:t>11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300" i="1" dirty="0" smtClean="0"/>
              <a:t>브레이크       </a:t>
            </a:r>
            <a:r>
              <a:rPr lang="ko-KR" altLang="en-US" sz="1300" dirty="0" smtClean="0"/>
              <a:t>디지털 </a:t>
            </a:r>
            <a:r>
              <a:rPr lang="en-US" altLang="ko-KR" sz="1300" dirty="0" smtClean="0"/>
              <a:t>9      </a:t>
            </a:r>
            <a:r>
              <a:rPr lang="ko-KR" altLang="en-US" sz="1300" dirty="0" smtClean="0"/>
              <a:t>디지털 </a:t>
            </a:r>
            <a:r>
              <a:rPr lang="en-US" altLang="ko-KR" sz="1300" dirty="0" smtClean="0"/>
              <a:t>8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300" i="1" dirty="0" smtClean="0"/>
              <a:t>전류 감지      </a:t>
            </a:r>
            <a:r>
              <a:rPr lang="ko-KR" altLang="en-US" sz="1300" dirty="0" smtClean="0"/>
              <a:t>아날로그 </a:t>
            </a:r>
            <a:r>
              <a:rPr lang="en-US" altLang="ko-KR" sz="1300" dirty="0" smtClean="0"/>
              <a:t>0   </a:t>
            </a:r>
            <a:r>
              <a:rPr lang="ko-KR" altLang="en-US" sz="1300" dirty="0" smtClean="0"/>
              <a:t>아날로그 </a:t>
            </a:r>
            <a:r>
              <a:rPr lang="en-US" altLang="ko-KR" sz="1300" dirty="0" smtClean="0"/>
              <a:t>1 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endParaRPr lang="ko-KR" altLang="en-US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212976"/>
            <a:ext cx="3384376" cy="2831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공부 내용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124744"/>
            <a:ext cx="4536504" cy="544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공부 내용</a:t>
            </a:r>
            <a:endParaRPr lang="ko-KR" altLang="en-US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endParaRPr lang="ko-KR" altLang="en-US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052736"/>
            <a:ext cx="446449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052736"/>
            <a:ext cx="403244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293096"/>
            <a:ext cx="403244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429001"/>
            <a:ext cx="1440160" cy="48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9517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이 </a:t>
            </a:r>
            <a:r>
              <a:rPr lang="ko-KR" altLang="en-US" sz="4000" dirty="0" err="1" smtClean="0">
                <a:solidFill>
                  <a:schemeClr val="bg1"/>
                </a:solidFill>
                <a:latin typeface="+mj-ea"/>
                <a:ea typeface="+mj-ea"/>
              </a:rPr>
              <a:t>슈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일 지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이슈</a:t>
            </a:r>
            <a:endParaRPr lang="ko-KR" altLang="en-US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1300" dirty="0" smtClean="0"/>
              <a:t>문제 </a:t>
            </a:r>
            <a:r>
              <a:rPr lang="en-US" altLang="ko-KR" sz="1300" dirty="0" smtClean="0"/>
              <a:t>: </a:t>
            </a:r>
            <a:r>
              <a:rPr lang="ko-KR" altLang="en-US" sz="1300" dirty="0" err="1" smtClean="0"/>
              <a:t>아두이노가</a:t>
            </a:r>
            <a:r>
              <a:rPr lang="ko-KR" altLang="en-US" sz="1300" dirty="0" smtClean="0"/>
              <a:t> 실행이 되지 않음</a:t>
            </a:r>
            <a:endParaRPr lang="en-US" altLang="ko-KR" sz="1300" dirty="0" smtClean="0"/>
          </a:p>
          <a:p>
            <a:pPr>
              <a:spcBef>
                <a:spcPts val="600"/>
              </a:spcBef>
              <a:defRPr/>
            </a:pPr>
            <a:endParaRPr lang="en-US" altLang="ko-KR" sz="1300" dirty="0" smtClean="0"/>
          </a:p>
          <a:p>
            <a:pPr>
              <a:spcBef>
                <a:spcPts val="600"/>
              </a:spcBef>
              <a:defRPr/>
            </a:pPr>
            <a:r>
              <a:rPr lang="ko-KR" altLang="en-US" sz="1300" dirty="0" smtClean="0"/>
              <a:t>원인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채널 구분을 잘못 함</a:t>
            </a:r>
            <a:endParaRPr lang="en-US" altLang="ko-KR" sz="1300" dirty="0" smtClean="0"/>
          </a:p>
          <a:p>
            <a:pPr>
              <a:spcBef>
                <a:spcPts val="600"/>
              </a:spcBef>
              <a:defRPr/>
            </a:pPr>
            <a:endParaRPr lang="en-US" altLang="ko-KR" sz="1300" dirty="0" smtClean="0"/>
          </a:p>
          <a:p>
            <a:pPr>
              <a:spcBef>
                <a:spcPts val="600"/>
              </a:spcBef>
              <a:defRPr/>
            </a:pPr>
            <a:r>
              <a:rPr lang="ko-KR" altLang="en-US" sz="1300" dirty="0" smtClean="0"/>
              <a:t>문제 해결 </a:t>
            </a:r>
            <a:r>
              <a:rPr lang="en-US" altLang="ko-KR" sz="1300" dirty="0" smtClean="0"/>
              <a:t>: A</a:t>
            </a:r>
            <a:r>
              <a:rPr lang="ko-KR" altLang="en-US" sz="1300" dirty="0" smtClean="0"/>
              <a:t>로 설정하고 했던 코딩을 그대로 두고 모터의 채널을 </a:t>
            </a:r>
            <a:r>
              <a:rPr lang="en-US" altLang="ko-KR" sz="1300" dirty="0" smtClean="0"/>
              <a:t>B-&gt;A</a:t>
            </a:r>
            <a:r>
              <a:rPr lang="ko-KR" altLang="en-US" sz="1300" dirty="0" smtClean="0"/>
              <a:t>로 바꿈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endParaRPr lang="ko-KR" altLang="en-US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C:\Users\Park myung kyun\Desktop\KakaoTalk_20170705_2359010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180869" y="3501350"/>
            <a:ext cx="3889116" cy="2448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39" name="Picture 3" descr="C:\Users\Park myung kyun\Desktop\KakaoTalk_20170705_2359013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780928"/>
            <a:ext cx="2448272" cy="38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1" name="Picture 5" descr="arrow, direction, right, wayfinding icon 화살표, 방향, 오른쪽, 오른쪽 화살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4005064"/>
            <a:ext cx="1584176" cy="15841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9517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도 </a:t>
            </a:r>
            <a:r>
              <a:rPr lang="ko-KR" altLang="en-US" sz="4000" dirty="0" err="1" smtClean="0">
                <a:solidFill>
                  <a:schemeClr val="bg1"/>
                </a:solidFill>
                <a:latin typeface="+mj-ea"/>
                <a:ea typeface="+mj-ea"/>
              </a:rPr>
              <a:t>로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구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6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100</Words>
  <Application>Microsoft Office PowerPoint</Application>
  <PresentationFormat>화면 슬라이드 쇼(4:3)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ptline_617</vt:lpstr>
      <vt:lpstr>슬라이드 1</vt:lpstr>
      <vt:lpstr>슬라이드 2</vt:lpstr>
      <vt:lpstr>슬라이드 3</vt:lpstr>
      <vt:lpstr>공부 내용</vt:lpstr>
      <vt:lpstr>공부 내용</vt:lpstr>
      <vt:lpstr>공부 내용</vt:lpstr>
      <vt:lpstr>슬라이드 7</vt:lpstr>
      <vt:lpstr>이슈</vt:lpstr>
      <vt:lpstr>슬라이드 9</vt:lpstr>
      <vt:lpstr>설계 구상</vt:lpstr>
      <vt:lpstr>슬라이드 11</vt:lpstr>
      <vt:lpstr>슬라이드 12</vt:lpstr>
    </vt:vector>
  </TitlesOfParts>
  <Company>ptline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피티라인 파워포인트 템플릿</dc:title>
  <dc:creator>ptlineC</dc:creator>
  <cp:lastModifiedBy>Park myung kyun</cp:lastModifiedBy>
  <cp:revision>23</cp:revision>
  <dcterms:created xsi:type="dcterms:W3CDTF">2011-08-11T07:23:51Z</dcterms:created>
  <dcterms:modified xsi:type="dcterms:W3CDTF">2017-07-05T15:49:07Z</dcterms:modified>
</cp:coreProperties>
</file>