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82E16-248D-47E5-BCA7-00A5DBFF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2E6857-C780-4567-88CD-3564A4E4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E001E-8D29-4EF6-B24F-FDFDE2BD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EB614-3C17-4085-AA8C-A0AC383F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40EC-2C33-40D8-A31C-F12DC77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457-F8F7-46CD-A21B-9A9F18CF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3F448-7267-4C1D-A0F9-2FD58A800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AD3A7-D6D0-4399-8270-A6030F9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7E270-12E2-4AE1-80B9-E8CBEF0F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E66C4-CE0B-40EF-932E-B63F5EF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3E986-1922-451A-9598-40D772C7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F1EC1-7D28-4CF6-BAED-1E6511E6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6D97-C9C4-45AB-A94D-70CE77B4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C0CBD-17DB-4939-82B2-B66CA97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FC7CF-452A-46E9-AE80-FF098EB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709E-92FA-4977-9AA3-30FBF389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AACF-684F-47FB-B6C2-24BE2223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2B9B1-07F6-4DE6-B15F-36C14AB2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82F67-7599-4FED-A52E-AA29CB5A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656EF-B394-4832-ADE3-FCAF6A19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8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04BA-0B19-417E-9844-546CDC29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FC4C-5F39-4A00-87D2-E8C6E63D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41CEA-CD4E-441F-8EC3-AA1EE7BC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1FE6A-D2AA-4226-8E9E-BDA01D0F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E63D2-C264-4AF0-81B4-E02DBCEC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E1DF-4056-4726-8383-DE3251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FE41-EB85-47AB-ACC1-C1DE7041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5729F-157F-400C-97AF-3D2EE636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9E8E9-1926-4EB7-B3FF-720F2E86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1F8BA-F327-42C4-88A5-E3C41E8A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55B3F-6513-4A8D-A278-09C4B3A7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0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37F0A-2F68-417F-A2D9-9F93FD92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FF9EA-373B-4D23-96B2-C58D5240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D92B1-CF8C-4E39-A0C5-AD2818EB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CBCC5-1190-43CB-9EC2-F6F9A91A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8F83-1184-4629-8779-246D1EBC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4F8A1E-0D6B-44BC-B3FA-C8AC5536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417B88-52DD-40D4-85B7-4618487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F57C2-E1EE-4A28-BA87-A4ABDD5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8342B-5157-4BF6-BFEC-07660266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F6F16-D63B-419E-AE95-3448679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E0768-3949-4F18-AD20-0517CD9A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8CC94-1B36-4808-997A-3BF30A27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21AE6-CEF4-422B-91BC-65B27A9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64675B-B85E-4ED5-8EFD-49B1BE6D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03A21-4CF3-49D3-8BDB-B70A9256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BD5E-40D9-44F0-935B-1288243A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3B291-1F7E-4803-B36C-05A4BF2B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F70F5-D264-4AFA-851E-A251AA15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AEAC4-E525-41D0-98B7-EE1423AB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8BD04-A037-44DB-B8A8-FFAF3C7D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8EA3C-31D7-471B-AA44-81CE3E9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6535-CC9B-426C-82A3-11DE9CF4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DEECCE-8036-4351-AC06-75798B117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173BB-BC29-4251-98DC-9D4518072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4E23A-909C-40DA-99BD-30E0A511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6D527-3CCC-45C9-A6E7-AAA92A5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0224-DB17-4B66-97DC-1BCD6F70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3BA8D-EF4A-4FE4-B3E3-3FFC333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CE9A-A2C2-4D5F-896A-019D16AF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CABA4-5DCD-48B0-A9EB-FDFBEE2F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B200-9EE8-4662-8F93-14A379439C2E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63A96-74DA-48E6-8013-EB68EB6AE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21474-C788-4CC9-98F2-597421DC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780E-C2E1-45A9-89EA-0994D8B56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1DF6-FBA2-4F47-AC36-EDC0ECBC5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정기 발표 </a:t>
            </a:r>
            <a:r>
              <a:rPr lang="en-US" altLang="ko-KR" dirty="0"/>
              <a:t>7_13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B9538-0A91-4AE3-8621-B8C72F50E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손계원</a:t>
            </a:r>
          </a:p>
        </p:txBody>
      </p:sp>
    </p:spTree>
    <p:extLst>
      <p:ext uri="{BB962C8B-B14F-4D97-AF65-F5344CB8AC3E}">
        <p14:creationId xmlns:p14="http://schemas.microsoft.com/office/powerpoint/2010/main" val="306019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981E-9A6A-496A-ADBF-30AABB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HC-06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CF13AF-E7D8-4BBB-B8A9-9BB6E79F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1825625"/>
            <a:ext cx="3976939" cy="4351338"/>
          </a:xfrm>
        </p:spPr>
      </p:pic>
    </p:spTree>
    <p:extLst>
      <p:ext uri="{BB962C8B-B14F-4D97-AF65-F5344CB8AC3E}">
        <p14:creationId xmlns:p14="http://schemas.microsoft.com/office/powerpoint/2010/main" val="25002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C97A5-D32B-4BE0-B1A5-1CDB4363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SoftwareSerial.h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99432-27C3-4ED2-BE9E-1ABCEAEB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우노의</a:t>
            </a:r>
            <a:r>
              <a:rPr lang="ko-KR" altLang="en-US" dirty="0"/>
              <a:t> 경우 모든 포트를 시리얼 입출력으로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SoftwareSerial</a:t>
            </a:r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(RX,TX);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.begin(</a:t>
            </a:r>
            <a:r>
              <a:rPr lang="ko-KR" altLang="en-US" dirty="0"/>
              <a:t>통신속도</a:t>
            </a:r>
            <a:r>
              <a:rPr lang="en-US" altLang="ko-KR" dirty="0"/>
              <a:t>); - </a:t>
            </a:r>
            <a:r>
              <a:rPr lang="en-US" altLang="ko-KR" dirty="0" err="1"/>
              <a:t>Serial.begin</a:t>
            </a:r>
            <a:r>
              <a:rPr lang="en-US" altLang="ko-KR" dirty="0"/>
              <a:t>()</a:t>
            </a:r>
            <a:r>
              <a:rPr lang="ko-KR" altLang="en-US" dirty="0"/>
              <a:t>과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.available();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입력 받음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.read();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첫 번째 </a:t>
            </a:r>
            <a:r>
              <a:rPr lang="ko-KR" altLang="en-US" dirty="0" err="1"/>
              <a:t>버퍼값을</a:t>
            </a:r>
            <a:r>
              <a:rPr lang="ko-KR" altLang="en-US" dirty="0"/>
              <a:t> 읽어 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5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0E90-F330-480C-86BE-07D8BE6E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제어 코드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EB3615-A07C-4CE8-8DA7-579D48620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39424"/>
              </p:ext>
            </p:extLst>
          </p:nvPr>
        </p:nvGraphicFramePr>
        <p:xfrm>
          <a:off x="838200" y="1761906"/>
          <a:ext cx="8721654" cy="4968274"/>
        </p:xfrm>
        <a:graphic>
          <a:graphicData uri="http://schemas.openxmlformats.org/drawingml/2006/table">
            <a:tbl>
              <a:tblPr/>
              <a:tblGrid>
                <a:gridCol w="1090997">
                  <a:extLst>
                    <a:ext uri="{9D8B030D-6E8A-4147-A177-3AD203B41FA5}">
                      <a16:colId xmlns:a16="http://schemas.microsoft.com/office/drawing/2014/main" val="360492748"/>
                    </a:ext>
                  </a:extLst>
                </a:gridCol>
                <a:gridCol w="6991156">
                  <a:extLst>
                    <a:ext uri="{9D8B030D-6E8A-4147-A177-3AD203B41FA5}">
                      <a16:colId xmlns:a16="http://schemas.microsoft.com/office/drawing/2014/main" val="1491580508"/>
                    </a:ext>
                  </a:extLst>
                </a:gridCol>
                <a:gridCol w="639501">
                  <a:extLst>
                    <a:ext uri="{9D8B030D-6E8A-4147-A177-3AD203B41FA5}">
                      <a16:colId xmlns:a16="http://schemas.microsoft.com/office/drawing/2014/main" val="3795726258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15257" marR="15257" marT="15257" marB="15257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SoftwareSerial.h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TxPin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 2;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RxPin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 3;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ledPin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 13;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SoftwareSerial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BTSerial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TxPin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RxPin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void setup()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BTSerial.begin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(9600);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ledPin,OUTPUT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void loop()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if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BTSerial.available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char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 (char)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BTSerial.read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if(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== '1') 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ledPin,HIGH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 else if(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== '0') 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ledPin,LOW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0" marR="0" marT="15257" marB="15257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800" dirty="0">
                        <a:effectLst/>
                      </a:endParaRPr>
                    </a:p>
                  </a:txBody>
                  <a:tcPr marL="0" marR="5086" marT="0" marB="101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5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7E3B-86C6-4094-A1D6-A52459C2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F4B32-2EEC-42A0-B00C-4D56FD37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좌우 조절은 블루투스로 가능</a:t>
            </a:r>
            <a:endParaRPr lang="en-US" altLang="ko-KR" dirty="0"/>
          </a:p>
          <a:p>
            <a:r>
              <a:rPr lang="ko-KR" altLang="en-US" dirty="0"/>
              <a:t>정면</a:t>
            </a:r>
            <a:r>
              <a:rPr lang="en-US" altLang="ko-KR" dirty="0"/>
              <a:t>, DC</a:t>
            </a:r>
            <a:r>
              <a:rPr lang="ko-KR" altLang="en-US" dirty="0"/>
              <a:t>모터 구동은 현재 되고 있지 않음</a:t>
            </a:r>
          </a:p>
        </p:txBody>
      </p:sp>
    </p:spTree>
    <p:extLst>
      <p:ext uri="{BB962C8B-B14F-4D97-AF65-F5344CB8AC3E}">
        <p14:creationId xmlns:p14="http://schemas.microsoft.com/office/powerpoint/2010/main" val="100923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정기 발표 7_13 </vt:lpstr>
      <vt:lpstr>HC-06</vt:lpstr>
      <vt:lpstr>SoftwareSerial.h</vt:lpstr>
      <vt:lpstr>LED 제어 코드</vt:lpstr>
      <vt:lpstr>발생 이슈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정기 발표 7_13</dc:title>
  <dc:creator>Sihan Son</dc:creator>
  <cp:lastModifiedBy>Sihan Son</cp:lastModifiedBy>
  <cp:revision>4</cp:revision>
  <dcterms:created xsi:type="dcterms:W3CDTF">2017-07-13T02:22:39Z</dcterms:created>
  <dcterms:modified xsi:type="dcterms:W3CDTF">2017-07-13T02:56:46Z</dcterms:modified>
</cp:coreProperties>
</file>