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BD0CEB5-9A20-4F43-9973-F94D71401E7C}">
          <p14:sldIdLst>
            <p14:sldId id="256"/>
            <p14:sldId id="257"/>
            <p14:sldId id="260"/>
            <p14:sldId id="261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F5AA6-B994-451F-BAC3-70E7FE5E7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07_26 </a:t>
            </a:r>
            <a:r>
              <a:rPr lang="ko-KR" altLang="en-US" dirty="0"/>
              <a:t>정기발표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D6418B-57CA-4D04-A789-8C1A32577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손계원</a:t>
            </a:r>
          </a:p>
        </p:txBody>
      </p:sp>
    </p:spTree>
    <p:extLst>
      <p:ext uri="{BB962C8B-B14F-4D97-AF65-F5344CB8AC3E}">
        <p14:creationId xmlns:p14="http://schemas.microsoft.com/office/powerpoint/2010/main" val="27074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97A62-631D-4A20-8662-3B473D39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영상처리 진행 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78957-975A-4B72-B8C5-5E284181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r>
              <a:rPr lang="ko-KR" altLang="en-US" dirty="0"/>
              <a:t>를 이용해 픽셀 단위로 처리</a:t>
            </a:r>
            <a:endParaRPr lang="en-US" altLang="ko-KR" dirty="0"/>
          </a:p>
          <a:p>
            <a:r>
              <a:rPr lang="en-US" altLang="ko-KR" dirty="0" err="1"/>
              <a:t>Opencv</a:t>
            </a:r>
            <a:r>
              <a:rPr lang="ko-KR" altLang="en-US" dirty="0"/>
              <a:t>라는 </a:t>
            </a:r>
            <a:r>
              <a:rPr lang="en-US" altLang="ko-KR" dirty="0"/>
              <a:t>C++ API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등으로도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사용가능</a:t>
            </a:r>
            <a:endParaRPr lang="en-US" altLang="ko-KR" dirty="0"/>
          </a:p>
          <a:p>
            <a:r>
              <a:rPr lang="ko-KR" altLang="en-US" dirty="0" err="1"/>
              <a:t>인프런의</a:t>
            </a:r>
            <a:r>
              <a:rPr lang="ko-KR" altLang="en-US" dirty="0"/>
              <a:t> 강의와 </a:t>
            </a:r>
            <a:r>
              <a:rPr lang="ko-KR" altLang="en-US" dirty="0" err="1"/>
              <a:t>가메출판사의</a:t>
            </a:r>
            <a:r>
              <a:rPr lang="ko-KR" altLang="en-US" dirty="0"/>
              <a:t> </a:t>
            </a:r>
            <a:r>
              <a:rPr lang="en-US" altLang="ko-KR" dirty="0"/>
              <a:t>OPENCV </a:t>
            </a:r>
            <a:r>
              <a:rPr lang="ko-KR" altLang="en-US" dirty="0"/>
              <a:t>책을 이용해 학습 중</a:t>
            </a:r>
            <a:endParaRPr lang="en-US" altLang="ko-KR" dirty="0"/>
          </a:p>
          <a:p>
            <a:r>
              <a:rPr lang="ko-KR" altLang="en-US" dirty="0"/>
              <a:t>자동차 기본 기능 구현은 성공</a:t>
            </a:r>
            <a:endParaRPr lang="en-US" altLang="ko-KR" dirty="0"/>
          </a:p>
          <a:p>
            <a:r>
              <a:rPr lang="ko-KR" altLang="en-US" dirty="0"/>
              <a:t>블루투스 통신을 이용한 자동차 제어가 가능 하기 때문에 영상처리를 통해 표지판 값을 읽을 수 만 있으면 완주 계획 성공</a:t>
            </a:r>
          </a:p>
        </p:txBody>
      </p:sp>
    </p:spTree>
    <p:extLst>
      <p:ext uri="{BB962C8B-B14F-4D97-AF65-F5344CB8AC3E}">
        <p14:creationId xmlns:p14="http://schemas.microsoft.com/office/powerpoint/2010/main" val="259617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82F08-4FAF-4AA1-BE15-6B601476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Method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57655-89FA-496F-B595-85BB2BD0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 : </a:t>
            </a:r>
            <a:r>
              <a:rPr lang="ko-KR" altLang="en-US" dirty="0"/>
              <a:t>행령 생성자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inv</a:t>
            </a:r>
            <a:r>
              <a:rPr lang="en-US" altLang="ko-KR" dirty="0"/>
              <a:t>() : </a:t>
            </a:r>
            <a:r>
              <a:rPr lang="ko-KR" altLang="en-US" dirty="0" err="1"/>
              <a:t>역행렬</a:t>
            </a:r>
            <a:endParaRPr lang="en-US" altLang="ko-KR" dirty="0"/>
          </a:p>
          <a:p>
            <a:r>
              <a:rPr lang="en-US" altLang="ko-KR" dirty="0"/>
              <a:t>.t()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전치행렬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ko-KR" altLang="en-US" dirty="0" err="1"/>
              <a:t>연산시</a:t>
            </a:r>
            <a:r>
              <a:rPr lang="ko-KR" altLang="en-US" dirty="0"/>
              <a:t> 행렬 연산 수행</a:t>
            </a:r>
            <a:endParaRPr lang="en-US" altLang="ko-KR" dirty="0"/>
          </a:p>
          <a:p>
            <a:r>
              <a:rPr lang="en-US" altLang="ko-KR" dirty="0"/>
              <a:t>Sobel(), flip() : </a:t>
            </a:r>
            <a:r>
              <a:rPr lang="ko-KR" altLang="en-US" dirty="0"/>
              <a:t>영상필터</a:t>
            </a:r>
            <a:endParaRPr lang="en-US" altLang="ko-KR" dirty="0"/>
          </a:p>
          <a:p>
            <a:r>
              <a:rPr lang="en-US" altLang="ko-KR" dirty="0" err="1"/>
              <a:t>namedWindow</a:t>
            </a:r>
            <a:r>
              <a:rPr lang="en-US" altLang="ko-KR" dirty="0"/>
              <a:t>() : </a:t>
            </a:r>
            <a:r>
              <a:rPr lang="ko-KR" altLang="en-US" dirty="0"/>
              <a:t>영상창의 이름 설정</a:t>
            </a:r>
            <a:endParaRPr lang="en-US" altLang="ko-KR" dirty="0"/>
          </a:p>
          <a:p>
            <a:r>
              <a:rPr lang="en-US" altLang="ko-KR" dirty="0" err="1"/>
              <a:t>imshow</a:t>
            </a:r>
            <a:r>
              <a:rPr lang="en-US" altLang="ko-KR"/>
              <a:t>() </a:t>
            </a:r>
            <a:r>
              <a:rPr lang="en-US" altLang="ko-KR" dirty="0"/>
              <a:t>: </a:t>
            </a:r>
            <a:r>
              <a:rPr lang="ko-KR" altLang="en-US" dirty="0"/>
              <a:t>영상의 창이 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487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15793-0B9B-4C55-A8CF-891AE2C0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사용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9FF2F2F-0FAB-4954-9F39-138D5B975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426299"/>
              </p:ext>
            </p:extLst>
          </p:nvPr>
        </p:nvGraphicFramePr>
        <p:xfrm>
          <a:off x="968340" y="2057401"/>
          <a:ext cx="6346861" cy="3359587"/>
        </p:xfrm>
        <a:graphic>
          <a:graphicData uri="http://schemas.openxmlformats.org/drawingml/2006/table">
            <a:tbl>
              <a:tblPr/>
              <a:tblGrid>
                <a:gridCol w="1138726">
                  <a:extLst>
                    <a:ext uri="{9D8B030D-6E8A-4147-A177-3AD203B41FA5}">
                      <a16:colId xmlns:a16="http://schemas.microsoft.com/office/drawing/2014/main" val="3758755791"/>
                    </a:ext>
                  </a:extLst>
                </a:gridCol>
                <a:gridCol w="4799743">
                  <a:extLst>
                    <a:ext uri="{9D8B030D-6E8A-4147-A177-3AD203B41FA5}">
                      <a16:colId xmlns:a16="http://schemas.microsoft.com/office/drawing/2014/main" val="774057212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4142004544"/>
                    </a:ext>
                  </a:extLst>
                </a:gridCol>
              </a:tblGrid>
              <a:tr h="3359587">
                <a:tc>
                  <a:txBody>
                    <a:bodyPr/>
                    <a:lstStyle/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32986" marR="32986" marT="32986" marB="32986" anchor="ctr">
                    <a:lnL>
                      <a:noFill/>
                    </a:lnL>
                    <a:lnR w="19050" cap="flat" cmpd="sng" algn="ctr">
                      <a:solidFill>
                        <a:srgbClr val="4F4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4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디버그용 라이브러리</a:t>
                      </a:r>
                      <a:endParaRPr lang="ko-KR" altLang="en-US" sz="14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ifdef</a:t>
                      </a:r>
                      <a:r>
                        <a:rPr lang="en-US" sz="14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_DEBUG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#pragma</a:t>
                      </a:r>
                      <a:r>
                        <a:rPr lang="en-US" sz="14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comment(lib, </a:t>
                      </a:r>
                      <a:r>
                        <a:rPr lang="en-US" sz="1400" dirty="0">
                          <a:solidFill>
                            <a:srgbClr val="FFD500"/>
                          </a:solidFill>
                          <a:effectLst/>
                          <a:latin typeface="Consolas" panose="020B0609020204030204" pitchFamily="49" charset="0"/>
                        </a:rPr>
                        <a:t>"opencv_world320d.lib"</a:t>
                      </a:r>
                      <a:r>
                        <a:rPr lang="en-US" sz="14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4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릴리즈 모드 일 때</a:t>
                      </a:r>
                      <a:endParaRPr lang="ko-KR" altLang="en-US" sz="14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4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#pragma</a:t>
                      </a:r>
                      <a:r>
                        <a:rPr lang="en-US" sz="14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comment(lib, </a:t>
                      </a:r>
                      <a:r>
                        <a:rPr lang="en-US" sz="1400" dirty="0">
                          <a:solidFill>
                            <a:srgbClr val="FFD500"/>
                          </a:solidFill>
                          <a:effectLst/>
                          <a:latin typeface="Consolas" panose="020B0609020204030204" pitchFamily="49" charset="0"/>
                        </a:rPr>
                        <a:t>"opencv_world320.lib"</a:t>
                      </a:r>
                      <a:r>
                        <a:rPr lang="en-US" sz="14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#endif</a:t>
                      </a:r>
                      <a:endParaRPr lang="en-US" sz="14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r"/>
                      <a:r>
                        <a:rPr lang="en-US" sz="1400" i="1" u="none" strike="noStrike" dirty="0">
                          <a:solidFill>
                            <a:srgbClr val="4F4F4F"/>
                          </a:solidFill>
                          <a:effectLst/>
                          <a:hlinkClick r:id="rId2"/>
                        </a:rPr>
                        <a:t>Colored by Color Scripter</a:t>
                      </a:r>
                      <a:endParaRPr lang="en-US" sz="1400" i="1" dirty="0">
                        <a:effectLst/>
                      </a:endParaRPr>
                    </a:p>
                  </a:txBody>
                  <a:tcPr marL="0" marR="0" marT="32986" marB="32986" anchor="ctr">
                    <a:lnL w="19050" cap="flat" cmpd="sng" algn="ctr">
                      <a:solidFill>
                        <a:srgbClr val="4F4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10995" marT="0" marB="2199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BB48B3-3864-4E40-A3D9-DF9215607989}"/>
              </a:ext>
            </a:extLst>
          </p:cNvPr>
          <p:cNvSpPr txBox="1"/>
          <p:nvPr/>
        </p:nvSpPr>
        <p:spPr>
          <a:xfrm>
            <a:off x="7630486" y="4493658"/>
            <a:ext cx="387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#pragma</a:t>
            </a:r>
            <a:r>
              <a:rPr lang="ko-KR" altLang="en-US" dirty="0"/>
              <a:t> </a:t>
            </a:r>
            <a:r>
              <a:rPr lang="en-US" altLang="ko-KR" dirty="0"/>
              <a:t>comment</a:t>
            </a:r>
            <a:r>
              <a:rPr lang="ko-KR" altLang="en-US" dirty="0"/>
              <a:t>는 일종의 전처리기로 라이브러리 사용시 주로 사용</a:t>
            </a:r>
          </a:p>
        </p:txBody>
      </p:sp>
    </p:spTree>
    <p:extLst>
      <p:ext uri="{BB962C8B-B14F-4D97-AF65-F5344CB8AC3E}">
        <p14:creationId xmlns:p14="http://schemas.microsoft.com/office/powerpoint/2010/main" val="17908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79D3-4657-40B6-8A6E-A3C04797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영상처리 필터처리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5FD448-8C2B-4BBA-8556-46ECC364B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7401"/>
            <a:ext cx="10820400" cy="36187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1FFC0-25C1-4175-AD08-EA8A5D49F5E5}"/>
              </a:ext>
            </a:extLst>
          </p:cNvPr>
          <p:cNvSpPr txBox="1"/>
          <p:nvPr/>
        </p:nvSpPr>
        <p:spPr>
          <a:xfrm>
            <a:off x="1110343" y="5906278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A07F0-489A-4AC3-9A3F-4420CB9FAABE}"/>
              </a:ext>
            </a:extLst>
          </p:cNvPr>
          <p:cNvSpPr txBox="1"/>
          <p:nvPr/>
        </p:nvSpPr>
        <p:spPr>
          <a:xfrm>
            <a:off x="4432041" y="5906278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Sobel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2F7BD-CB4B-45E1-B709-D43A0B6B6E8C}"/>
              </a:ext>
            </a:extLst>
          </p:cNvPr>
          <p:cNvSpPr txBox="1"/>
          <p:nvPr/>
        </p:nvSpPr>
        <p:spPr>
          <a:xfrm>
            <a:off x="8475535" y="5957040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61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80A0-F900-4DB0-84F6-EE143104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가이드 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82726-1924-48F8-80FE-6474926E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표지 제작</a:t>
            </a:r>
            <a:endParaRPr lang="en-US" altLang="ko-KR" dirty="0"/>
          </a:p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1.3 </a:t>
            </a:r>
            <a:r>
              <a:rPr lang="ko-KR" altLang="en-US" dirty="0"/>
              <a:t>업데이트</a:t>
            </a:r>
            <a:endParaRPr lang="en-US" altLang="ko-KR" dirty="0"/>
          </a:p>
          <a:p>
            <a:r>
              <a:rPr lang="ko-KR" altLang="en-US" dirty="0"/>
              <a:t>초음파</a:t>
            </a:r>
            <a:r>
              <a:rPr lang="en-US" altLang="ko-KR" dirty="0"/>
              <a:t>, </a:t>
            </a:r>
            <a:r>
              <a:rPr lang="ko-KR" altLang="en-US" dirty="0"/>
              <a:t>적외선 센서 기본 정보 추가</a:t>
            </a:r>
            <a:endParaRPr lang="en-US" altLang="ko-KR" dirty="0"/>
          </a:p>
          <a:p>
            <a:r>
              <a:rPr lang="ko-KR" altLang="en-US" dirty="0"/>
              <a:t>센서 사용자 피드백 요망</a:t>
            </a:r>
          </a:p>
        </p:txBody>
      </p:sp>
    </p:spTree>
    <p:extLst>
      <p:ext uri="{BB962C8B-B14F-4D97-AF65-F5344CB8AC3E}">
        <p14:creationId xmlns:p14="http://schemas.microsoft.com/office/powerpoint/2010/main" val="75279176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51</TotalTime>
  <Words>144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Consolas</vt:lpstr>
      <vt:lpstr>비행기 구름</vt:lpstr>
      <vt:lpstr>07_26 정기발표</vt:lpstr>
      <vt:lpstr>영상처리 진행 중</vt:lpstr>
      <vt:lpstr>기본 Method </vt:lpstr>
      <vt:lpstr>라이브러리 사용</vt:lpstr>
      <vt:lpstr>영상처리 필터처리</vt:lpstr>
      <vt:lpstr>가이드 업데이트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07_26 정기발표</dc:title>
  <dc:creator>Sihan Son</dc:creator>
  <cp:lastModifiedBy>Sihan Son</cp:lastModifiedBy>
  <cp:revision>4</cp:revision>
  <dcterms:created xsi:type="dcterms:W3CDTF">2017-07-25T14:55:12Z</dcterms:created>
  <dcterms:modified xsi:type="dcterms:W3CDTF">2017-07-25T15:46:36Z</dcterms:modified>
</cp:coreProperties>
</file>