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5" r:id="rId5"/>
    <p:sldId id="280" r:id="rId6"/>
    <p:sldId id="266" r:id="rId7"/>
    <p:sldId id="277" r:id="rId8"/>
    <p:sldId id="276" r:id="rId9"/>
    <p:sldId id="279" r:id="rId10"/>
    <p:sldId id="270" r:id="rId11"/>
    <p:sldId id="274" r:id="rId12"/>
    <p:sldId id="265" r:id="rId13"/>
    <p:sldId id="273" r:id="rId14"/>
    <p:sldId id="278" r:id="rId15"/>
    <p:sldId id="268" r:id="rId16"/>
    <p:sldId id="263" r:id="rId17"/>
    <p:sldId id="269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83C501"/>
    <a:srgbClr val="FF6600"/>
    <a:srgbClr val="544642"/>
    <a:srgbClr val="B5856F"/>
    <a:srgbClr val="B29B72"/>
    <a:srgbClr val="3A1F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64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887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5413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589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6270625"/>
            <a:ext cx="7969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1937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본문흰색"/>
          <p:cNvPicPr>
            <a:picLocks noChangeAspect="1" noChangeArrowheads="1"/>
          </p:cNvPicPr>
          <p:nvPr/>
        </p:nvPicPr>
        <p:blipFill>
          <a:blip r:embed="rId3" cstate="print">
            <a:lum bright="-100000" contrast="-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6202363"/>
            <a:ext cx="889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3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EFF387-9F6D-44A9-8CE5-F5B5996FD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2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-100013"/>
            <a:ext cx="5940425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7" name="Picture 8" descr="본문흰색"/>
          <p:cNvPicPr>
            <a:picLocks noChangeAspect="1" noChangeArrowheads="1"/>
          </p:cNvPicPr>
          <p:nvPr/>
        </p:nvPicPr>
        <p:blipFill>
          <a:blip r:embed="rId8" cstate="print">
            <a:lum bright="10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404813"/>
            <a:ext cx="6762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tabLst>
          <a:tab pos="1793875" algn="l"/>
        </a:tabLst>
        <a:defRPr kumimoji="1" sz="2800">
          <a:solidFill>
            <a:schemeClr val="bg1"/>
          </a:solidFill>
          <a:latin typeface="Arial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ark%20myung%20kyun\Desktop\KakaoTalk_Video_20170712_2155_17_200.mp4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ark%20myung%20kyun\Desktop\KakaoTalk_Video_20170712_2155_03_792.mp4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92080" y="1772816"/>
            <a:ext cx="15696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진척도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>조도 센서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황화카드뮴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CdS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측정된 빛의 세기에 따라 저항값이 변하는 </a:t>
            </a:r>
            <a:r>
              <a:rPr lang="ko-KR" altLang="en-US" sz="2000" dirty="0" smtClean="0"/>
              <a:t>센서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    </a:t>
            </a:r>
            <a:endParaRPr lang="ko-KR" altLang="en-US" sz="2000" dirty="0" smtClean="0"/>
          </a:p>
          <a:p>
            <a:r>
              <a:rPr lang="en-US" altLang="ko-KR" sz="2000" dirty="0" err="1" smtClean="0"/>
              <a:t>Photoresistor</a:t>
            </a:r>
            <a:r>
              <a:rPr lang="en-US" altLang="ko-KR" sz="2000" dirty="0" smtClean="0"/>
              <a:t> </a:t>
            </a:r>
            <a:r>
              <a:rPr lang="ko-KR" altLang="en-US" sz="2000" dirty="0" smtClean="0"/>
              <a:t>또는 </a:t>
            </a:r>
            <a:r>
              <a:rPr lang="en-US" altLang="ko-KR" sz="2000" dirty="0" smtClean="0"/>
              <a:t>LDR(Light Dependent Resistor)</a:t>
            </a:r>
            <a:r>
              <a:rPr lang="ko-KR" altLang="en-US" sz="2000" dirty="0" smtClean="0"/>
              <a:t>이라고도 불리며</a:t>
            </a:r>
            <a:r>
              <a:rPr lang="en-US" altLang="ko-KR" sz="2000" dirty="0" smtClean="0"/>
              <a:t>, </a:t>
            </a:r>
            <a:r>
              <a:rPr lang="ko-KR" altLang="en-US" sz="2000" dirty="0" smtClean="0"/>
              <a:t>빛이 강하면 </a:t>
            </a:r>
            <a:r>
              <a:rPr lang="ko-KR" altLang="en-US" sz="2000" dirty="0" err="1" smtClean="0"/>
              <a:t>저항값이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약해지고</a:t>
            </a:r>
            <a:r>
              <a:rPr lang="en-US" altLang="ko-KR" sz="2000" dirty="0" smtClean="0"/>
              <a:t>, </a:t>
            </a:r>
            <a:r>
              <a:rPr lang="ko-KR" altLang="en-US" sz="2000" dirty="0" smtClean="0"/>
              <a:t>빛이 약하면 저항 값이 </a:t>
            </a:r>
            <a:r>
              <a:rPr lang="ko-KR" altLang="en-US" sz="2000" dirty="0" smtClean="0"/>
              <a:t>높아짐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ko-KR" altLang="en-US" sz="2000" dirty="0" smtClean="0"/>
              <a:t>이러한 </a:t>
            </a:r>
            <a:r>
              <a:rPr lang="ko-KR" altLang="en-US" sz="2000" dirty="0" smtClean="0"/>
              <a:t>성질에 따라 아날로그 신호를 발생시키며 </a:t>
            </a:r>
            <a:r>
              <a:rPr lang="ko-KR" altLang="en-US" sz="2000" dirty="0" err="1" smtClean="0"/>
              <a:t>아두이노로</a:t>
            </a:r>
            <a:r>
              <a:rPr lang="ko-KR" altLang="en-US" sz="2000" dirty="0" smtClean="0"/>
              <a:t> 밝기 값을 얻어오거나 </a:t>
            </a:r>
            <a:r>
              <a:rPr lang="en-US" altLang="ko-KR" sz="2000" dirty="0" smtClean="0"/>
              <a:t>LED</a:t>
            </a:r>
            <a:r>
              <a:rPr lang="ko-KR" altLang="en-US" sz="2000" dirty="0" smtClean="0"/>
              <a:t>로 </a:t>
            </a:r>
            <a:r>
              <a:rPr lang="ko-KR" altLang="en-US" sz="2000" dirty="0" smtClean="0"/>
              <a:t>확인할 수 있음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r>
              <a:rPr lang="ko-KR" altLang="en-US" sz="1400" dirty="0" smtClean="0"/>
              <a:t> </a:t>
            </a: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45024"/>
            <a:ext cx="3121543" cy="2634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861048"/>
            <a:ext cx="38884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790691" y="233645"/>
            <a:ext cx="5346594" cy="712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24744"/>
            <a:ext cx="669674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6591300" cy="32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KakaoTalk_Video_20170712_2155_17_200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835696" y="1412776"/>
            <a:ext cx="5616624" cy="42124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26884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오 류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>문제 </a:t>
            </a:r>
            <a:r>
              <a:rPr lang="en-US" altLang="ko-KR" sz="1300" dirty="0" smtClean="0"/>
              <a:t>: 1. </a:t>
            </a:r>
            <a:r>
              <a:rPr lang="ko-KR" altLang="en-US" sz="1300" dirty="0" smtClean="0"/>
              <a:t>조도센서 모듈을 찾아봐도 나오지 않음</a:t>
            </a:r>
            <a:r>
              <a:rPr lang="en-US" altLang="ko-KR" sz="1300" dirty="0" smtClean="0"/>
              <a:t>.</a:t>
            </a: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1300" dirty="0" smtClean="0"/>
              <a:t>원인 </a:t>
            </a:r>
            <a:r>
              <a:rPr lang="en-US" altLang="ko-KR" sz="1300" dirty="0" smtClean="0"/>
              <a:t>: 1. </a:t>
            </a:r>
            <a:r>
              <a:rPr lang="ko-KR" altLang="en-US" sz="1300" dirty="0" smtClean="0"/>
              <a:t>조도센서 모듈을 찾아봐도 나오지 않음</a:t>
            </a:r>
            <a:r>
              <a:rPr lang="en-US" altLang="ko-KR" sz="1300" dirty="0" smtClean="0"/>
              <a:t>.</a:t>
            </a:r>
            <a:endParaRPr lang="en-US" altLang="ko-KR" sz="1300" dirty="0" smtClean="0"/>
          </a:p>
          <a:p>
            <a:pPr>
              <a:spcBef>
                <a:spcPts val="600"/>
              </a:spcBef>
              <a:defRPr/>
            </a:pPr>
            <a:endParaRPr lang="en-US" altLang="ko-KR" sz="13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48204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          Q &amp; A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338" y="2133600"/>
            <a:ext cx="4032250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0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05263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그림 21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833688"/>
            <a:ext cx="56165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6325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797425" y="2143125"/>
            <a:ext cx="19816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이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797425" y="2930525"/>
            <a:ext cx="15023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진 척 도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95738" y="2133600"/>
            <a:ext cx="6334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95738" y="2924175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995738" y="3708400"/>
            <a:ext cx="633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657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22" descr="AE-02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4365104"/>
            <a:ext cx="56165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3995936" y="4437112"/>
            <a:ext cx="6335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88024" y="4437112"/>
            <a:ext cx="1292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88024" y="3717032"/>
            <a:ext cx="102303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오 류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9517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이 </a:t>
            </a:r>
            <a:r>
              <a:rPr lang="ko-KR" altLang="en-US" sz="4000" dirty="0" err="1" smtClean="0">
                <a:solidFill>
                  <a:schemeClr val="bg1"/>
                </a:solidFill>
                <a:latin typeface="+mj-ea"/>
                <a:ea typeface="+mj-ea"/>
              </a:rPr>
              <a:t>슈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일 지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이슈 일지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10&gt;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 센서와 적외선 센서에 대해 공부함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2000" b="1" dirty="0" smtClean="0"/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11</a:t>
            </a:r>
            <a:r>
              <a:rPr lang="ko-KR" altLang="en-US" sz="2000" b="1" dirty="0" smtClean="0"/>
              <a:t>일</a:t>
            </a:r>
            <a:r>
              <a:rPr lang="en-US" altLang="ko-KR" sz="2000" b="1" dirty="0" smtClean="0"/>
              <a:t>&gt;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 센서 모듈을 찾아봤지만 어디에도 나오질 않음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모듈에 있는 </a:t>
            </a:r>
            <a:r>
              <a:rPr lang="en-US" altLang="ko-KR" sz="2000" b="1" dirty="0" smtClean="0"/>
              <a:t>ST, SH, DS, A, Q7’</a:t>
            </a:r>
            <a:r>
              <a:rPr lang="ko-KR" altLang="en-US" sz="2000" b="1" dirty="0" smtClean="0"/>
              <a:t>의 의미를 모름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조도 센서를 포기하고 적외선 센서를 찾아봄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코딩을 해봤지만 모터랑 같이 할 방</a:t>
            </a:r>
            <a:r>
              <a:rPr lang="ko-KR" altLang="en-US" sz="2000" b="1" dirty="0" smtClean="0"/>
              <a:t>법</a:t>
            </a:r>
            <a:r>
              <a:rPr lang="ko-KR" altLang="en-US" sz="2000" b="1" dirty="0" smtClean="0"/>
              <a:t>을 못 찾음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&lt;7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12</a:t>
            </a:r>
            <a:r>
              <a:rPr lang="ko-KR" altLang="en-US" sz="2000" b="1" dirty="0" smtClean="0"/>
              <a:t>일</a:t>
            </a:r>
            <a:r>
              <a:rPr lang="en-US" altLang="ko-KR" sz="2000" b="1" dirty="0" smtClean="0"/>
              <a:t>&gt;</a:t>
            </a:r>
            <a:endParaRPr lang="en-US" altLang="ko-KR" sz="2000" b="1" dirty="0" smtClean="0"/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포기했던 조도 센서를 다시 한번 건드려봄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역시 몬지 모르겠음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2000" b="1" dirty="0" smtClean="0"/>
              <a:t>대충 여러 정보를 </a:t>
            </a:r>
            <a:r>
              <a:rPr lang="ko-KR" altLang="en-US" sz="2000" b="1" dirty="0" err="1" smtClean="0"/>
              <a:t>짜집해서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코딩해봄</a:t>
            </a:r>
            <a:r>
              <a:rPr lang="en-US" altLang="ko-KR" sz="2000" b="1" dirty="0" smtClean="0"/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2000" b="1" dirty="0" smtClean="0"/>
              <a:t>LED</a:t>
            </a:r>
            <a:r>
              <a:rPr lang="ko-KR" altLang="en-US" sz="2000" b="1" dirty="0" smtClean="0"/>
              <a:t>의 빛은 반짝이지만 실행이 안됨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2085975" y="2924175"/>
            <a:ext cx="361028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        진 척 도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589240"/>
            <a:ext cx="2333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>적외선 장애물 </a:t>
            </a:r>
            <a:r>
              <a:rPr lang="ko-KR" altLang="en-US" sz="2000" dirty="0" smtClean="0"/>
              <a:t>감지센서는 적외선이 </a:t>
            </a:r>
            <a:r>
              <a:rPr lang="ko-KR" altLang="en-US" sz="2000" dirty="0" smtClean="0"/>
              <a:t>물체에 반사되는 것을 포토트랜지스터가 읽어서 장애물을 </a:t>
            </a:r>
            <a:r>
              <a:rPr lang="ko-KR" altLang="en-US" sz="2000" dirty="0" smtClean="0"/>
              <a:t>감지하는 것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121" y="2780929"/>
            <a:ext cx="6440191" cy="30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1400" dirty="0" smtClean="0"/>
              <a:t/>
            </a:r>
            <a:br>
              <a:rPr lang="ko-KR" altLang="en-US" sz="1400" dirty="0" smtClean="0"/>
            </a:br>
            <a:endParaRPr lang="en-US" altLang="ko-KR" sz="13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159732" y="584684"/>
            <a:ext cx="4968552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340768"/>
            <a:ext cx="5184576" cy="49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222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진 척 도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32656"/>
            <a:ext cx="17335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KakaoTalk_Video_20170712_2155_03_79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91680" y="1484784"/>
            <a:ext cx="6120680" cy="4590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tline_6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204</Words>
  <Application>Microsoft Office PowerPoint</Application>
  <PresentationFormat>화면 슬라이드 쇼(4:3)</PresentationFormat>
  <Paragraphs>48</Paragraphs>
  <Slides>18</Slides>
  <Notes>0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ptline_617</vt:lpstr>
      <vt:lpstr>슬라이드 1</vt:lpstr>
      <vt:lpstr>슬라이드 2</vt:lpstr>
      <vt:lpstr>슬라이드 3</vt:lpstr>
      <vt:lpstr>이슈 일지</vt:lpstr>
      <vt:lpstr>슬라이드 5</vt:lpstr>
      <vt:lpstr>진 척 도</vt:lpstr>
      <vt:lpstr>진 척 도</vt:lpstr>
      <vt:lpstr>진 척 도</vt:lpstr>
      <vt:lpstr>진 척 도</vt:lpstr>
      <vt:lpstr>진 척 도</vt:lpstr>
      <vt:lpstr>진 척 도</vt:lpstr>
      <vt:lpstr>진 척 도</vt:lpstr>
      <vt:lpstr>진 척 도</vt:lpstr>
      <vt:lpstr>진 척 도</vt:lpstr>
      <vt:lpstr>슬라이드 15</vt:lpstr>
      <vt:lpstr>이슈</vt:lpstr>
      <vt:lpstr>슬라이드 17</vt:lpstr>
      <vt:lpstr>슬라이드 18</vt:lpstr>
    </vt:vector>
  </TitlesOfParts>
  <Company>ptline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피티라인 파워포인트 템플릿</dc:title>
  <dc:creator>ptlineC</dc:creator>
  <cp:lastModifiedBy>Park myung kyun</cp:lastModifiedBy>
  <cp:revision>40</cp:revision>
  <dcterms:created xsi:type="dcterms:W3CDTF">2011-08-11T07:23:51Z</dcterms:created>
  <dcterms:modified xsi:type="dcterms:W3CDTF">2017-07-12T13:06:52Z</dcterms:modified>
</cp:coreProperties>
</file>