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70" r:id="rId6"/>
    <p:sldId id="277" r:id="rId7"/>
    <p:sldId id="276" r:id="rId8"/>
    <p:sldId id="279" r:id="rId9"/>
    <p:sldId id="286" r:id="rId10"/>
    <p:sldId id="288" r:id="rId11"/>
    <p:sldId id="289" r:id="rId12"/>
    <p:sldId id="287" r:id="rId13"/>
    <p:sldId id="285" r:id="rId14"/>
    <p:sldId id="283" r:id="rId15"/>
    <p:sldId id="284" r:id="rId16"/>
    <p:sldId id="268" r:id="rId17"/>
    <p:sldId id="263" r:id="rId18"/>
    <p:sldId id="269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83C501"/>
    <a:srgbClr val="FF6600"/>
    <a:srgbClr val="544642"/>
    <a:srgbClr val="B5856F"/>
    <a:srgbClr val="B29B72"/>
    <a:srgbClr val="3A1F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66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88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589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6270625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193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6202363"/>
            <a:ext cx="889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3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EFF387-9F6D-44A9-8CE5-F5B5996FD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2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-100013"/>
            <a:ext cx="5940425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7" name="Picture 8" descr="본문흰색"/>
          <p:cNvPicPr>
            <a:picLocks noChangeAspect="1" noChangeArrowheads="1"/>
          </p:cNvPicPr>
          <p:nvPr/>
        </p:nvPicPr>
        <p:blipFill>
          <a:blip r:embed="rId8" cstate="print">
            <a:lum bright="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404813"/>
            <a:ext cx="6762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92080" y="1772816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진척도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http://postfiles7.naver.net/MjAxNzA3MTFfMTE2/MDAxNDk5NzM2MTg3MjYx.nQ-nJCH7ecef-ePfnkSOcgVu4lYbLNwNS71w_hAypsgg.25OIry5ofeKDpUOUR54uUj9mjXWvJoaTT_CxzoOQFs4g.PNG.eduino2/%EA%B7%B8%EB%A6%BC1.png?type=w7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362825" cy="39719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412776"/>
            <a:ext cx="6408712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3168352" cy="423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412776"/>
            <a:ext cx="46805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9517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 일지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14&gt;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차량을 조립했는데 커버를 </a:t>
            </a:r>
            <a:r>
              <a:rPr lang="ko-KR" altLang="en-US" sz="2000" b="1" dirty="0" err="1" smtClean="0"/>
              <a:t>안떼서</a:t>
            </a:r>
            <a:r>
              <a:rPr lang="ko-KR" altLang="en-US" sz="2000" b="1" dirty="0" smtClean="0"/>
              <a:t> 다시 </a:t>
            </a:r>
            <a:r>
              <a:rPr lang="ko-KR" altLang="en-US" sz="2000" b="1" dirty="0" err="1" smtClean="0"/>
              <a:t>분해후</a:t>
            </a:r>
            <a:r>
              <a:rPr lang="ko-KR" altLang="en-US" sz="2000" b="1" dirty="0" smtClean="0"/>
              <a:t> 조립함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앞 </a:t>
            </a:r>
            <a:r>
              <a:rPr lang="ko-KR" altLang="en-US" sz="2000" b="1" dirty="0" err="1" smtClean="0"/>
              <a:t>바뀌</a:t>
            </a:r>
            <a:r>
              <a:rPr lang="ko-KR" altLang="en-US" sz="2000" b="1" dirty="0" smtClean="0"/>
              <a:t> 조립하는데 </a:t>
            </a:r>
            <a:r>
              <a:rPr lang="ko-KR" altLang="en-US" sz="2000" b="1" dirty="0" err="1" smtClean="0"/>
              <a:t>멘탈이</a:t>
            </a:r>
            <a:r>
              <a:rPr lang="ko-KR" altLang="en-US" sz="2000" b="1" dirty="0" smtClean="0"/>
              <a:t> 나갈 뻔함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차량 기초 조립을 완료함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2000" b="1" dirty="0" smtClean="0"/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15</a:t>
            </a:r>
            <a:r>
              <a:rPr lang="ko-KR" altLang="en-US" sz="2000" b="1" dirty="0" smtClean="0"/>
              <a:t>일</a:t>
            </a:r>
            <a:r>
              <a:rPr lang="en-US" altLang="ko-KR" sz="2000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DC</a:t>
            </a:r>
            <a:r>
              <a:rPr lang="ko-KR" altLang="en-US" sz="2000" b="1" dirty="0" smtClean="0"/>
              <a:t>모터를 돌려봤는데 돌려 지질 않음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깃 사이트에 올려져 있는 걸로 도 해봤지만 소용없음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모터가 </a:t>
            </a:r>
            <a:r>
              <a:rPr lang="ko-KR" altLang="en-US" sz="2000" b="1" dirty="0" err="1" smtClean="0"/>
              <a:t>죽은거</a:t>
            </a:r>
            <a:r>
              <a:rPr lang="ko-KR" altLang="en-US" sz="2000" b="1" dirty="0" smtClean="0"/>
              <a:t> 같아서 건전지에 다가 해봤는데 천천히 돌아감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16</a:t>
            </a:r>
            <a:r>
              <a:rPr lang="ko-KR" altLang="en-US" sz="2000" b="1" dirty="0" smtClean="0"/>
              <a:t>일</a:t>
            </a:r>
            <a:r>
              <a:rPr lang="en-US" altLang="ko-KR" sz="2000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기초 센서 코딩을 해봄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센서를 해봄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성공</a:t>
            </a:r>
            <a:r>
              <a:rPr lang="en-US" altLang="ko-KR" sz="2000" b="1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센서로 </a:t>
            </a:r>
            <a:r>
              <a:rPr lang="ko-KR" altLang="en-US" sz="2000" b="1" dirty="0" err="1" smtClean="0"/>
              <a:t>서보</a:t>
            </a:r>
            <a:r>
              <a:rPr lang="ko-KR" altLang="en-US" sz="2000" b="1" dirty="0" smtClean="0"/>
              <a:t> 모터 제어를 시도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실패</a:t>
            </a:r>
            <a:r>
              <a:rPr lang="en-US" altLang="ko-KR" sz="2000" b="1" dirty="0" smtClean="0"/>
              <a:t>).</a:t>
            </a:r>
          </a:p>
          <a:p>
            <a:pPr>
              <a:spcBef>
                <a:spcPts val="6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 일지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18&gt;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센서로 </a:t>
            </a:r>
            <a:r>
              <a:rPr lang="ko-KR" altLang="en-US" sz="2000" b="1" dirty="0" err="1" smtClean="0"/>
              <a:t>서보</a:t>
            </a:r>
            <a:r>
              <a:rPr lang="ko-KR" altLang="en-US" sz="2000" b="1" dirty="0" smtClean="0"/>
              <a:t> 모터 제어를 다시 시도함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여러 사이트를 조사 후 코딩을 다시 짬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조도로 </a:t>
            </a:r>
            <a:r>
              <a:rPr lang="ko-KR" altLang="en-US" sz="2000" b="1" dirty="0" err="1" smtClean="0"/>
              <a:t>서보</a:t>
            </a:r>
            <a:r>
              <a:rPr lang="ko-KR" altLang="en-US" sz="2000" b="1" dirty="0" smtClean="0"/>
              <a:t> 모터 제어를 성공함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2000" b="1" dirty="0" smtClean="0"/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19</a:t>
            </a:r>
            <a:r>
              <a:rPr lang="ko-KR" altLang="en-US" sz="2000" b="1" dirty="0" smtClean="0"/>
              <a:t>일</a:t>
            </a:r>
            <a:r>
              <a:rPr lang="en-US" altLang="ko-KR" sz="2000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라인트레이서 센서를 </a:t>
            </a:r>
            <a:r>
              <a:rPr lang="ko-KR" altLang="en-US" sz="2000" b="1" dirty="0" err="1" smtClean="0"/>
              <a:t>조사후</a:t>
            </a:r>
            <a:r>
              <a:rPr lang="ko-KR" altLang="en-US" sz="2000" b="1" dirty="0" smtClean="0"/>
              <a:t> 코딩을 해봄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라인트레이서 센서를 이용해서 </a:t>
            </a:r>
            <a:r>
              <a:rPr lang="ko-KR" altLang="en-US" sz="2000" b="1" dirty="0" err="1" smtClean="0"/>
              <a:t>서보</a:t>
            </a:r>
            <a:r>
              <a:rPr lang="ko-KR" altLang="en-US" sz="2000" b="1" dirty="0" smtClean="0"/>
              <a:t> 모터제어를 시도 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성공</a:t>
            </a:r>
            <a:r>
              <a:rPr lang="en-US" altLang="ko-KR" sz="2000" b="1" dirty="0" smtClean="0"/>
              <a:t>). </a:t>
            </a:r>
          </a:p>
          <a:p>
            <a:pPr>
              <a:spcBef>
                <a:spcPts val="6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26884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    오 류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300" dirty="0" smtClean="0"/>
              <a:t>문제 </a:t>
            </a:r>
            <a:r>
              <a:rPr lang="en-US" altLang="ko-KR" sz="2300" dirty="0" smtClean="0"/>
              <a:t>: </a:t>
            </a:r>
            <a:endParaRPr lang="en-US" altLang="ko-KR" sz="2300" dirty="0" smtClean="0"/>
          </a:p>
          <a:p>
            <a:pPr>
              <a:spcBef>
                <a:spcPts val="600"/>
              </a:spcBef>
              <a:defRPr/>
            </a:pPr>
            <a:r>
              <a:rPr lang="en-US" altLang="ko-KR" sz="2300" dirty="0" smtClean="0"/>
              <a:t>1</a:t>
            </a:r>
            <a:r>
              <a:rPr lang="en-US" altLang="ko-KR" sz="2300" dirty="0" smtClean="0"/>
              <a:t>. DC</a:t>
            </a:r>
            <a:r>
              <a:rPr lang="ko-KR" altLang="en-US" sz="2300" dirty="0" smtClean="0"/>
              <a:t>모터를 제어했지만 모터가 굴러갈 기미를 </a:t>
            </a:r>
            <a:r>
              <a:rPr lang="ko-KR" altLang="en-US" sz="2300" dirty="0" smtClean="0"/>
              <a:t>보          이지 </a:t>
            </a:r>
            <a:r>
              <a:rPr lang="ko-KR" altLang="en-US" sz="2300" dirty="0" smtClean="0"/>
              <a:t>않음</a:t>
            </a:r>
            <a:r>
              <a:rPr lang="en-US" altLang="ko-KR" sz="2300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300" dirty="0" smtClean="0"/>
              <a:t>2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차체에 있는 </a:t>
            </a:r>
            <a:r>
              <a:rPr lang="ko-KR" altLang="en-US" sz="2300" dirty="0" err="1" smtClean="0"/>
              <a:t>서보로</a:t>
            </a:r>
            <a:r>
              <a:rPr lang="ko-KR" altLang="en-US" sz="2300" dirty="0" smtClean="0"/>
              <a:t> 해봤는데 </a:t>
            </a:r>
            <a:r>
              <a:rPr lang="ko-KR" altLang="en-US" sz="2300" dirty="0" err="1" smtClean="0"/>
              <a:t>움찔거리기만하고</a:t>
            </a:r>
            <a:r>
              <a:rPr lang="ko-KR" altLang="en-US" sz="2300" dirty="0" smtClean="0"/>
              <a:t> 잘 </a:t>
            </a:r>
            <a:r>
              <a:rPr lang="ko-KR" altLang="en-US" sz="2300" dirty="0" err="1" smtClean="0"/>
              <a:t>안돌아감</a:t>
            </a:r>
            <a:r>
              <a:rPr lang="en-US" altLang="ko-KR" sz="2300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2300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2300" dirty="0" smtClean="0"/>
              <a:t>원인 </a:t>
            </a:r>
            <a:r>
              <a:rPr lang="en-US" altLang="ko-KR" sz="2300" dirty="0" smtClean="0"/>
              <a:t>: 1. </a:t>
            </a:r>
            <a:r>
              <a:rPr lang="ko-KR" altLang="en-US" sz="2300" dirty="0" smtClean="0"/>
              <a:t>전력이 약함</a:t>
            </a:r>
            <a:r>
              <a:rPr lang="en-US" altLang="ko-KR" sz="2300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48204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          Q &amp; A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338" y="2133600"/>
            <a:ext cx="4032250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0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05263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21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83368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6325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788024" y="2924944"/>
            <a:ext cx="1981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이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788024" y="2132856"/>
            <a:ext cx="15023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진 척 도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95738" y="2133600"/>
            <a:ext cx="6334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95738" y="2924175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95738" y="3708400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4365104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995936" y="4437112"/>
            <a:ext cx="6335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88024" y="4437112"/>
            <a:ext cx="1292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8024" y="3717032"/>
            <a:ext cx="10230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오 류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61028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  진 척 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480720" cy="4860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>조도 센서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황화카드뮴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CdS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측정된 빛의 세기에 따라 저항값이 변하는 센서</a:t>
            </a:r>
            <a:r>
              <a:rPr lang="en-US" altLang="ko-KR" sz="2000" dirty="0" smtClean="0"/>
              <a:t>.    </a:t>
            </a:r>
            <a:endParaRPr lang="ko-KR" altLang="en-US" sz="2000" dirty="0" smtClean="0"/>
          </a:p>
          <a:p>
            <a:r>
              <a:rPr lang="en-US" altLang="ko-KR" sz="2000" dirty="0" err="1" smtClean="0"/>
              <a:t>Photoresistor</a:t>
            </a:r>
            <a:r>
              <a:rPr lang="en-US" altLang="ko-KR" sz="2000" dirty="0" smtClean="0"/>
              <a:t> </a:t>
            </a:r>
            <a:r>
              <a:rPr lang="ko-KR" altLang="en-US" sz="2000" dirty="0" smtClean="0"/>
              <a:t>또는 </a:t>
            </a:r>
            <a:r>
              <a:rPr lang="en-US" altLang="ko-KR" sz="2000" dirty="0" smtClean="0"/>
              <a:t>LDR(Light Dependent Resistor)</a:t>
            </a:r>
            <a:r>
              <a:rPr lang="ko-KR" altLang="en-US" sz="2000" dirty="0" smtClean="0"/>
              <a:t>이라고도 불리며</a:t>
            </a:r>
            <a:r>
              <a:rPr lang="en-US" altLang="ko-KR" sz="2000" dirty="0" smtClean="0"/>
              <a:t>, </a:t>
            </a:r>
            <a:r>
              <a:rPr lang="ko-KR" altLang="en-US" sz="2000" dirty="0" smtClean="0"/>
              <a:t>빛이 강하면 </a:t>
            </a:r>
            <a:r>
              <a:rPr lang="ko-KR" altLang="en-US" sz="2000" dirty="0" err="1" smtClean="0"/>
              <a:t>저항값이</a:t>
            </a:r>
            <a:r>
              <a:rPr lang="ko-KR" altLang="en-US" sz="2000" dirty="0" smtClean="0"/>
              <a:t> 약해지고</a:t>
            </a:r>
            <a:r>
              <a:rPr lang="en-US" altLang="ko-KR" sz="2000" dirty="0" smtClean="0"/>
              <a:t>, </a:t>
            </a:r>
            <a:r>
              <a:rPr lang="ko-KR" altLang="en-US" sz="2000" dirty="0" smtClean="0"/>
              <a:t>빛이 약하면 저항 값이 높아짐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ko-KR" altLang="en-US" sz="2000" dirty="0" smtClean="0"/>
              <a:t>이러한 성질에 따라 아날로그 신호를 발생시키며 </a:t>
            </a:r>
            <a:r>
              <a:rPr lang="ko-KR" altLang="en-US" sz="2000" dirty="0" err="1" smtClean="0"/>
              <a:t>아두이노로</a:t>
            </a:r>
            <a:r>
              <a:rPr lang="ko-KR" altLang="en-US" sz="2000" dirty="0" smtClean="0"/>
              <a:t> 밝기 값을 얻어오거나 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로 확인할 수 있음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 </a:t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414012"/>
            <a:ext cx="3528392" cy="31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84784"/>
            <a:ext cx="6096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3600400" cy="478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12776"/>
            <a:ext cx="352839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7544" y="1196752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Val </a:t>
            </a:r>
            <a:r>
              <a:rPr lang="ko-KR" altLang="en-US" dirty="0" smtClean="0"/>
              <a:t>값이 위에서 말한 아날로그입력 값인 </a:t>
            </a:r>
            <a:r>
              <a:rPr lang="en-US" altLang="ko-KR" dirty="0" smtClean="0"/>
              <a:t>0~1023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0~50</a:t>
            </a:r>
            <a:r>
              <a:rPr lang="ko-KR" altLang="en-US" dirty="0" smtClean="0"/>
              <a:t>인 이유는 이 회로에서도 풀업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풀다운 저항을 </a:t>
            </a:r>
            <a:r>
              <a:rPr lang="ko-KR" altLang="en-US" dirty="0" err="1" smtClean="0"/>
              <a:t>써야하는데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저항 값으로 인해 만들어진 수치의 폭을 시리얼 모니터를 통해서 확인해주고 그 범위 </a:t>
            </a:r>
            <a:r>
              <a:rPr lang="en-US" altLang="ko-KR" dirty="0" smtClean="0"/>
              <a:t>0~50</a:t>
            </a:r>
            <a:r>
              <a:rPr lang="ko-KR" altLang="en-US" dirty="0" smtClean="0"/>
              <a:t>으로 정한 것이기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시리얼 모니터를 통해서 들어오는 값의 폭이 </a:t>
            </a:r>
            <a:r>
              <a:rPr lang="en-US" altLang="ko-KR" dirty="0" smtClean="0"/>
              <a:t>0~50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할 때 </a:t>
            </a:r>
          </a:p>
          <a:p>
            <a:r>
              <a:rPr lang="ko-KR" altLang="en-US" dirty="0" smtClean="0"/>
              <a:t> 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= map(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 0, 1000, 0,180);</a:t>
            </a:r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이런 식으로 해버린다면</a:t>
            </a:r>
            <a:r>
              <a:rPr lang="en-US" altLang="ko-KR" dirty="0" smtClean="0"/>
              <a:t>, A0</a:t>
            </a:r>
            <a:r>
              <a:rPr lang="ko-KR" altLang="en-US" dirty="0" smtClean="0"/>
              <a:t>로 입력되는 값은 여전히 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 뿐인데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입력 폭이 </a:t>
            </a:r>
            <a:r>
              <a:rPr lang="en-US" altLang="ko-KR" dirty="0" smtClean="0"/>
              <a:t>0~1000</a:t>
            </a:r>
            <a:r>
              <a:rPr lang="ko-KR" altLang="en-US" dirty="0" smtClean="0"/>
              <a:t>이므로 서보모터가 </a:t>
            </a:r>
            <a:r>
              <a:rPr lang="en-US" altLang="ko-KR" dirty="0" smtClean="0"/>
              <a:t>50/1000</a:t>
            </a:r>
            <a:r>
              <a:rPr lang="ko-KR" altLang="en-US" dirty="0" smtClean="0"/>
              <a:t>의 상대적인 위치인 </a:t>
            </a:r>
            <a:r>
              <a:rPr lang="en-US" altLang="ko-KR" dirty="0" smtClean="0"/>
              <a:t>180 * (1/20)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도만 움직인다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http://postfiles6.naver.net/MjAxNzA3MTFfMTIg/MDAxNDk5NzM2MTQyMzg5.gnDsxjrUIEauaosHowPwyC-8epdoApbX15vIxOaQmWYg.ePDFZ1wI0rZSOci_LPmxSYvssfiYbxHqQUj4Qmp4FKog.PNG.eduino2/%EA%B7%B8%EB%A6%BC3.png?type=w7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12776"/>
            <a:ext cx="6984776" cy="3738201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23528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센서의 민감도</a:t>
            </a:r>
            <a:r>
              <a:rPr lang="en-US" altLang="ko-KR" dirty="0" smtClean="0"/>
              <a:t>(Sensitivity)</a:t>
            </a:r>
            <a:r>
              <a:rPr lang="ko-KR" altLang="en-US" dirty="0" smtClean="0"/>
              <a:t>를 조절할 수 있는 부분이 ‘감도 </a:t>
            </a:r>
            <a:r>
              <a:rPr lang="ko-KR" altLang="en-US" dirty="0" err="1" smtClean="0"/>
              <a:t>조절부</a:t>
            </a:r>
            <a:r>
              <a:rPr lang="ko-KR" altLang="en-US" dirty="0" smtClean="0"/>
              <a:t>’이며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시계방향으로 돌리면 센서의 탐지 거리를 늘려주며</a:t>
            </a:r>
            <a:r>
              <a:rPr lang="en-US" altLang="ko-KR" dirty="0" smtClean="0"/>
              <a:t>, 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방향은 탐지 거리를 줄여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6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308</Words>
  <Application>Microsoft Office PowerPoint</Application>
  <PresentationFormat>화면 슬라이드 쇼(4:3)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ptline_617</vt:lpstr>
      <vt:lpstr>슬라이드 1</vt:lpstr>
      <vt:lpstr>슬라이드 2</vt:lpstr>
      <vt:lpstr>슬라이드 3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슬라이드 13</vt:lpstr>
      <vt:lpstr>이슈 일지</vt:lpstr>
      <vt:lpstr>이슈 일지</vt:lpstr>
      <vt:lpstr>슬라이드 16</vt:lpstr>
      <vt:lpstr>이슈</vt:lpstr>
      <vt:lpstr>슬라이드 18</vt:lpstr>
      <vt:lpstr>슬라이드 19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피티라인 파워포인트 템플릿</dc:title>
  <dc:creator>ptlineC</dc:creator>
  <cp:lastModifiedBy>Park myung kyun</cp:lastModifiedBy>
  <cp:revision>57</cp:revision>
  <dcterms:created xsi:type="dcterms:W3CDTF">2011-08-11T07:23:51Z</dcterms:created>
  <dcterms:modified xsi:type="dcterms:W3CDTF">2017-07-19T13:10:02Z</dcterms:modified>
</cp:coreProperties>
</file>