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9AA8E1F-C6F2-4E30-8DAF-2840E031B25A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D3619F-226B-4E19-AFCA-717FCD1443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8E1F-C6F2-4E30-8DAF-2840E031B25A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619F-226B-4E19-AFCA-717FCD1443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8E1F-C6F2-4E30-8DAF-2840E031B25A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619F-226B-4E19-AFCA-717FCD1443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8E1F-C6F2-4E30-8DAF-2840E031B25A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619F-226B-4E19-AFCA-717FCD1443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9AA8E1F-C6F2-4E30-8DAF-2840E031B25A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D3619F-226B-4E19-AFCA-717FCD1443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8E1F-C6F2-4E30-8DAF-2840E031B25A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619F-226B-4E19-AFCA-717FCD1443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8E1F-C6F2-4E30-8DAF-2840E031B25A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619F-226B-4E19-AFCA-717FCD1443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8E1F-C6F2-4E30-8DAF-2840E031B25A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619F-226B-4E19-AFCA-717FCD1443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8E1F-C6F2-4E30-8DAF-2840E031B25A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619F-226B-4E19-AFCA-717FCD1443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8E1F-C6F2-4E30-8DAF-2840E031B25A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619F-226B-4E19-AFCA-717FCD1443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8E1F-C6F2-4E30-8DAF-2840E031B25A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619F-226B-4E19-AFCA-717FCD1443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AA8E1F-C6F2-4E30-8DAF-2840E031B25A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D3619F-226B-4E19-AFCA-717FCD1443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3xr1znC2L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2017/07/20 </a:t>
            </a:r>
            <a:r>
              <a:rPr lang="ko-KR" altLang="en-US" dirty="0" smtClean="0"/>
              <a:t>정기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박세</a:t>
            </a:r>
            <a:r>
              <a:rPr lang="ko-KR" altLang="en-US" dirty="0"/>
              <a:t>환</a:t>
            </a:r>
          </a:p>
        </p:txBody>
      </p:sp>
    </p:spTree>
    <p:extLst>
      <p:ext uri="{BB962C8B-B14F-4D97-AF65-F5344CB8AC3E}">
        <p14:creationId xmlns:p14="http://schemas.microsoft.com/office/powerpoint/2010/main" val="1921243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서보</a:t>
            </a:r>
            <a:r>
              <a:rPr lang="ko-KR" altLang="en-US" dirty="0" smtClean="0"/>
              <a:t> 모터 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3000" dirty="0" smtClean="0"/>
              <a:t>0</a:t>
            </a:r>
            <a:r>
              <a:rPr lang="ko-KR" altLang="en-US" sz="3000" dirty="0" smtClean="0"/>
              <a:t>도 </a:t>
            </a:r>
            <a:r>
              <a:rPr lang="en-US" altLang="ko-KR" sz="3000" dirty="0" smtClean="0"/>
              <a:t>90</a:t>
            </a:r>
            <a:r>
              <a:rPr lang="ko-KR" altLang="en-US" sz="3000" dirty="0" smtClean="0"/>
              <a:t>도 </a:t>
            </a:r>
            <a:r>
              <a:rPr lang="en-US" altLang="ko-KR" sz="3000" dirty="0" smtClean="0"/>
              <a:t>180</a:t>
            </a:r>
            <a:r>
              <a:rPr lang="ko-KR" altLang="en-US" sz="3000" dirty="0" smtClean="0"/>
              <a:t>도가 아닌</a:t>
            </a:r>
            <a:endParaRPr lang="en-US" altLang="ko-KR" sz="3000" dirty="0" smtClean="0"/>
          </a:p>
          <a:p>
            <a:r>
              <a:rPr lang="en-US" altLang="ko-KR" sz="3000" dirty="0" smtClean="0"/>
              <a:t>10</a:t>
            </a:r>
            <a:r>
              <a:rPr lang="ko-KR" altLang="en-US" sz="3000" dirty="0" smtClean="0"/>
              <a:t>도 </a:t>
            </a:r>
            <a:r>
              <a:rPr lang="en-US" altLang="ko-KR" sz="3000" dirty="0" smtClean="0"/>
              <a:t>90</a:t>
            </a:r>
            <a:r>
              <a:rPr lang="ko-KR" altLang="en-US" sz="3000" dirty="0" smtClean="0"/>
              <a:t>도 </a:t>
            </a:r>
            <a:r>
              <a:rPr lang="en-US" altLang="ko-KR" sz="3000" dirty="0" smtClean="0"/>
              <a:t>180</a:t>
            </a:r>
            <a:r>
              <a:rPr lang="ko-KR" altLang="en-US" sz="3000" dirty="0" smtClean="0"/>
              <a:t>도에서 </a:t>
            </a:r>
            <a:r>
              <a:rPr lang="en-US" altLang="ko-KR" sz="3000" dirty="0" smtClean="0"/>
              <a:t>3</a:t>
            </a:r>
            <a:r>
              <a:rPr lang="ko-KR" altLang="en-US" sz="3000" dirty="0" smtClean="0"/>
              <a:t>면의 </a:t>
            </a:r>
            <a:r>
              <a:rPr lang="ko-KR" altLang="en-US" sz="3000" dirty="0" err="1" smtClean="0"/>
              <a:t>정방향</a:t>
            </a:r>
            <a:endParaRPr lang="en-US" altLang="ko-KR" sz="3000" dirty="0" smtClean="0"/>
          </a:p>
          <a:p>
            <a:endParaRPr lang="en-US" altLang="ko-KR" dirty="0"/>
          </a:p>
          <a:p>
            <a:r>
              <a:rPr lang="en-US" altLang="ko-KR" sz="2100" dirty="0"/>
              <a:t>void loop()</a:t>
            </a:r>
          </a:p>
          <a:p>
            <a:r>
              <a:rPr lang="en-US" altLang="ko-KR" sz="2100" dirty="0"/>
              <a:t>{</a:t>
            </a:r>
          </a:p>
          <a:p>
            <a:r>
              <a:rPr lang="en-US" altLang="ko-KR" sz="2100" dirty="0"/>
              <a:t>  {</a:t>
            </a:r>
          </a:p>
          <a:p>
            <a:r>
              <a:rPr lang="en-US" altLang="ko-KR" sz="2100" dirty="0"/>
              <a:t>    </a:t>
            </a:r>
            <a:r>
              <a:rPr lang="en-US" altLang="ko-KR" sz="2100" dirty="0" err="1"/>
              <a:t>myservo.write</a:t>
            </a:r>
            <a:r>
              <a:rPr lang="en-US" altLang="ko-KR" sz="2100" dirty="0"/>
              <a:t>(180);</a:t>
            </a:r>
          </a:p>
          <a:p>
            <a:r>
              <a:rPr lang="en-US" altLang="ko-KR" sz="2100" dirty="0"/>
              <a:t>    delay(1000);</a:t>
            </a:r>
          </a:p>
          <a:p>
            <a:r>
              <a:rPr lang="en-US" altLang="ko-KR" sz="2100" dirty="0"/>
              <a:t>    </a:t>
            </a:r>
            <a:r>
              <a:rPr lang="en-US" altLang="ko-KR" sz="2100" dirty="0" err="1"/>
              <a:t>myservo.write</a:t>
            </a:r>
            <a:r>
              <a:rPr lang="en-US" altLang="ko-KR" sz="2100" dirty="0"/>
              <a:t>(90);</a:t>
            </a:r>
          </a:p>
          <a:p>
            <a:r>
              <a:rPr lang="en-US" altLang="ko-KR" sz="2100" dirty="0"/>
              <a:t>    delay(1000);</a:t>
            </a:r>
          </a:p>
          <a:p>
            <a:r>
              <a:rPr lang="en-US" altLang="ko-KR" sz="2100" dirty="0"/>
              <a:t>    </a:t>
            </a:r>
            <a:r>
              <a:rPr lang="en-US" altLang="ko-KR" sz="2100" dirty="0" err="1"/>
              <a:t>myservo.write</a:t>
            </a:r>
            <a:r>
              <a:rPr lang="en-US" altLang="ko-KR" sz="2100" dirty="0"/>
              <a:t>(10);</a:t>
            </a:r>
          </a:p>
          <a:p>
            <a:r>
              <a:rPr lang="en-US" altLang="ko-KR" sz="2100" dirty="0"/>
              <a:t>    delay(1000);</a:t>
            </a:r>
          </a:p>
          <a:p>
            <a:r>
              <a:rPr lang="en-US" altLang="ko-KR" sz="2100" dirty="0"/>
              <a:t>  }</a:t>
            </a:r>
          </a:p>
          <a:p>
            <a:r>
              <a:rPr lang="en-US" altLang="ko-KR" sz="2100" dirty="0"/>
              <a:t>}</a:t>
            </a:r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887736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구상중인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40860" y="3244334"/>
            <a:ext cx="59554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 tooltip="링크 공유"/>
              </a:rPr>
              <a:t>https://youtu.be/d3xr1znC2L4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68102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차의 개조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있는 부품을 사용하여 초음파 센서가 정면에서 회전할 수 있도록 개조</a:t>
            </a:r>
            <a:endParaRPr lang="ko-KR" altLang="en-US" dirty="0"/>
          </a:p>
        </p:txBody>
      </p:sp>
      <p:pic>
        <p:nvPicPr>
          <p:cNvPr id="1026" name="Picture 2" descr="C:\Users\shwan\OneDrive\문서\카카오톡 받은 파일\KakaoTalk_20170720_09594775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5" b="35143"/>
          <a:stretch/>
        </p:blipFill>
        <p:spPr bwMode="auto">
          <a:xfrm>
            <a:off x="2079713" y="2244324"/>
            <a:ext cx="4968552" cy="424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977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이슈 일지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서보</a:t>
            </a:r>
            <a:r>
              <a:rPr lang="ko-KR" altLang="en-US" dirty="0" smtClean="0"/>
              <a:t> 모터의 </a:t>
            </a:r>
            <a:r>
              <a:rPr lang="en-US" altLang="ko-KR" dirty="0"/>
              <a:t>90</a:t>
            </a:r>
            <a:r>
              <a:rPr lang="ko-KR" altLang="en-US" dirty="0"/>
              <a:t>도 맞추기가 생각보다 잘 되지 않는다</a:t>
            </a:r>
          </a:p>
          <a:p>
            <a:r>
              <a:rPr lang="ko-KR" altLang="en-US" dirty="0" err="1"/>
              <a:t>한계각이</a:t>
            </a:r>
            <a:r>
              <a:rPr lang="ko-KR" altLang="en-US" dirty="0"/>
              <a:t> </a:t>
            </a:r>
            <a:r>
              <a:rPr lang="en-US" altLang="ko-KR" dirty="0"/>
              <a:t>180</a:t>
            </a:r>
            <a:r>
              <a:rPr lang="ko-KR" altLang="en-US" dirty="0"/>
              <a:t>도 이상인듯하다</a:t>
            </a:r>
          </a:p>
          <a:p>
            <a:r>
              <a:rPr lang="en-US" altLang="ko-KR" dirty="0"/>
              <a:t>180/90/10</a:t>
            </a:r>
            <a:r>
              <a:rPr lang="ko-KR" altLang="en-US" dirty="0"/>
              <a:t>도가 </a:t>
            </a:r>
            <a:r>
              <a:rPr lang="en-US" altLang="ko-KR" dirty="0"/>
              <a:t>3</a:t>
            </a:r>
            <a:r>
              <a:rPr lang="ko-KR" altLang="en-US" dirty="0"/>
              <a:t>면의 </a:t>
            </a:r>
            <a:r>
              <a:rPr lang="ko-KR" altLang="en-US" dirty="0" err="1"/>
              <a:t>정방향인듯</a:t>
            </a:r>
            <a:r>
              <a:rPr lang="ko-KR" altLang="en-US" dirty="0"/>
              <a:t> 하다</a:t>
            </a:r>
          </a:p>
          <a:p>
            <a:r>
              <a:rPr lang="ko-KR" altLang="en-US" dirty="0" err="1"/>
              <a:t>모터쉴드를</a:t>
            </a:r>
            <a:r>
              <a:rPr lang="ko-KR" altLang="en-US" dirty="0"/>
              <a:t> 검색해봐도 내가 </a:t>
            </a:r>
            <a:r>
              <a:rPr lang="ko-KR" altLang="en-US" dirty="0" smtClean="0"/>
              <a:t>갖고 있는 </a:t>
            </a:r>
            <a:r>
              <a:rPr lang="ko-KR" altLang="en-US" dirty="0"/>
              <a:t>모델이 너무 오래된 것이라 그런지 동일한 모델은 하나도 나오지 않는다</a:t>
            </a:r>
            <a:r>
              <a:rPr lang="en-US" altLang="ko-KR" dirty="0"/>
              <a:t>(L298P)</a:t>
            </a:r>
          </a:p>
          <a:p>
            <a:r>
              <a:rPr lang="ko-KR" altLang="en-US" dirty="0"/>
              <a:t>십자드라이버가 없으니 일자드라이버가 없다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16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78</TotalTime>
  <Words>110</Words>
  <Application>Microsoft Office PowerPoint</Application>
  <PresentationFormat>화면 슬라이드 쇼(4:3)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원본</vt:lpstr>
      <vt:lpstr>2017/07/20 정기 발표</vt:lpstr>
      <vt:lpstr>서보 모터 조정</vt:lpstr>
      <vt:lpstr>구상중인 모델</vt:lpstr>
      <vt:lpstr>차의 개조</vt:lpstr>
      <vt:lpstr>이슈 일지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2017/07/20 정기 발표</dc:title>
  <dc:creator>박세환</dc:creator>
  <cp:lastModifiedBy>박세환</cp:lastModifiedBy>
  <cp:revision>5</cp:revision>
  <dcterms:created xsi:type="dcterms:W3CDTF">2017-07-19T10:45:41Z</dcterms:created>
  <dcterms:modified xsi:type="dcterms:W3CDTF">2017-07-20T01:08:21Z</dcterms:modified>
</cp:coreProperties>
</file>