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4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7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4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6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8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EFB8-58A7-4175-B019-2E74EA29423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EFB8-58A7-4175-B019-2E74EA29423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55BE-FB45-4220-BB08-C81B1071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2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0848" y="1122363"/>
            <a:ext cx="9144000" cy="980757"/>
          </a:xfrm>
        </p:spPr>
        <p:txBody>
          <a:bodyPr>
            <a:normAutofit fontScale="90000"/>
          </a:bodyPr>
          <a:lstStyle/>
          <a:p>
            <a:r>
              <a:rPr lang="en-US" altLang="ko-KR" sz="6000" dirty="0" smtClean="0"/>
              <a:t>Smart? car for Arduino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57032" y="2231136"/>
            <a:ext cx="1795272" cy="685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7/20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934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라즈베리파이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883150"/>
            <a:ext cx="10972800" cy="4525963"/>
          </a:xfrm>
        </p:spPr>
        <p:txBody>
          <a:bodyPr/>
          <a:lstStyle/>
          <a:p>
            <a:r>
              <a:rPr lang="en-US" altLang="ko-KR" dirty="0" smtClean="0"/>
              <a:t>433Mhz RF link kit(</a:t>
            </a:r>
            <a:r>
              <a:rPr lang="ko-KR" altLang="en-US" dirty="0" smtClean="0"/>
              <a:t>송수신기 모듈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http://www.homautomation.org/2014/03/02/433mhtz-rf-communication-between-arduino-and-raspberry-pi-arduino-as-receiver/</a:t>
            </a:r>
            <a:endParaRPr lang="ko-KR" altLang="en-US" dirty="0"/>
          </a:p>
        </p:txBody>
      </p:sp>
      <p:pic>
        <p:nvPicPr>
          <p:cNvPr id="1026" name="Picture 2" descr="rf433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662" y="188315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7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9" y="73152"/>
            <a:ext cx="4514850" cy="6572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314" y="187452"/>
            <a:ext cx="37719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6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적외선 장애물 감지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초음파센서</a:t>
            </a:r>
            <a:r>
              <a:rPr lang="ko-KR" altLang="en-US" dirty="0" smtClean="0"/>
              <a:t> 여러 개를 사용하면 간섭이 일어날수도있음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적외선 장애물 감지 센서 사용</a:t>
            </a:r>
            <a:endParaRPr lang="en-US" altLang="ko-KR" dirty="0" smtClean="0"/>
          </a:p>
          <a:p>
            <a:r>
              <a:rPr lang="ko-KR" altLang="en-US" dirty="0" smtClean="0"/>
              <a:t>장애물이 있다 없다만 알려줌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 descr="http://cfile24.uf.tistory.com/image/262ECF3F57024A451D9C1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2" t="26117" r="12091" b="27887"/>
          <a:stretch/>
        </p:blipFill>
        <p:spPr bwMode="auto">
          <a:xfrm>
            <a:off x="2350961" y="4180746"/>
            <a:ext cx="3054096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5" y="2162937"/>
            <a:ext cx="46291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3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초음파 센서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레이더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59" y="1711261"/>
            <a:ext cx="7390110" cy="4122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1178" y="6045517"/>
            <a:ext cx="51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https://www.youtube.com/watch?v=kQRYIH2HwfY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499214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48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Tw Cen MT</vt:lpstr>
      <vt:lpstr>Wingdings 3</vt:lpstr>
      <vt:lpstr>New_Simple01</vt:lpstr>
      <vt:lpstr>Smart? car for Arduino</vt:lpstr>
      <vt:lpstr>라즈베리파이 - 아두이노</vt:lpstr>
      <vt:lpstr>PowerPoint 프레젠테이션</vt:lpstr>
      <vt:lpstr>적외선 장애물 감지 센서</vt:lpstr>
      <vt:lpstr>초음파 센서 - 레이더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for Arduino</dc:title>
  <dc:creator>Windows 사용자</dc:creator>
  <cp:lastModifiedBy>Windows 사용자</cp:lastModifiedBy>
  <cp:revision>41</cp:revision>
  <dcterms:created xsi:type="dcterms:W3CDTF">2017-07-05T11:57:23Z</dcterms:created>
  <dcterms:modified xsi:type="dcterms:W3CDTF">2017-07-20T03:17:29Z</dcterms:modified>
</cp:coreProperties>
</file>