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0C743-86EB-466D-B93F-BCCC021E0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3379F2-6D14-4D82-8D69-A6706C4CC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12E48-3622-4814-B6BC-6D528426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70A25-7CF3-42CA-A7C4-0E46A70F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224A3-7471-44A6-A957-0E27065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4EE4F-FD8F-4921-9889-001D93C4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5A224F-7935-47AD-A80F-151AB545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A65BF-7E6A-4089-8BBE-4C8F40C3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0ED83-1B2F-4467-AEA3-9A8C5879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DB4CC-4E8A-4B6E-8088-00D60AE4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7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25A711-4E38-421C-BD6C-5CC136165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61998-CDC3-41B2-8FD3-7C7A5AB7F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3762F-3AEC-4C93-8A01-334C84B5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68F26-64C7-433C-90FF-1441FA95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5C5F7-5C81-4F6F-92EB-3B92C9E6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2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56E88-44A9-4F08-BED6-9C144724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3CD80-B6F8-46E7-99F0-D4DD7CD3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22A78-10B2-49C8-8335-CBA56FF8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76BE3-0E60-45B8-B20D-414F9379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B5BCE-AA26-4D8B-8C60-6B6F82A4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9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ADDFE-FBFB-4CCB-9322-451C0EC5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2B1B2-F89A-4DF9-AC52-1F33DA1EF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8E48A-FCF4-4487-9EAE-882F677D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DDC33-43F2-4CFF-AE3B-F5E06805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5031B-FEE4-4CBA-B6BF-F105D0B1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3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46E8-B18C-4D52-9E0C-6D366FFC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C1E69-489E-46D3-84E9-34173566A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66489-029A-4749-B232-4DF929D5F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1FC86-A1F0-49AB-B11D-98AA90B6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AE492-EAF6-4557-8C18-8B611D48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36CB4-4189-4F28-A1A2-7813A9E8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1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84D9-D4B2-46F6-99E5-AAD1A552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15A27-1FB2-40ED-9423-3960F634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968D49-1345-4170-8F48-475C149E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73C0F3-6873-4456-AD27-A9DB4E87E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EC52C9-1963-4104-ADEF-8343A3235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1F3A2-9DCA-46C1-9616-3540F7B8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42B545-BE4C-4345-8816-0BA447F1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30003A-2E14-4050-898E-D7B9FB61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2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BCCFE-3BCE-435C-8E70-BD4687E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93CE1-B00E-4161-BFB1-B7C99A42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EEE2E-813A-48A5-B06E-5403D1C3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9BB690-A649-4BCC-A9BA-120E3535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9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F0A1CE-219B-4D24-84B3-5B0BBCF0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B2EC56-9D0A-4DB9-B04A-330CA760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C6B0F-6F28-4008-883D-18BF789C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4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CCFFB-8E2B-4A79-B545-342693CE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AC740-5FAF-434C-B143-FB3E10ED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CA296-DA80-4027-8C48-FE9FA4F00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07E4E-21FE-477D-A1FC-011797C3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EF62D-3F73-4FDC-A715-0CA3B83B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C47F9-2673-460C-A37E-03B6B1A4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0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50DE5-8A75-4789-ABD5-77A27E73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CCF69E-F556-4609-BBEA-23E2039A1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1054A6-7417-4BCE-A0D7-4AD493930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704428-C440-4519-80EC-98102E80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26B46-4EB1-4A75-B0DF-CEE026A2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D14F3-896D-40D2-8877-9C7EA5B8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0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A1E53D-E3BD-46B7-8434-98686842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DF5AB-DCC8-4D70-AD9A-0173DE574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16D25-98D6-4EF1-8365-4EE47794E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4151-A4A7-4118-8B5B-A996882EFF5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972F1-5026-4F58-BDA1-EE4851B76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C1887-8A93-4EA4-8ED6-F640504AF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C6B7-B881-4F42-BF38-7823211D8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97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6E61D-C689-403A-A594-C3EB5201D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07_20 </a:t>
            </a:r>
            <a:r>
              <a:rPr lang="ko-KR" altLang="en-US" dirty="0"/>
              <a:t>정기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81F3ED-19C6-4717-AE19-8CEBCE872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손계원</a:t>
            </a:r>
          </a:p>
        </p:txBody>
      </p:sp>
    </p:spTree>
    <p:extLst>
      <p:ext uri="{BB962C8B-B14F-4D97-AF65-F5344CB8AC3E}">
        <p14:creationId xmlns:p14="http://schemas.microsoft.com/office/powerpoint/2010/main" val="25901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6FB76-E578-4110-8ADA-FA26ADE5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D0745-BAB1-4346-AF6C-C43320E3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가이드 </a:t>
            </a:r>
            <a:r>
              <a:rPr lang="en-US" altLang="ko-KR" dirty="0" err="1"/>
              <a:t>ver</a:t>
            </a:r>
            <a:r>
              <a:rPr lang="en-US" altLang="ko-KR" dirty="0"/>
              <a:t> .2 </a:t>
            </a:r>
            <a:r>
              <a:rPr lang="ko-KR" altLang="en-US" dirty="0"/>
              <a:t>제작</a:t>
            </a:r>
            <a:endParaRPr lang="en-US" altLang="ko-KR" dirty="0"/>
          </a:p>
          <a:p>
            <a:r>
              <a:rPr lang="ko-KR" altLang="en-US" dirty="0"/>
              <a:t>자동차 기본 기능 구현 완료</a:t>
            </a:r>
            <a:endParaRPr lang="en-US" altLang="ko-KR" dirty="0"/>
          </a:p>
          <a:p>
            <a:r>
              <a:rPr lang="ko-KR" altLang="en-US" dirty="0"/>
              <a:t>블루투스로 제어 성공</a:t>
            </a:r>
            <a:endParaRPr lang="en-US" altLang="ko-KR" dirty="0"/>
          </a:p>
          <a:p>
            <a:r>
              <a:rPr lang="ko-KR" altLang="en-US" dirty="0"/>
              <a:t>모터 출력제어를 하나의 포트로 통합시켜 </a:t>
            </a:r>
            <a:r>
              <a:rPr lang="ko-KR" altLang="en-US" dirty="0" err="1"/>
              <a:t>아두이노</a:t>
            </a:r>
            <a:r>
              <a:rPr lang="ko-KR" altLang="en-US" dirty="0"/>
              <a:t> 포트 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4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302D7-1FAE-4CD1-BF83-8BF04DB2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84DFBA-FEE8-44BE-AFF1-037783788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DE7FCB-CB97-460C-A72F-6AE3FA7E9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69068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EA6A9-71E8-47FF-942E-898609EC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E27F6-E1BD-49E8-BF87-122DF6F1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라즈베리와</a:t>
            </a:r>
            <a:r>
              <a:rPr lang="ko-KR" altLang="en-US" dirty="0"/>
              <a:t> 블루투스 통신 </a:t>
            </a:r>
            <a:endParaRPr lang="en-US" altLang="ko-KR" dirty="0"/>
          </a:p>
          <a:p>
            <a:r>
              <a:rPr lang="ko-KR" altLang="en-US" dirty="0"/>
              <a:t>영상처리 도전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ko-KR" altLang="en-US" dirty="0" err="1"/>
              <a:t>인벤터</a:t>
            </a:r>
            <a:r>
              <a:rPr lang="en-US" altLang="ko-KR" dirty="0"/>
              <a:t>2</a:t>
            </a:r>
            <a:r>
              <a:rPr lang="ko-KR" altLang="en-US" dirty="0"/>
              <a:t> 를 이용해 컨트롤러 어플 제작</a:t>
            </a:r>
            <a:endParaRPr lang="en-US" altLang="ko-KR" dirty="0"/>
          </a:p>
          <a:p>
            <a:r>
              <a:rPr lang="ko-KR" altLang="en-US" dirty="0"/>
              <a:t>차량 위 </a:t>
            </a:r>
            <a:r>
              <a:rPr lang="ko-KR" altLang="en-US" dirty="0" err="1"/>
              <a:t>선정리</a:t>
            </a:r>
            <a:r>
              <a:rPr lang="ko-KR" altLang="en-US" dirty="0"/>
              <a:t> 필요</a:t>
            </a:r>
            <a:endParaRPr lang="en-US" altLang="ko-KR" dirty="0"/>
          </a:p>
          <a:p>
            <a:r>
              <a:rPr lang="ko-KR" altLang="en-US" dirty="0"/>
              <a:t>블루투스 버퍼 문제</a:t>
            </a:r>
            <a:r>
              <a:rPr lang="en-US" altLang="ko-KR" dirty="0"/>
              <a:t> </a:t>
            </a:r>
            <a:r>
              <a:rPr lang="ko-KR" altLang="en-US" dirty="0"/>
              <a:t>해결</a:t>
            </a:r>
            <a:endParaRPr lang="en-US" altLang="ko-KR" dirty="0"/>
          </a:p>
          <a:p>
            <a:r>
              <a:rPr lang="ko-KR" altLang="en-US" dirty="0"/>
              <a:t>차량이 전진 시 한쪽 방향으로 휘는 문제 해결</a:t>
            </a:r>
            <a:endParaRPr lang="en-US" altLang="ko-KR" dirty="0"/>
          </a:p>
          <a:p>
            <a:r>
              <a:rPr lang="ko-KR" altLang="en-US" dirty="0" err="1"/>
              <a:t>자이로</a:t>
            </a:r>
            <a:r>
              <a:rPr lang="ko-KR" altLang="en-US" dirty="0"/>
              <a:t> 센서 부착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485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CD634-4CD1-4677-887D-54185B1A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논의 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2A0F8-773B-4464-9781-12E7A045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및 </a:t>
            </a:r>
            <a:r>
              <a:rPr lang="ko-KR" altLang="en-US" dirty="0" err="1"/>
              <a:t>프로보노</a:t>
            </a:r>
            <a:r>
              <a:rPr lang="ko-KR" altLang="en-US" dirty="0"/>
              <a:t> 물품 구매 항목</a:t>
            </a:r>
            <a:endParaRPr lang="en-US" altLang="ko-KR" dirty="0"/>
          </a:p>
          <a:p>
            <a:r>
              <a:rPr lang="ko-KR" altLang="en-US" dirty="0"/>
              <a:t>차량 완주 계획</a:t>
            </a:r>
            <a:endParaRPr lang="en-US" altLang="ko-KR" dirty="0"/>
          </a:p>
          <a:p>
            <a:r>
              <a:rPr lang="ko-KR" altLang="en-US"/>
              <a:t>가이드안 보강 방향</a:t>
            </a:r>
          </a:p>
        </p:txBody>
      </p:sp>
    </p:spTree>
    <p:extLst>
      <p:ext uri="{BB962C8B-B14F-4D97-AF65-F5344CB8AC3E}">
        <p14:creationId xmlns:p14="http://schemas.microsoft.com/office/powerpoint/2010/main" val="389176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07_20 정기 발표</vt:lpstr>
      <vt:lpstr>진행상황</vt:lpstr>
      <vt:lpstr>차량</vt:lpstr>
      <vt:lpstr>계획</vt:lpstr>
      <vt:lpstr>논의 거리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07_20 정기 발표</dc:title>
  <dc:creator>Sihan Son</dc:creator>
  <cp:lastModifiedBy>Sihan Son</cp:lastModifiedBy>
  <cp:revision>1</cp:revision>
  <dcterms:created xsi:type="dcterms:W3CDTF">2017-07-20T02:52:21Z</dcterms:created>
  <dcterms:modified xsi:type="dcterms:W3CDTF">2017-07-20T03:00:58Z</dcterms:modified>
</cp:coreProperties>
</file>