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3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2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8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4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B79A-678E-4E8C-A69B-4B099D5FB71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31A3-3600-4EB1-B143-283CFA6DE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노해준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센서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760640" cy="4253882"/>
          </a:xfrm>
        </p:spPr>
      </p:pic>
    </p:spTree>
    <p:extLst>
      <p:ext uri="{BB962C8B-B14F-4D97-AF65-F5344CB8AC3E}">
        <p14:creationId xmlns:p14="http://schemas.microsoft.com/office/powerpoint/2010/main" val="5469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484784"/>
            <a:ext cx="4178199" cy="5373216"/>
          </a:xfrm>
        </p:spPr>
      </p:pic>
    </p:spTree>
    <p:extLst>
      <p:ext uri="{BB962C8B-B14F-4D97-AF65-F5344CB8AC3E}">
        <p14:creationId xmlns:p14="http://schemas.microsoft.com/office/powerpoint/2010/main" val="42141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11445415" cy="4248472"/>
          </a:xfrm>
        </p:spPr>
      </p:pic>
    </p:spTree>
    <p:extLst>
      <p:ext uri="{BB962C8B-B14F-4D97-AF65-F5344CB8AC3E}">
        <p14:creationId xmlns:p14="http://schemas.microsoft.com/office/powerpoint/2010/main" val="10008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SunFounder</a:t>
            </a:r>
            <a:r>
              <a:rPr lang="en-US" altLang="ko-KR" b="1" dirty="0"/>
              <a:t> </a:t>
            </a:r>
            <a:r>
              <a:rPr lang="en-US" altLang="ko-KR" b="1" dirty="0" smtClean="0"/>
              <a:t>PCA9685 16 </a:t>
            </a:r>
            <a:r>
              <a:rPr lang="ko-KR" altLang="en-US" b="1" dirty="0" smtClean="0"/>
              <a:t>채널 </a:t>
            </a:r>
            <a:r>
              <a:rPr lang="en-US" altLang="ko-KR" b="1" dirty="0" smtClean="0"/>
              <a:t>12- </a:t>
            </a:r>
            <a:r>
              <a:rPr lang="ko-KR" altLang="en-US" b="1" dirty="0" smtClean="0"/>
              <a:t>비트 </a:t>
            </a:r>
            <a:r>
              <a:rPr lang="en-US" altLang="ko-KR" b="1" dirty="0" smtClean="0"/>
              <a:t>PWM </a:t>
            </a:r>
            <a:r>
              <a:rPr lang="ko-KR" altLang="en-US" b="1" dirty="0" err="1" smtClean="0"/>
              <a:t>서보</a:t>
            </a:r>
            <a:r>
              <a:rPr lang="ko-KR" altLang="en-US" b="1" dirty="0" smtClean="0"/>
              <a:t> 드라이버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97" y="1484784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4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161879" cy="2880320"/>
          </a:xfrm>
        </p:spPr>
      </p:pic>
    </p:spTree>
    <p:extLst>
      <p:ext uri="{BB962C8B-B14F-4D97-AF65-F5344CB8AC3E}">
        <p14:creationId xmlns:p14="http://schemas.microsoft.com/office/powerpoint/2010/main" val="161315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라이버리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829289" cy="5112568"/>
          </a:xfrm>
        </p:spPr>
      </p:pic>
    </p:spTree>
    <p:extLst>
      <p:ext uri="{BB962C8B-B14F-4D97-AF65-F5344CB8AC3E}">
        <p14:creationId xmlns:p14="http://schemas.microsoft.com/office/powerpoint/2010/main" val="23571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MR</vt:lpstr>
      <vt:lpstr>초음파 센서</vt:lpstr>
      <vt:lpstr>알고리즘</vt:lpstr>
      <vt:lpstr>결과</vt:lpstr>
      <vt:lpstr>SunFounder PCA9685 16 채널 12- 비트 PWM 서보 드라이버 </vt:lpstr>
      <vt:lpstr>PowerPoint 프레젠테이션</vt:lpstr>
      <vt:lpstr>라이버리 다운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</dc:title>
  <dc:creator>user</dc:creator>
  <cp:lastModifiedBy>user</cp:lastModifiedBy>
  <cp:revision>4</cp:revision>
  <dcterms:created xsi:type="dcterms:W3CDTF">2017-07-12T09:08:38Z</dcterms:created>
  <dcterms:modified xsi:type="dcterms:W3CDTF">2017-07-12T10:37:24Z</dcterms:modified>
</cp:coreProperties>
</file>