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EAAE242-D826-4056-A948-CECF5DD816BD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397B22-63DD-4B58-A49D-A223A2AFEE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2017/07/13 </a:t>
            </a:r>
            <a:r>
              <a:rPr lang="ko-KR" altLang="en-US" dirty="0" smtClean="0"/>
              <a:t>정기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구</a:t>
            </a:r>
            <a:r>
              <a:rPr lang="ko-KR" altLang="en-US" dirty="0"/>
              <a:t>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E1 = 10;      // 1</a:t>
            </a:r>
            <a:r>
              <a:rPr lang="ko-KR" altLang="en-US" dirty="0"/>
              <a:t>번</a:t>
            </a:r>
            <a:r>
              <a:rPr lang="en-US" altLang="ko-KR" dirty="0"/>
              <a:t>(A) </a:t>
            </a:r>
            <a:r>
              <a:rPr lang="ko-KR" altLang="en-US" dirty="0"/>
              <a:t>모터 </a:t>
            </a:r>
            <a:r>
              <a:rPr lang="en-US" altLang="ko-KR" dirty="0"/>
              <a:t>Enable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E2 = 11;      // 2</a:t>
            </a:r>
            <a:r>
              <a:rPr lang="ko-KR" altLang="en-US" dirty="0"/>
              <a:t>번</a:t>
            </a:r>
            <a:r>
              <a:rPr lang="en-US" altLang="ko-KR" dirty="0"/>
              <a:t>(B) </a:t>
            </a:r>
            <a:r>
              <a:rPr lang="ko-KR" altLang="en-US" dirty="0"/>
              <a:t>모터 </a:t>
            </a:r>
            <a:r>
              <a:rPr lang="en-US" altLang="ko-KR" dirty="0"/>
              <a:t>Enable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M1 = 12;      // 1</a:t>
            </a:r>
            <a:r>
              <a:rPr lang="ko-KR" altLang="en-US" dirty="0"/>
              <a:t>번</a:t>
            </a:r>
            <a:r>
              <a:rPr lang="en-US" altLang="ko-KR" dirty="0"/>
              <a:t>(A) </a:t>
            </a:r>
            <a:r>
              <a:rPr lang="ko-KR" altLang="en-US" dirty="0"/>
              <a:t>모터 </a:t>
            </a:r>
            <a:r>
              <a:rPr lang="en-US" altLang="ko-KR" dirty="0"/>
              <a:t>PWM 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M2 = 13;      // 2</a:t>
            </a:r>
            <a:r>
              <a:rPr lang="ko-KR" altLang="en-US" dirty="0"/>
              <a:t>번</a:t>
            </a:r>
            <a:r>
              <a:rPr lang="en-US" altLang="ko-KR" dirty="0"/>
              <a:t>(B) </a:t>
            </a:r>
            <a:r>
              <a:rPr lang="ko-KR" altLang="en-US" dirty="0"/>
              <a:t>모터 </a:t>
            </a:r>
            <a:r>
              <a:rPr lang="en-US" altLang="ko-KR" dirty="0"/>
              <a:t>PWM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value;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(M1, OUTPUT);      // </a:t>
            </a:r>
            <a:r>
              <a:rPr lang="ko-KR" altLang="en-US" dirty="0" err="1"/>
              <a:t>출력핀</a:t>
            </a:r>
            <a:r>
              <a:rPr lang="ko-KR" altLang="en-US" dirty="0"/>
              <a:t> 설정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(M2, OUTPUT);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void loop()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for(value = 0; value &lt;= 255; value+=5)   // PWM </a:t>
            </a:r>
            <a:r>
              <a:rPr lang="ko-KR" altLang="en-US" dirty="0"/>
              <a:t>속도 </a:t>
            </a:r>
            <a:r>
              <a:rPr lang="en-US" altLang="ko-KR" dirty="0"/>
              <a:t>0 ~ 255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씩 증가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(M1, HIGH);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(M2, HIGH);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analogWrite</a:t>
            </a:r>
            <a:r>
              <a:rPr lang="en-US" altLang="ko-KR" dirty="0"/>
              <a:t>(E1, value);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analogWrite</a:t>
            </a:r>
            <a:r>
              <a:rPr lang="en-US" altLang="ko-KR" dirty="0"/>
              <a:t>(E2, value);</a:t>
            </a:r>
          </a:p>
          <a:p>
            <a:r>
              <a:rPr lang="en-US" altLang="ko-KR" dirty="0"/>
              <a:t>      delay(30);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delay(1000);   // 1000ms = 1</a:t>
            </a:r>
            <a:r>
              <a:rPr lang="ko-KR" altLang="en-US" dirty="0"/>
              <a:t>초 대기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for(value = 0; value &lt;= 255; value+=5)</a:t>
            </a:r>
          </a:p>
          <a:p>
            <a:r>
              <a:rPr lang="en-US" altLang="ko-KR" dirty="0"/>
              <a:t>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(M1, LOW);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(M2, LOW);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analogWrite</a:t>
            </a:r>
            <a:r>
              <a:rPr lang="en-US" altLang="ko-KR" dirty="0"/>
              <a:t>(E1, value);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analogWrite</a:t>
            </a:r>
            <a:r>
              <a:rPr lang="en-US" altLang="ko-KR" dirty="0"/>
              <a:t>(E2, value);</a:t>
            </a:r>
          </a:p>
          <a:p>
            <a:r>
              <a:rPr lang="en-US" altLang="ko-KR" dirty="0"/>
              <a:t>      delay(30);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delay(1000);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shwan\Desktop\자율주행프로젝트\KakaoTalk_20170713_0204565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6" y="1484784"/>
            <a:ext cx="8712968" cy="49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3"/>
            <a:ext cx="8496944" cy="477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0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이슈 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일자드라이버가 없어 선을 고정하는데 많이 </a:t>
            </a:r>
            <a:r>
              <a:rPr lang="ko-KR" altLang="en-US" dirty="0" smtClean="0"/>
              <a:t>힘들었다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같은 프로그램과 같은 조건에서 큰 모터는 구동되지 않았고 작은 모터는 </a:t>
            </a:r>
            <a:r>
              <a:rPr lang="ko-KR" altLang="en-US" dirty="0" smtClean="0"/>
              <a:t>구동되었다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외부전원이 아닌 </a:t>
            </a:r>
            <a:r>
              <a:rPr lang="en-US" altLang="ko-KR" dirty="0"/>
              <a:t>USB</a:t>
            </a:r>
            <a:r>
              <a:rPr lang="ko-KR" altLang="en-US" dirty="0"/>
              <a:t>선으로의 전원공급으로 인한 적은 전력이 원인이거나 큰 모터가 고장이 난 것이 아닌가 </a:t>
            </a:r>
            <a:r>
              <a:rPr lang="ko-KR" altLang="en-US" dirty="0" smtClean="0"/>
              <a:t>싶다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깃에서 남들의 코드를 가져다 써보고 싶었는데</a:t>
            </a:r>
            <a:r>
              <a:rPr lang="en-US" altLang="ko-KR" dirty="0"/>
              <a:t>, </a:t>
            </a:r>
            <a:r>
              <a:rPr lang="ko-KR" altLang="en-US" dirty="0"/>
              <a:t>코드를 </a:t>
            </a:r>
            <a:r>
              <a:rPr lang="ko-KR" altLang="en-US" dirty="0" err="1"/>
              <a:t>복붙하면</a:t>
            </a:r>
            <a:r>
              <a:rPr lang="ko-KR" altLang="en-US" dirty="0"/>
              <a:t> 왼쪽의 숫자 또한 딸려와 사용하기 </a:t>
            </a:r>
            <a:r>
              <a:rPr lang="ko-KR" altLang="en-US" dirty="0" err="1"/>
              <a:t>힘든것</a:t>
            </a:r>
            <a:r>
              <a:rPr lang="ko-KR" altLang="en-US" dirty="0"/>
              <a:t>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예전의 초음파 센서를 연동하여 거리에 따라 모터를 제어하는 코딩을 해 보았는데 내 마음대로 되지 </a:t>
            </a:r>
            <a:r>
              <a:rPr lang="ko-KR" altLang="en-US" dirty="0" err="1"/>
              <a:t>않는것</a:t>
            </a:r>
            <a:r>
              <a:rPr lang="ko-KR" altLang="en-US" dirty="0"/>
              <a:t> </a:t>
            </a:r>
            <a:r>
              <a:rPr lang="ko-KR" altLang="en-US" dirty="0" smtClean="0"/>
              <a:t>같다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성공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모터쉴드의</a:t>
            </a:r>
            <a:r>
              <a:rPr lang="ko-KR" altLang="en-US" dirty="0"/>
              <a:t> 선 연결 부분의 나사 조이는 부분이 굉장히 좋지 못한 느낌이다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Words>274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중앙</vt:lpstr>
      <vt:lpstr>2017/07/13 정기 발표</vt:lpstr>
      <vt:lpstr>모터 구동</vt:lpstr>
      <vt:lpstr>모터 구동</vt:lpstr>
      <vt:lpstr>모터 구동</vt:lpstr>
      <vt:lpstr>이슈 일지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2017/07/13 정기 발표</dc:title>
  <dc:creator>박세환</dc:creator>
  <cp:lastModifiedBy>박세환</cp:lastModifiedBy>
  <cp:revision>4</cp:revision>
  <dcterms:created xsi:type="dcterms:W3CDTF">2017-07-12T17:03:54Z</dcterms:created>
  <dcterms:modified xsi:type="dcterms:W3CDTF">2017-07-12T17:16:28Z</dcterms:modified>
</cp:coreProperties>
</file>