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8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98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4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7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4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6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8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49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9EFB8-58A7-4175-B019-2E74EA294239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2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0848" y="1122363"/>
            <a:ext cx="9144000" cy="980757"/>
          </a:xfrm>
        </p:spPr>
        <p:txBody>
          <a:bodyPr>
            <a:normAutofit fontScale="90000"/>
          </a:bodyPr>
          <a:lstStyle/>
          <a:p>
            <a:r>
              <a:rPr lang="en-US" altLang="ko-KR" sz="6000" dirty="0" smtClean="0"/>
              <a:t>Smart? car for Arduino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57032" y="2231136"/>
            <a:ext cx="1795272" cy="685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</a:t>
            </a:r>
            <a:r>
              <a:rPr lang="ko-KR" altLang="en-US" sz="2800" dirty="0" err="1" smtClean="0"/>
              <a:t>회차</a:t>
            </a:r>
            <a:endParaRPr lang="en-US" altLang="ko-KR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76944" y="3328416"/>
            <a:ext cx="88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엄성호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★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서보</a:t>
            </a:r>
            <a:r>
              <a:rPr lang="ko-KR" altLang="en-US" dirty="0" smtClean="0"/>
              <a:t> 라이브러리 주의점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016" y="1690688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Servo</a:t>
            </a:r>
            <a:r>
              <a:rPr lang="ko-KR" altLang="en-US" dirty="0" smtClean="0"/>
              <a:t>라이브러리를 사용하면 해당 핀에 </a:t>
            </a:r>
            <a:r>
              <a:rPr lang="ko-KR" altLang="en-US" dirty="0" err="1" smtClean="0"/>
              <a:t>서보가</a:t>
            </a:r>
            <a:r>
              <a:rPr lang="ko-KR" altLang="en-US" dirty="0" smtClean="0"/>
              <a:t> 있던 없던 </a:t>
            </a:r>
            <a:r>
              <a:rPr lang="en-US" altLang="ko-KR" dirty="0" smtClean="0">
                <a:solidFill>
                  <a:srgbClr val="FF0000"/>
                </a:solidFill>
              </a:rPr>
              <a:t>9~</a:t>
            </a:r>
            <a:r>
              <a:rPr lang="ko-KR" altLang="en-US" dirty="0" smtClean="0"/>
              <a:t>번</a:t>
            </a:r>
            <a:r>
              <a:rPr lang="en-US" altLang="ko-KR" dirty="0" smtClean="0">
                <a:solidFill>
                  <a:srgbClr val="FF0000"/>
                </a:solidFill>
              </a:rPr>
              <a:t>10~</a:t>
            </a:r>
            <a:r>
              <a:rPr lang="ko-KR" altLang="en-US" dirty="0" smtClean="0"/>
              <a:t>번 핀의 </a:t>
            </a:r>
            <a:r>
              <a:rPr lang="en-US" altLang="ko-KR" u="sng" dirty="0" err="1" smtClean="0">
                <a:solidFill>
                  <a:srgbClr val="FF0000"/>
                </a:solidFill>
              </a:rPr>
              <a:t>pwm</a:t>
            </a:r>
            <a:r>
              <a:rPr lang="ko-KR" altLang="en-US" u="sng" dirty="0" smtClean="0">
                <a:solidFill>
                  <a:srgbClr val="FF0000"/>
                </a:solidFill>
              </a:rPr>
              <a:t>기능이 비활성화</a:t>
            </a:r>
            <a:r>
              <a:rPr lang="ko-KR" altLang="en-US" dirty="0" smtClean="0"/>
              <a:t> 됨</a:t>
            </a:r>
            <a:endParaRPr lang="en-US" altLang="ko-KR" dirty="0" smtClean="0"/>
          </a:p>
          <a:p>
            <a:r>
              <a:rPr lang="en-US" altLang="ko-KR" dirty="0" smtClean="0"/>
              <a:t>(255</a:t>
            </a:r>
            <a:r>
              <a:rPr lang="ko-KR" altLang="en-US" dirty="0" err="1" smtClean="0"/>
              <a:t>일때만</a:t>
            </a:r>
            <a:r>
              <a:rPr lang="ko-KR" altLang="en-US" dirty="0" smtClean="0"/>
              <a:t> 모터가 돌아갔던 이유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388061" y="3795915"/>
            <a:ext cx="2246186" cy="1976153"/>
            <a:chOff x="1226773" y="3273886"/>
            <a:chExt cx="2246186" cy="197615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6773" y="3273886"/>
              <a:ext cx="2246186" cy="197615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237677" y="3999404"/>
              <a:ext cx="2046117" cy="2625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26773" y="4856201"/>
              <a:ext cx="2146151" cy="2644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b="4814"/>
          <a:stretch/>
        </p:blipFill>
        <p:spPr>
          <a:xfrm>
            <a:off x="7292816" y="3866357"/>
            <a:ext cx="2123504" cy="1835268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775960" y="4652712"/>
            <a:ext cx="649224" cy="31089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~</a:t>
            </a:r>
            <a:r>
              <a:rPr lang="en-US" altLang="ko-KR" dirty="0" smtClean="0"/>
              <a:t>7</a:t>
            </a:r>
            <a:r>
              <a:rPr lang="ko-KR" altLang="en-US" dirty="0"/>
              <a:t>월</a:t>
            </a:r>
            <a:r>
              <a:rPr lang="en-US" altLang="ko-KR" dirty="0"/>
              <a:t>12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r>
              <a:rPr lang="en-US" altLang="ko-KR" sz="2400" dirty="0" smtClean="0"/>
              <a:t>-</a:t>
            </a:r>
            <a:r>
              <a:rPr lang="ko-KR" altLang="en-US" sz="2400" dirty="0" smtClean="0"/>
              <a:t>동아리 방에 있던 </a:t>
            </a:r>
            <a:r>
              <a:rPr lang="ko-KR" altLang="en-US" sz="2400" dirty="0" smtClean="0">
                <a:solidFill>
                  <a:srgbClr val="FF0000"/>
                </a:solidFill>
              </a:rPr>
              <a:t>베터리</a:t>
            </a:r>
            <a:r>
              <a:rPr lang="ko-KR" altLang="en-US" sz="2400" dirty="0" smtClean="0"/>
              <a:t> 사용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지난주 잘 안 움직였던 </a:t>
            </a:r>
            <a:r>
              <a:rPr lang="en-US" altLang="ko-KR" sz="2400" dirty="0" smtClean="0">
                <a:solidFill>
                  <a:srgbClr val="FF0000"/>
                </a:solidFill>
              </a:rPr>
              <a:t>mg90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서보</a:t>
            </a:r>
            <a:r>
              <a:rPr lang="ko-KR" altLang="en-US" sz="2400" dirty="0" smtClean="0">
                <a:solidFill>
                  <a:srgbClr val="FF0000"/>
                </a:solidFill>
              </a:rPr>
              <a:t> 잘 동작함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베터리문제가 아니라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점이 안 맞았던 것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-</a:t>
            </a:r>
            <a:r>
              <a:rPr lang="ko-KR" altLang="en-US" sz="2400" dirty="0" smtClean="0"/>
              <a:t>초음파 센서를 이용하여 거리를 측정하고 일정거리</a:t>
            </a:r>
            <a:r>
              <a:rPr lang="en-US" altLang="ko-KR" sz="2400" dirty="0" smtClean="0"/>
              <a:t>(40cm)</a:t>
            </a:r>
            <a:r>
              <a:rPr lang="ko-KR" altLang="en-US" sz="2400" dirty="0" smtClean="0"/>
              <a:t> 이내에 장애물이 있을 경우 </a:t>
            </a:r>
            <a:r>
              <a:rPr lang="ko-KR" altLang="en-US" sz="2400" dirty="0" err="1" smtClean="0"/>
              <a:t>서보</a:t>
            </a:r>
            <a:r>
              <a:rPr lang="ko-KR" altLang="en-US" sz="2400" dirty="0" smtClean="0"/>
              <a:t> 모터를 제어하여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일단 좌회전만</a:t>
            </a:r>
            <a:r>
              <a:rPr lang="en-US" altLang="ko-KR" sz="2400" dirty="0" smtClean="0"/>
              <a:t>)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장애물을 회피할 수 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-</a:t>
            </a:r>
            <a:r>
              <a:rPr lang="ko-KR" altLang="en-US" sz="2400" dirty="0" smtClean="0">
                <a:solidFill>
                  <a:srgbClr val="FF0000"/>
                </a:solidFill>
              </a:rPr>
              <a:t>문제점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서보모터가</a:t>
            </a:r>
            <a:r>
              <a:rPr lang="ko-KR" altLang="en-US" sz="2400" dirty="0" smtClean="0"/>
              <a:t> 잘 제어될 때 </a:t>
            </a:r>
            <a:r>
              <a:rPr lang="ko-KR" altLang="en-US" sz="2400" dirty="0" err="1" smtClean="0"/>
              <a:t>도있고</a:t>
            </a:r>
            <a:r>
              <a:rPr lang="ko-KR" altLang="en-US" sz="2400" dirty="0" smtClean="0"/>
              <a:t> 가끔 삑삑거리며 </a:t>
            </a:r>
            <a:r>
              <a:rPr lang="ko-KR" altLang="en-US" sz="2400" dirty="0" err="1" smtClean="0"/>
              <a:t>버벅거림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벽을 만났을 경우 회전을 하다가 </a:t>
            </a:r>
            <a:r>
              <a:rPr lang="en-US" altLang="ko-KR" sz="2400" dirty="0" smtClean="0"/>
              <a:t>40cm</a:t>
            </a:r>
            <a:r>
              <a:rPr lang="ko-KR" altLang="en-US" sz="2400" dirty="0" smtClean="0"/>
              <a:t>가 넘어가 직진하다가 정지함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초음파 센서의 앵글 </a:t>
            </a:r>
            <a:r>
              <a:rPr lang="en-US" altLang="ko-KR" sz="2400" dirty="0" smtClean="0"/>
              <a:t>15</a:t>
            </a:r>
            <a:r>
              <a:rPr lang="ko-KR" altLang="en-US" sz="2400" dirty="0" smtClean="0"/>
              <a:t>도</a:t>
            </a:r>
            <a:r>
              <a:rPr lang="en-US" altLang="ko-KR" sz="2400" dirty="0" smtClean="0"/>
              <a:t>),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또한 장애물 회피 이후 원래 차선을 복귀 하지 못함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4389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1080" y="1600201"/>
            <a:ext cx="3989832" cy="5102351"/>
          </a:xfrm>
        </p:spPr>
        <p:txBody>
          <a:bodyPr>
            <a:noAutofit/>
          </a:bodyPr>
          <a:lstStyle/>
          <a:p>
            <a:r>
              <a:rPr lang="en-US" altLang="ko-KR" sz="1400" dirty="0" smtClean="0"/>
              <a:t>void </a:t>
            </a:r>
            <a:r>
              <a:rPr lang="en-US" altLang="ko-KR" sz="1400" dirty="0"/>
              <a:t>setup() 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Steer_Servo.attach</a:t>
            </a:r>
            <a:r>
              <a:rPr lang="en-US" altLang="ko-KR" sz="1400" dirty="0"/>
              <a:t>(9);            //9</a:t>
            </a:r>
            <a:r>
              <a:rPr lang="ko-KR" altLang="en-US" sz="1400" dirty="0" smtClean="0"/>
              <a:t>번 </a:t>
            </a:r>
            <a:r>
              <a:rPr lang="ko-KR" altLang="en-US" sz="1400" dirty="0" err="1" smtClean="0"/>
              <a:t>서보</a:t>
            </a:r>
            <a:endParaRPr lang="ko-KR" altLang="en-US" sz="1400" dirty="0"/>
          </a:p>
          <a:p>
            <a:r>
              <a:rPr lang="ko-KR" altLang="en-US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(DRIVE_IN1, OUTPUT);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(DRIVE_IN2, OUTPUT);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(DRIVE_ENA, OUTPUT);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(DRIVE_IN3, OUTPUT);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(DRIVE_IN4, OUTPUT);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(DRIVE_ENB, OUTPUT);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Serial.begin</a:t>
            </a:r>
            <a:r>
              <a:rPr lang="en-US" altLang="ko-KR" sz="1400" dirty="0"/>
              <a:t>(9600);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trig,OUTPUT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echo,INPUT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241036" y="1769522"/>
            <a:ext cx="36530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void loop() 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Distance();	//</a:t>
            </a:r>
            <a:r>
              <a:rPr lang="ko-KR" altLang="en-US" dirty="0" smtClean="0"/>
              <a:t>우선 거리부터 측정</a:t>
            </a:r>
            <a:endParaRPr lang="en-US" altLang="ko-KR" dirty="0" smtClean="0"/>
          </a:p>
          <a:p>
            <a:r>
              <a:rPr lang="en-US" altLang="ko-KR" dirty="0" smtClean="0"/>
              <a:t>  if(distance&gt;=40)</a:t>
            </a:r>
          </a:p>
          <a:p>
            <a:r>
              <a:rPr lang="en-US" altLang="ko-KR" dirty="0" smtClean="0"/>
              <a:t> 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Steer_Servo.write</a:t>
            </a:r>
            <a:r>
              <a:rPr lang="en-US" altLang="ko-KR" dirty="0" smtClean="0"/>
              <a:t>(95);</a:t>
            </a:r>
          </a:p>
          <a:p>
            <a:r>
              <a:rPr lang="en-US" altLang="ko-KR" dirty="0" smtClean="0"/>
              <a:t>    Speed_150();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MotorStart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  else if((distance&lt;40)&amp;&amp;(distance&gt;=5))</a:t>
            </a:r>
          </a:p>
          <a:p>
            <a:r>
              <a:rPr lang="en-US" altLang="ko-KR" dirty="0" smtClean="0"/>
              <a:t>  {</a:t>
            </a:r>
          </a:p>
          <a:p>
            <a:r>
              <a:rPr lang="en-US" altLang="ko-KR" dirty="0" smtClean="0"/>
              <a:t>    Speed_100();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Steer_Servo.write</a:t>
            </a:r>
            <a:r>
              <a:rPr lang="en-US" altLang="ko-KR" dirty="0" smtClean="0"/>
              <a:t>(65);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MotorStart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  else if((distance&lt;5)&amp;&amp;(distance&gt;0))</a:t>
            </a:r>
          </a:p>
          <a:p>
            <a:r>
              <a:rPr lang="en-US" altLang="ko-KR" dirty="0" smtClean="0"/>
              <a:t> 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Steer_Servo.write</a:t>
            </a:r>
            <a:r>
              <a:rPr lang="en-US" altLang="ko-KR" dirty="0" smtClean="0"/>
              <a:t>(95);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MotorStop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delay(1000);</a:t>
            </a:r>
          </a:p>
          <a:p>
            <a:r>
              <a:rPr lang="en-US" altLang="ko-KR" dirty="0" smtClean="0"/>
              <a:t>  }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894064" y="2176589"/>
            <a:ext cx="30754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앞에는 변수</a:t>
            </a:r>
            <a:endParaRPr lang="en-US" altLang="ko-KR" dirty="0" smtClean="0"/>
          </a:p>
          <a:p>
            <a:r>
              <a:rPr lang="ko-KR" altLang="en-US" dirty="0" smtClean="0"/>
              <a:t>뒤에는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84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>
            <a:off x="3429000" y="5698742"/>
            <a:ext cx="512064" cy="92354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72968" y="3412742"/>
            <a:ext cx="1024128" cy="7223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장애물</a:t>
            </a: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 rot="19354649">
            <a:off x="2972484" y="4610606"/>
            <a:ext cx="512064" cy="923544"/>
          </a:xfrm>
          <a:prstGeom prst="triangle">
            <a:avLst>
              <a:gd name="adj" fmla="val 42580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9354649">
            <a:off x="2073325" y="3565974"/>
            <a:ext cx="512064" cy="923544"/>
          </a:xfrm>
          <a:prstGeom prst="triangle">
            <a:avLst>
              <a:gd name="adj" fmla="val 42580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9354649">
            <a:off x="1409547" y="2715581"/>
            <a:ext cx="512064" cy="923544"/>
          </a:xfrm>
          <a:prstGeom prst="triangle">
            <a:avLst>
              <a:gd name="adj" fmla="val 42580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53328" y="2761488"/>
            <a:ext cx="5020056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rot="19936543">
            <a:off x="9574086" y="4500938"/>
            <a:ext cx="512064" cy="92354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9758083" y="5439448"/>
            <a:ext cx="512064" cy="92354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7539025">
            <a:off x="8424298" y="3312157"/>
            <a:ext cx="512064" cy="92354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8634418">
            <a:off x="9095228" y="3732718"/>
            <a:ext cx="512064" cy="92354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 flipV="1">
            <a:off x="6601968" y="3203678"/>
            <a:ext cx="1639592" cy="38934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이등변 삼각형 16"/>
          <p:cNvSpPr/>
          <p:nvPr/>
        </p:nvSpPr>
        <p:spPr>
          <a:xfrm rot="19354649">
            <a:off x="745769" y="1777400"/>
            <a:ext cx="512064" cy="923544"/>
          </a:xfrm>
          <a:prstGeom prst="triangle">
            <a:avLst>
              <a:gd name="adj" fmla="val 42580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초음파 센서를 여러 개 사용 하는 방법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각 측면 초음파 센서로 측면 거리 측정 후 거리가 먼 쪽으로 회전시키면 어떨까</a:t>
            </a:r>
            <a:r>
              <a:rPr lang="en-US" altLang="ko-KR" dirty="0" smtClean="0"/>
              <a:t>…..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초음파센서에 </a:t>
            </a:r>
            <a:r>
              <a:rPr lang="ko-KR" altLang="en-US" dirty="0" err="1" smtClean="0"/>
              <a:t>서보를</a:t>
            </a:r>
            <a:r>
              <a:rPr lang="ko-KR" altLang="en-US" dirty="0" smtClean="0"/>
              <a:t> 연결 하여 레이더 처럼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교차로에서 정지가 불가피할 것 같음</a:t>
            </a:r>
            <a:r>
              <a:rPr lang="en-US" altLang="ko-KR" dirty="0"/>
              <a:t>.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원래 차선을 복구 시키려면 좌회전한 시간과 거리를 구해서 다시 반대로 우회전을 시키면 될 것 같음</a:t>
            </a:r>
            <a:r>
              <a:rPr lang="en-US" altLang="ko-KR" dirty="0" smtClean="0"/>
              <a:t>.(</a:t>
            </a:r>
            <a:r>
              <a:rPr lang="ko-KR" altLang="en-US" dirty="0" smtClean="0"/>
              <a:t>장애물이 연속적으로 </a:t>
            </a:r>
            <a:r>
              <a:rPr lang="ko-KR" altLang="en-US" dirty="0" err="1" smtClean="0"/>
              <a:t>나올때는</a:t>
            </a:r>
            <a:r>
              <a:rPr lang="ko-KR" altLang="en-US" dirty="0" smtClean="0"/>
              <a:t> 생각 해봐야함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53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초음파 적외선센서 말고는 딱히 쓸만한 센서가 없는 것 같음 쓸만한 것 검색 </a:t>
            </a:r>
            <a:endParaRPr lang="en-US" altLang="ko-KR" dirty="0"/>
          </a:p>
          <a:p>
            <a:r>
              <a:rPr lang="ko-KR" altLang="en-US" dirty="0" smtClean="0"/>
              <a:t>매뉴얼에 맞게 변수 이름 등 수정</a:t>
            </a:r>
            <a:endParaRPr lang="en-US" altLang="ko-KR" dirty="0" smtClean="0"/>
          </a:p>
          <a:p>
            <a:r>
              <a:rPr lang="ko-KR" altLang="en-US" dirty="0" smtClean="0"/>
              <a:t>도로 만들기 및 도로 주행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694749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292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Tw Cen MT</vt:lpstr>
      <vt:lpstr>Wingdings 3</vt:lpstr>
      <vt:lpstr>New_Simple01</vt:lpstr>
      <vt:lpstr>Smart? car for Arduino</vt:lpstr>
      <vt:lpstr>★아두이노 서보 라이브러리 주의점</vt:lpstr>
      <vt:lpstr>내용</vt:lpstr>
      <vt:lpstr>PowerPoint 프레젠테이션</vt:lpstr>
      <vt:lpstr>문제점</vt:lpstr>
      <vt:lpstr>해결방법</vt:lpstr>
      <vt:lpstr>이후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 for Arduino</dc:title>
  <dc:creator>Windows 사용자</dc:creator>
  <cp:lastModifiedBy>Windows 사용자</cp:lastModifiedBy>
  <cp:revision>34</cp:revision>
  <dcterms:created xsi:type="dcterms:W3CDTF">2017-07-05T11:57:23Z</dcterms:created>
  <dcterms:modified xsi:type="dcterms:W3CDTF">2017-07-12T15:19:59Z</dcterms:modified>
</cp:coreProperties>
</file>