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DE90476-E2C4-42D5-BC1C-1CCE8423871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598A6-0185-414E-8F27-262228227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79889A-CBEF-45CF-BF3E-4DAE46694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ED98A-453D-460E-A1FD-3921A802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03731-BC20-4600-A3B7-E6EE5EAE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57812-4F9C-4761-9563-C6982D1E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DB79-0722-4ED3-B002-36DB2BBD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276E5-B00B-4429-9C6A-4B182287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AC38-9C67-4425-BA16-A09BE401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0D0AA-E057-4D0D-89D7-184F338B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EE54B-B9F7-44C6-940F-85509303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1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0D00B-4A5A-4B87-B832-2B8410069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F75FE-C28E-471D-9B21-C3DDE858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A0905-78DF-444C-87FB-0B8C0C0F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63D5-9606-4624-839F-0366AA4F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9097A-E7A5-499C-92FC-283031C2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E1511-6577-4E46-97F7-7CB2C40C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D2FAC-B5B4-42DB-927E-25697773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0E6E4-9FB3-4AA4-A4BB-C2A52C72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7CE56-2238-421A-8BF7-5287091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575D3-00FF-438C-95D6-4E6691EF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33ED-FBD0-4DD2-9268-2254FDC5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C1D37-94D9-4AC9-A4F5-D0566E8F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56D44-CED0-4BD7-9B88-22721216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48B28-BAE7-4C2D-BD4D-EC04A73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BAE9F-14B6-4279-BA98-8FD9B9FE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F403-3230-47CB-B88B-0F361E66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BE96F-70AE-4317-A807-3CD95E5A3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6E144-86F6-412F-A8DE-2BB2E8CE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C813F-0FC5-42FF-890D-765E6842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74605-AEE3-4BD8-A28B-A4EA3723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DAF39-F901-41F0-8E06-1581FCBB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1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534C-5389-43C2-BB37-09C59497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F4CEA-A715-4E5A-B346-38D8776F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8E7C0-0A7D-4BAD-9F12-4C278E24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6804D-B33D-4B4B-A8EA-69976A57C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31126F-CC0C-496B-A508-AFFA46F9E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C053A-A85D-4BD1-A9A9-17F17423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64E16-A756-4120-B91E-07591001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CA332-F6CF-471D-B97C-F2ADFC20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5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8338A-B939-4E2D-B939-9FA75C52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732A9-4371-45B9-BF87-05E9BF58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E49BE-BC5E-411E-970D-9CDF05A1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F7E60-EB2B-4DC8-9020-1A5F984E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9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E7CE4E-D6C1-41DC-B40E-245E9BB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5F91F4-A724-42CC-BC2B-3BA3C678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75CC7-56FC-49EA-9A4F-9D1CDC7F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D41C-0468-4C89-B501-233ECF71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AD87D-8F7C-4E1A-90E8-C7966827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9DB92-A503-4FC9-8150-2BC31531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DA65F-AD50-4BF8-A2AD-CA107F5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2F36-F3AC-4E8F-BDD8-42E56D4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15B1A-143B-4628-812F-894CAC40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6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880A-70C1-4737-9693-3D52997C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BB5A9-A45D-4C34-BB8C-F44F1FEE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56C4E-A5EA-4CBE-ABE0-FF93EC7E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912FF-AD8A-466A-BDEB-E0E11BEC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C5E26-330E-4D7E-86D7-B4495BC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68957-5049-4972-BC7E-CB871801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F97A3-9D88-4A7A-A389-69E39400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082BA-3B11-4673-99B7-85DD0175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AE06-773D-467C-B60D-54333657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33B5-5DCD-4D11-88B7-057792736A9D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3E427-AA2A-4669-A9C9-C75DC0467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F369D-EA7A-408F-BA2D-7C4C0FCEF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FB88-4AB9-4E2A-A6C0-317CA034B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4etDhJbHi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C464-59BF-4D15-8D6B-3DBEF935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07-10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D3626-25CB-47FC-9603-DEE798BDF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손계원</a:t>
            </a:r>
          </a:p>
        </p:txBody>
      </p:sp>
    </p:spTree>
    <p:extLst>
      <p:ext uri="{BB962C8B-B14F-4D97-AF65-F5344CB8AC3E}">
        <p14:creationId xmlns:p14="http://schemas.microsoft.com/office/powerpoint/2010/main" val="33270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D8794-A4B4-4BA3-ACB7-EDBF5190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센서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8E2DA1-09B4-4222-A4BE-4EE5ECAC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58"/>
            <a:ext cx="5977638" cy="3527069"/>
          </a:xfr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83CBF7-0DFE-4425-8912-5A3D602A047B}"/>
              </a:ext>
            </a:extLst>
          </p:cNvPr>
          <p:cNvCxnSpPr/>
          <p:nvPr/>
        </p:nvCxnSpPr>
        <p:spPr>
          <a:xfrm>
            <a:off x="3573710" y="4706224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3C8DB-2946-4470-BD45-80B5827C3ED6}"/>
              </a:ext>
            </a:extLst>
          </p:cNvPr>
          <p:cNvSpPr txBox="1"/>
          <p:nvPr/>
        </p:nvSpPr>
        <p:spPr>
          <a:xfrm>
            <a:off x="2927757" y="5603846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출력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CC4DD1-A604-4EDA-97A3-EDDE5E589FCD}"/>
              </a:ext>
            </a:extLst>
          </p:cNvPr>
          <p:cNvCxnSpPr/>
          <p:nvPr/>
        </p:nvCxnSpPr>
        <p:spPr>
          <a:xfrm>
            <a:off x="3892492" y="4815281"/>
            <a:ext cx="0" cy="4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D022A9-2E98-44C7-9FF0-A7D380C8037B}"/>
              </a:ext>
            </a:extLst>
          </p:cNvPr>
          <p:cNvCxnSpPr/>
          <p:nvPr/>
        </p:nvCxnSpPr>
        <p:spPr>
          <a:xfrm>
            <a:off x="3892492" y="5209563"/>
            <a:ext cx="1216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C7F496-A58A-41EF-A6CC-E003DD16C5B2}"/>
              </a:ext>
            </a:extLst>
          </p:cNvPr>
          <p:cNvSpPr txBox="1"/>
          <p:nvPr/>
        </p:nvSpPr>
        <p:spPr>
          <a:xfrm>
            <a:off x="5327009" y="5125673"/>
            <a:ext cx="22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입력</a:t>
            </a:r>
          </a:p>
        </p:txBody>
      </p:sp>
    </p:spTree>
    <p:extLst>
      <p:ext uri="{BB962C8B-B14F-4D97-AF65-F5344CB8AC3E}">
        <p14:creationId xmlns:p14="http://schemas.microsoft.com/office/powerpoint/2010/main" val="31711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3866-FCAD-419F-906A-A910B29C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센서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DB5AF6-A6C7-4025-8B8D-C9D19472C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48193"/>
            <a:ext cx="4572000" cy="2468880"/>
          </a:xfrm>
        </p:spPr>
      </p:pic>
    </p:spTree>
    <p:extLst>
      <p:ext uri="{BB962C8B-B14F-4D97-AF65-F5344CB8AC3E}">
        <p14:creationId xmlns:p14="http://schemas.microsoft.com/office/powerpoint/2010/main" val="326002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6070-84C8-4D86-ABA5-09D5E6DA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센서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0192EC-4DBD-415F-9BB0-F1250013C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18398"/>
              </p:ext>
            </p:extLst>
          </p:nvPr>
        </p:nvGraphicFramePr>
        <p:xfrm>
          <a:off x="838201" y="1950458"/>
          <a:ext cx="4638486" cy="3242328"/>
        </p:xfrm>
        <a:graphic>
          <a:graphicData uri="http://schemas.openxmlformats.org/drawingml/2006/table">
            <a:tbl>
              <a:tblPr/>
              <a:tblGrid>
                <a:gridCol w="873396">
                  <a:extLst>
                    <a:ext uri="{9D8B030D-6E8A-4147-A177-3AD203B41FA5}">
                      <a16:colId xmlns:a16="http://schemas.microsoft.com/office/drawing/2014/main" val="2625821843"/>
                    </a:ext>
                  </a:extLst>
                </a:gridCol>
                <a:gridCol w="3321797">
                  <a:extLst>
                    <a:ext uri="{9D8B030D-6E8A-4147-A177-3AD203B41FA5}">
                      <a16:colId xmlns:a16="http://schemas.microsoft.com/office/drawing/2014/main" val="2350107140"/>
                    </a:ext>
                  </a:extLst>
                </a:gridCol>
                <a:gridCol w="443293">
                  <a:extLst>
                    <a:ext uri="{9D8B030D-6E8A-4147-A177-3AD203B41FA5}">
                      <a16:colId xmlns:a16="http://schemas.microsoft.com/office/drawing/2014/main" val="1240741849"/>
                    </a:ext>
                  </a:extLst>
                </a:gridCol>
              </a:tblGrid>
              <a:tr h="3242328">
                <a:tc>
                  <a:txBody>
                    <a:bodyPr/>
                    <a:lstStyle/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TRIG 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endParaRPr lang="en-US" sz="16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#define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ECHO 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endParaRPr lang="en-US" sz="1600" dirty="0">
                        <a:solidFill>
                          <a:srgbClr val="01010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setup() {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Serial.begin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9600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(TRIG,OUTPUT);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(ECHO,INPUT);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0" marR="0" marT="49223" marB="49223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16408" marT="0" marB="3281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416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0FD8F3-D20C-4335-AFB4-3CE8B4F3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2391"/>
              </p:ext>
            </p:extLst>
          </p:nvPr>
        </p:nvGraphicFramePr>
        <p:xfrm>
          <a:off x="6096000" y="1950458"/>
          <a:ext cx="4907033" cy="3242328"/>
        </p:xfrm>
        <a:graphic>
          <a:graphicData uri="http://schemas.openxmlformats.org/drawingml/2006/table">
            <a:tbl>
              <a:tblPr/>
              <a:tblGrid>
                <a:gridCol w="458077">
                  <a:extLst>
                    <a:ext uri="{9D8B030D-6E8A-4147-A177-3AD203B41FA5}">
                      <a16:colId xmlns:a16="http://schemas.microsoft.com/office/drawing/2014/main" val="3459590009"/>
                    </a:ext>
                  </a:extLst>
                </a:gridCol>
                <a:gridCol w="4026971">
                  <a:extLst>
                    <a:ext uri="{9D8B030D-6E8A-4147-A177-3AD203B41FA5}">
                      <a16:colId xmlns:a16="http://schemas.microsoft.com/office/drawing/2014/main" val="3906560648"/>
                    </a:ext>
                  </a:extLst>
                </a:gridCol>
                <a:gridCol w="421985">
                  <a:extLst>
                    <a:ext uri="{9D8B030D-6E8A-4147-A177-3AD203B41FA5}">
                      <a16:colId xmlns:a16="http://schemas.microsoft.com/office/drawing/2014/main" val="1682532329"/>
                    </a:ext>
                  </a:extLst>
                </a:gridCol>
              </a:tblGrid>
              <a:tr h="3242328">
                <a:tc>
                  <a:txBody>
                    <a:bodyPr/>
                    <a:lstStyle/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>
                          <a:solidFill>
                            <a:srgbClr val="666666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27128" marR="27128" marT="27128" marB="27128" anchor="ctr">
                    <a:lnL>
                      <a:noFill/>
                    </a:lnL>
                    <a:lnR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loop()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66DE2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distance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(TRIG,HIGH);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delayMicroseconds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(TRIG,LOW);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distance 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pulseIn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(ECHO,HIGH)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dirty="0">
                          <a:solidFill>
                            <a:srgbClr val="0099CC"/>
                          </a:solidFill>
                          <a:effectLst/>
                          <a:latin typeface="Consolas" panose="020B0609020204030204" pitchFamily="49" charset="0"/>
                        </a:rPr>
                        <a:t>58.2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; 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Serial.print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"distance:"</a:t>
                      </a:r>
                      <a:r>
                        <a:rPr lang="en-US" sz="9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(String)distance);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Serial.println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dirty="0">
                          <a:solidFill>
                            <a:srgbClr val="63A35C"/>
                          </a:solidFill>
                          <a:effectLst/>
                          <a:latin typeface="Consolas" panose="020B0609020204030204" pitchFamily="49" charset="0"/>
                        </a:rPr>
                        <a:t>"cm"</a:t>
                      </a: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1010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r"/>
                      <a:endParaRPr lang="en-US" sz="900" i="1" dirty="0">
                        <a:effectLst/>
                      </a:endParaRPr>
                    </a:p>
                  </a:txBody>
                  <a:tcPr marL="0" marR="0" marT="27128" marB="27128" anchor="ctr">
                    <a:lnL w="190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900" dirty="0">
                        <a:effectLst/>
                      </a:endParaRPr>
                    </a:p>
                  </a:txBody>
                  <a:tcPr marL="0" marR="9043" marT="0" marB="180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0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BCB2-FF23-4E88-8775-3B3AA9CB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센서</a:t>
            </a:r>
          </a:p>
        </p:txBody>
      </p:sp>
      <p:pic>
        <p:nvPicPr>
          <p:cNvPr id="4" name="Y4etDhJbHiQ">
            <a:hlinkClick r:id="" action="ppaction://media"/>
            <a:extLst>
              <a:ext uri="{FF2B5EF4-FFF2-40B4-BE49-F238E27FC236}">
                <a16:creationId xmlns:a16="http://schemas.microsoft.com/office/drawing/2014/main" id="{DFF605C5-05DB-441A-9306-62A1C73D20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2094102"/>
            <a:ext cx="4983061" cy="37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8D3D5-EB87-427F-A38E-FE5FE5F2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Servo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1056D6-9528-487B-9B02-0723CEB7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3" y="1758513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4A581-05E4-40BC-A22B-128F82C44FDA}"/>
              </a:ext>
            </a:extLst>
          </p:cNvPr>
          <p:cNvSpPr txBox="1"/>
          <p:nvPr/>
        </p:nvSpPr>
        <p:spPr>
          <a:xfrm>
            <a:off x="1325460" y="5075339"/>
            <a:ext cx="32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pca9685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60029-ECCD-48FD-9E0B-0F3D07E02666}"/>
              </a:ext>
            </a:extLst>
          </p:cNvPr>
          <p:cNvSpPr txBox="1"/>
          <p:nvPr/>
        </p:nvSpPr>
        <p:spPr>
          <a:xfrm>
            <a:off x="1484851" y="2424418"/>
            <a:ext cx="329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Adafruit_PWMServoDriver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5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27C6E-55E5-4A99-B4CB-4E015502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중간보고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F25361-07C2-4BE0-AA10-1255DC6E3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50179"/>
          <a:stretch/>
        </p:blipFill>
        <p:spPr>
          <a:xfrm>
            <a:off x="6096000" y="123825"/>
            <a:ext cx="5236029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Office PowerPoint</Application>
  <PresentationFormat>와이드스크린</PresentationFormat>
  <Paragraphs>58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07-10</vt:lpstr>
      <vt:lpstr>초음파 센서</vt:lpstr>
      <vt:lpstr>초음파 센서</vt:lpstr>
      <vt:lpstr>초음파 센서</vt:lpstr>
      <vt:lpstr>초음파 센서</vt:lpstr>
      <vt:lpstr>Servo driver</vt:lpstr>
      <vt:lpstr>중간보고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07-10</dc:title>
  <dc:creator>Sihan Son</dc:creator>
  <cp:lastModifiedBy>Sihan Son</cp:lastModifiedBy>
  <cp:revision>5</cp:revision>
  <dcterms:created xsi:type="dcterms:W3CDTF">2017-07-10T02:09:28Z</dcterms:created>
  <dcterms:modified xsi:type="dcterms:W3CDTF">2017-07-10T03:02:22Z</dcterms:modified>
</cp:coreProperties>
</file>