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0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0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0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1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1FB9-8330-480A-B8AB-F7C896225630}" type="datetimeFigureOut">
              <a:rPr lang="ko-KR" altLang="en-US" smtClean="0"/>
              <a:t>2017-07-26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1BE4-3E3C-4BC0-9722-EC5DDB158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노해</a:t>
            </a:r>
            <a:r>
              <a:rPr lang="ko-KR" altLang="en-US" dirty="0"/>
              <a:t>준</a:t>
            </a:r>
          </a:p>
        </p:txBody>
      </p:sp>
    </p:spTree>
    <p:extLst>
      <p:ext uri="{BB962C8B-B14F-4D97-AF65-F5344CB8AC3E}">
        <p14:creationId xmlns:p14="http://schemas.microsoft.com/office/powerpoint/2010/main" val="7534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 구동예상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앞으로 가다가 앞이 막혔다고 인식하면 </a:t>
            </a:r>
            <a:r>
              <a:rPr lang="en-US" altLang="ko-KR" dirty="0" smtClean="0"/>
              <a:t>10cm </a:t>
            </a:r>
            <a:r>
              <a:rPr lang="ko-KR" altLang="en-US" dirty="0" smtClean="0"/>
              <a:t>앞에서 멈춰서 초음파센서를 이용하여 좌우를 확인한 후 후진을 했다가 좌회전이나 우회전으로 길을 통과한다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3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초음파 서브모터 작동 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4864"/>
            <a:ext cx="4600575" cy="3200400"/>
          </a:xfrm>
        </p:spPr>
      </p:pic>
    </p:spTree>
    <p:extLst>
      <p:ext uri="{BB962C8B-B14F-4D97-AF65-F5344CB8AC3E}">
        <p14:creationId xmlns:p14="http://schemas.microsoft.com/office/powerpoint/2010/main" val="24633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입력되어있는 알고리즘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5559"/>
            <a:ext cx="2716362" cy="5187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12168"/>
            <a:ext cx="2799509" cy="53458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76346"/>
            <a:ext cx="2701858" cy="5159361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827587"/>
            <a:ext cx="2370159" cy="4525963"/>
          </a:xfrm>
        </p:spPr>
      </p:pic>
    </p:spTree>
    <p:extLst>
      <p:ext uri="{BB962C8B-B14F-4D97-AF65-F5344CB8AC3E}">
        <p14:creationId xmlns:p14="http://schemas.microsoft.com/office/powerpoint/2010/main" val="13732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전력문제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 연결되어 </a:t>
            </a:r>
            <a:r>
              <a:rPr lang="ko-KR" altLang="en-US" dirty="0" err="1" smtClean="0"/>
              <a:t>있을때는</a:t>
            </a:r>
            <a:r>
              <a:rPr lang="ko-KR" altLang="en-US" dirty="0" smtClean="0"/>
              <a:t> 서브모터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모터가 다 잘 작동된다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건전지만을 이용해 </a:t>
            </a:r>
            <a:r>
              <a:rPr lang="ko-KR" altLang="en-US" dirty="0" err="1" smtClean="0"/>
              <a:t>구동시킬때만</a:t>
            </a:r>
            <a:r>
              <a:rPr lang="ko-KR" altLang="en-US" dirty="0" smtClean="0"/>
              <a:t> 문제가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37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Vin </a:t>
            </a:r>
            <a:r>
              <a:rPr lang="ko-KR" altLang="en-US" dirty="0" smtClean="0"/>
              <a:t>으로 전원공급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1686719"/>
            <a:ext cx="4524375" cy="4352925"/>
          </a:xfrm>
        </p:spPr>
      </p:pic>
    </p:spTree>
    <p:extLst>
      <p:ext uri="{BB962C8B-B14F-4D97-AF65-F5344CB8AC3E}">
        <p14:creationId xmlns:p14="http://schemas.microsoft.com/office/powerpoint/2010/main" val="3351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6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MR</vt:lpstr>
      <vt:lpstr>차 구동예상</vt:lpstr>
      <vt:lpstr>초음파 서브모터 작동 알고리즘</vt:lpstr>
      <vt:lpstr>입력되어있는 알고리즘</vt:lpstr>
      <vt:lpstr>전력문제</vt:lpstr>
      <vt:lpstr>Vin 으로 전원공급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</dc:title>
  <dc:creator>user</dc:creator>
  <cp:lastModifiedBy>user</cp:lastModifiedBy>
  <cp:revision>3</cp:revision>
  <dcterms:created xsi:type="dcterms:W3CDTF">2017-07-25T15:31:32Z</dcterms:created>
  <dcterms:modified xsi:type="dcterms:W3CDTF">2017-07-25T17:01:58Z</dcterms:modified>
</cp:coreProperties>
</file>