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90" r:id="rId5"/>
    <p:sldId id="281" r:id="rId6"/>
    <p:sldId id="277" r:id="rId7"/>
    <p:sldId id="289" r:id="rId8"/>
    <p:sldId id="287" r:id="rId9"/>
    <p:sldId id="276" r:id="rId10"/>
    <p:sldId id="268" r:id="rId11"/>
    <p:sldId id="263" r:id="rId12"/>
    <p:sldId id="269" r:id="rId13"/>
    <p:sldId id="260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83C501"/>
    <a:srgbClr val="FF6600"/>
    <a:srgbClr val="544642"/>
    <a:srgbClr val="B5856F"/>
    <a:srgbClr val="B29B72"/>
    <a:srgbClr val="3A1F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66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88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89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75" y="6270625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937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2600" y="6202363"/>
            <a:ext cx="889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39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EFF387-9F6D-44A9-8CE5-F5B5996FD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2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-100013"/>
            <a:ext cx="5940425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7" name="Picture 8" descr="본문흰색"/>
          <p:cNvPicPr>
            <a:picLocks noChangeAspect="1" noChangeArrowheads="1"/>
          </p:cNvPicPr>
          <p:nvPr/>
        </p:nvPicPr>
        <p:blipFill>
          <a:blip r:embed="rId8" cstate="print">
            <a:lum bright="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7850" y="404813"/>
            <a:ext cx="6762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92080" y="1772816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진척도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26884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    오 류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이슈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300" dirty="0" smtClean="0"/>
              <a:t>문제 </a:t>
            </a:r>
            <a:r>
              <a:rPr lang="en-US" altLang="ko-KR" sz="2300" dirty="0" smtClean="0"/>
              <a:t>: 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ko-KR" altLang="en-US" sz="2300" dirty="0" smtClean="0"/>
              <a:t>재 조립을 해도 </a:t>
            </a:r>
            <a:r>
              <a:rPr lang="ko-KR" altLang="en-US" sz="2300" dirty="0" err="1" smtClean="0"/>
              <a:t>서보</a:t>
            </a:r>
            <a:r>
              <a:rPr lang="ko-KR" altLang="en-US" sz="2300" dirty="0" smtClean="0"/>
              <a:t> 모터가 돌아갈 기미를 안보임</a:t>
            </a:r>
            <a:r>
              <a:rPr lang="en-US" altLang="ko-KR" sz="2300" dirty="0" smtClean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48204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          Q &amp; A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338" y="2133600"/>
            <a:ext cx="4032250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0" dirty="0" err="1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0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05263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그림 21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83368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그림 22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616325"/>
            <a:ext cx="5616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788024" y="2924944"/>
            <a:ext cx="15023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진 척 도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788024" y="2132856"/>
            <a:ext cx="10230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계 획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95738" y="2133600"/>
            <a:ext cx="6334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95738" y="2924175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95738" y="3708400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22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4365104"/>
            <a:ext cx="5616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995936" y="4437112"/>
            <a:ext cx="6335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88024" y="4437112"/>
            <a:ext cx="1292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8024" y="3717032"/>
            <a:ext cx="19816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이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슈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일 지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414248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계획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진척도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1547664" y="2132856"/>
            <a:ext cx="5976664" cy="2736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11760" y="4797152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932040" y="4797152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7624" y="1700808"/>
            <a:ext cx="792088" cy="3600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8700939">
            <a:off x="904491" y="1456626"/>
            <a:ext cx="504056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</a:t>
            </a:r>
            <a:endParaRPr lang="ko-KR" altLang="en-US" dirty="0"/>
          </a:p>
        </p:txBody>
      </p:sp>
      <p:sp>
        <p:nvSpPr>
          <p:cNvPr id="18" name="이등변 삼각형 17"/>
          <p:cNvSpPr/>
          <p:nvPr/>
        </p:nvSpPr>
        <p:spPr>
          <a:xfrm rot="14197878">
            <a:off x="824464" y="5199275"/>
            <a:ext cx="504056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07904" y="256490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적외선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07904" y="393305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적외선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6480720" cy="4860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84784"/>
            <a:ext cx="6096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412776"/>
            <a:ext cx="6408712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2664296" cy="316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708920"/>
            <a:ext cx="2736304" cy="277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628800"/>
            <a:ext cx="3096344" cy="385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3744416" cy="29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916832"/>
            <a:ext cx="3528392" cy="281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861048"/>
            <a:ext cx="3960440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6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63</Words>
  <Application>Microsoft Office PowerPoint</Application>
  <PresentationFormat>화면 슬라이드 쇼(4:3)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ptline_617</vt:lpstr>
      <vt:lpstr>슬라이드 1</vt:lpstr>
      <vt:lpstr>슬라이드 2</vt:lpstr>
      <vt:lpstr>슬라이드 3</vt:lpstr>
      <vt:lpstr>진 척 도</vt:lpstr>
      <vt:lpstr>진 척 도</vt:lpstr>
      <vt:lpstr>진 척 도</vt:lpstr>
      <vt:lpstr>진 척 도</vt:lpstr>
      <vt:lpstr>진 척 도</vt:lpstr>
      <vt:lpstr>진 척 도</vt:lpstr>
      <vt:lpstr>슬라이드 10</vt:lpstr>
      <vt:lpstr>이슈</vt:lpstr>
      <vt:lpstr>슬라이드 12</vt:lpstr>
      <vt:lpstr>슬라이드 13</vt:lpstr>
    </vt:vector>
  </TitlesOfParts>
  <Company>ptline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피티라인 파워포인트 템플릿</dc:title>
  <dc:creator>ptlineC</dc:creator>
  <cp:lastModifiedBy>Park myung kyun</cp:lastModifiedBy>
  <cp:revision>70</cp:revision>
  <dcterms:created xsi:type="dcterms:W3CDTF">2011-08-11T07:23:51Z</dcterms:created>
  <dcterms:modified xsi:type="dcterms:W3CDTF">2017-07-25T15:54:23Z</dcterms:modified>
</cp:coreProperties>
</file>