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A58319F-F01A-4B97-A715-A3B3D15AD6C6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36558DB-597F-4E0D-B33D-7AFDD74131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박세환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2017/07/26 </a:t>
            </a:r>
            <a:r>
              <a:rPr lang="ko-KR" altLang="en-US" dirty="0"/>
              <a:t>정기 발표</a:t>
            </a:r>
          </a:p>
        </p:txBody>
      </p:sp>
    </p:spTree>
    <p:extLst>
      <p:ext uri="{BB962C8B-B14F-4D97-AF65-F5344CB8AC3E}">
        <p14:creationId xmlns:p14="http://schemas.microsoft.com/office/powerpoint/2010/main" val="13824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전면의 초음파센서 지지부가 부러짐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자동차 형태와 보드 배치를 조금 손봄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코딩 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장애가 많음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81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 if(distance&gt;30)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HIGH);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(9, LOW);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analogWrite</a:t>
            </a:r>
            <a:r>
              <a:rPr lang="en-US" altLang="ko-KR" dirty="0"/>
              <a:t>(4, 255);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else if(10&lt;=distance&amp;&amp;distance&lt;=30)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myservo.write</a:t>
            </a:r>
            <a:r>
              <a:rPr lang="en-US" altLang="ko-KR" dirty="0"/>
              <a:t>(60);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HIGH);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(9, LOW);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analogWrite</a:t>
            </a:r>
            <a:r>
              <a:rPr lang="en-US" altLang="ko-KR" dirty="0"/>
              <a:t>(4, 255);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 else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myservo.write</a:t>
            </a:r>
            <a:r>
              <a:rPr lang="en-US" altLang="ko-KR" dirty="0"/>
              <a:t>(60);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LOW);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(9, LOW);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analogWrite</a:t>
            </a:r>
            <a:r>
              <a:rPr lang="en-US" altLang="ko-KR" dirty="0"/>
              <a:t>(3, 255);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0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이슈 일지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외부전원을 </a:t>
            </a:r>
            <a:r>
              <a:rPr lang="ko-KR" altLang="en-US" dirty="0"/>
              <a:t>넣었음에도 불구하고 모터 출력이 시원찮음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알고리즘이 </a:t>
            </a:r>
            <a:r>
              <a:rPr lang="ko-KR" altLang="en-US" dirty="0"/>
              <a:t>잘 짜여지지 않음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 </a:t>
            </a:r>
            <a:r>
              <a:rPr lang="ko-KR" altLang="en-US" dirty="0"/>
              <a:t>구역에 가면 </a:t>
            </a:r>
            <a:r>
              <a:rPr lang="ko-KR" altLang="en-US" dirty="0" err="1"/>
              <a:t>빠져나오지</a:t>
            </a:r>
            <a:r>
              <a:rPr lang="ko-KR" altLang="en-US" dirty="0"/>
              <a:t> 못함</a:t>
            </a:r>
            <a:r>
              <a:rPr lang="en-US" altLang="ko-KR" dirty="0"/>
              <a:t>(break?)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분명 </a:t>
            </a:r>
            <a:r>
              <a:rPr lang="ko-KR" altLang="en-US" dirty="0"/>
              <a:t>같은 </a:t>
            </a:r>
            <a:r>
              <a:rPr lang="en-US" altLang="ko-KR" dirty="0"/>
              <a:t>255</a:t>
            </a:r>
            <a:r>
              <a:rPr lang="ko-KR" altLang="en-US" dirty="0"/>
              <a:t>의 출력인데 상황에 따라 모터의 속도가 조금씩 다름</a:t>
            </a:r>
          </a:p>
        </p:txBody>
      </p:sp>
    </p:spTree>
    <p:extLst>
      <p:ext uri="{BB962C8B-B14F-4D97-AF65-F5344CB8AC3E}">
        <p14:creationId xmlns:p14="http://schemas.microsoft.com/office/powerpoint/2010/main" val="2083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</TotalTime>
  <Words>131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수평선</vt:lpstr>
      <vt:lpstr>2017/07/26 정기 발표</vt:lpstr>
      <vt:lpstr>현재 상황</vt:lpstr>
      <vt:lpstr>코딩</vt:lpstr>
      <vt:lpstr>이슈 일지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2017/07/26 정기 발표</dc:title>
  <dc:creator>박세환</dc:creator>
  <cp:lastModifiedBy>박세환</cp:lastModifiedBy>
  <cp:revision>3</cp:revision>
  <dcterms:created xsi:type="dcterms:W3CDTF">2017-07-25T23:09:39Z</dcterms:created>
  <dcterms:modified xsi:type="dcterms:W3CDTF">2017-07-25T23:26:25Z</dcterms:modified>
</cp:coreProperties>
</file>