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4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7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4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6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8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EFB8-58A7-4175-B019-2E74EA294239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2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0848" y="1122363"/>
            <a:ext cx="9144000" cy="980757"/>
          </a:xfrm>
        </p:spPr>
        <p:txBody>
          <a:bodyPr>
            <a:normAutofit fontScale="90000"/>
          </a:bodyPr>
          <a:lstStyle/>
          <a:p>
            <a:r>
              <a:rPr lang="en-US" altLang="ko-KR" sz="6000" dirty="0" smtClean="0"/>
              <a:t>Smart? car for Arduino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57032" y="2231136"/>
            <a:ext cx="1795272" cy="685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7/26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934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초음파 센서 및 적외선 장애물 회피 센서 사용</a:t>
            </a:r>
            <a:endParaRPr lang="ko-KR" altLang="en-US" sz="28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214" y="2628245"/>
            <a:ext cx="2170643" cy="15608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7135" y="2669996"/>
            <a:ext cx="5570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초음파 센서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개와 장애물 센서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이용해 주행하려 하였음 </a:t>
            </a:r>
            <a:endParaRPr lang="en-US" altLang="ko-KR" dirty="0" smtClean="0"/>
          </a:p>
          <a:p>
            <a:r>
              <a:rPr lang="ko-KR" altLang="en-US" dirty="0" smtClean="0"/>
              <a:t>하나는 맛이 가버렸음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정확한 이유는 모르겠음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감지되는 거리를 약 </a:t>
            </a:r>
            <a:r>
              <a:rPr lang="en-US" altLang="ko-KR" dirty="0" smtClean="0"/>
              <a:t>17cm</a:t>
            </a:r>
            <a:r>
              <a:rPr lang="ko-KR" altLang="en-US" dirty="0" smtClean="0"/>
              <a:t>정도로 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27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53683">
            <a:off x="4357694" y="2416321"/>
            <a:ext cx="1281137" cy="921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491890">
            <a:off x="6290216" y="2349932"/>
            <a:ext cx="1281137" cy="9212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30985" y="2958849"/>
            <a:ext cx="1362456" cy="3310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1850" t="4365" r="2697" b="55843"/>
          <a:stretch/>
        </p:blipFill>
        <p:spPr>
          <a:xfrm>
            <a:off x="5405326" y="2501925"/>
            <a:ext cx="1213774" cy="38682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2779776" y="402336"/>
            <a:ext cx="6611112" cy="259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11098" y="402336"/>
            <a:ext cx="24384" cy="64556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085332" y="402336"/>
            <a:ext cx="0" cy="203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2310" y="1386348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35~40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3501136" y="3630168"/>
            <a:ext cx="12192" cy="31940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7285703" y="1386348"/>
            <a:ext cx="993058" cy="105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/>
          <p:nvPr/>
        </p:nvCxnSpPr>
        <p:spPr>
          <a:xfrm rot="10800000">
            <a:off x="3371758" y="1471283"/>
            <a:ext cx="1060796" cy="647140"/>
          </a:xfrm>
          <a:prstGeom prst="curvedConnector3">
            <a:avLst>
              <a:gd name="adj1" fmla="val -3758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0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53683">
            <a:off x="4357694" y="2416321"/>
            <a:ext cx="1281137" cy="921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491890">
            <a:off x="6290216" y="2349932"/>
            <a:ext cx="1281137" cy="9212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30985" y="2958849"/>
            <a:ext cx="1362456" cy="3310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1850" t="4365" r="2697" b="55843"/>
          <a:stretch/>
        </p:blipFill>
        <p:spPr>
          <a:xfrm>
            <a:off x="5405326" y="2501925"/>
            <a:ext cx="1213774" cy="38682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2779776" y="402336"/>
            <a:ext cx="6611112" cy="259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11098" y="4031226"/>
            <a:ext cx="52799" cy="28267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085332" y="402336"/>
            <a:ext cx="0" cy="203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2310" y="1386348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35~40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3501136" y="428243"/>
            <a:ext cx="8980" cy="63959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7343150" y="1702374"/>
            <a:ext cx="1194347" cy="82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굽은 화살표 10"/>
          <p:cNvSpPr/>
          <p:nvPr/>
        </p:nvSpPr>
        <p:spPr>
          <a:xfrm>
            <a:off x="7493335" y="643925"/>
            <a:ext cx="1130710" cy="1273633"/>
          </a:xfrm>
          <a:prstGeom prst="ben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7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초음파센서로 앞 벽과의 거리를 구함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거리가 </a:t>
            </a:r>
            <a:r>
              <a:rPr lang="en-US" altLang="ko-KR" dirty="0" smtClean="0"/>
              <a:t>40cm </a:t>
            </a:r>
            <a:r>
              <a:rPr lang="ko-KR" altLang="en-US" dirty="0" smtClean="0"/>
              <a:t>보다 작고 우측 </a:t>
            </a:r>
            <a:r>
              <a:rPr lang="en-US" altLang="ko-KR" dirty="0" smtClean="0"/>
              <a:t>IR </a:t>
            </a:r>
            <a:r>
              <a:rPr lang="ko-KR" altLang="en-US" dirty="0" smtClean="0"/>
              <a:t>센서에 장애물이 감지되면 좌회전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거리가 </a:t>
            </a:r>
            <a:r>
              <a:rPr lang="en-US" altLang="ko-KR" dirty="0" smtClean="0"/>
              <a:t>40cm </a:t>
            </a:r>
            <a:r>
              <a:rPr lang="ko-KR" altLang="en-US" dirty="0" smtClean="0"/>
              <a:t>보다 작고 우측 </a:t>
            </a:r>
            <a:r>
              <a:rPr lang="en-US" altLang="ko-KR" dirty="0" smtClean="0"/>
              <a:t>IR </a:t>
            </a:r>
            <a:r>
              <a:rPr lang="ko-KR" altLang="en-US" dirty="0" smtClean="0"/>
              <a:t>센서에 장애물이 없으면 우회전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거리가 너무 가까우면 정지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540480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78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Tw Cen MT</vt:lpstr>
      <vt:lpstr>Wingdings 3</vt:lpstr>
      <vt:lpstr>New_Simple01</vt:lpstr>
      <vt:lpstr>Smart? car for Arduino</vt:lpstr>
      <vt:lpstr>초음파 센서 및 적외선 장애물 회피 센서 사용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for Arduino</dc:title>
  <dc:creator>Windows 사용자</dc:creator>
  <cp:lastModifiedBy>Windows 사용자</cp:lastModifiedBy>
  <cp:revision>50</cp:revision>
  <dcterms:created xsi:type="dcterms:W3CDTF">2017-07-05T11:57:23Z</dcterms:created>
  <dcterms:modified xsi:type="dcterms:W3CDTF">2017-07-26T01:07:57Z</dcterms:modified>
</cp:coreProperties>
</file>