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96478D-A2F4-4BBA-8AC3-7B0C197853FF}">
          <p14:sldIdLst>
            <p14:sldId id="256"/>
            <p14:sldId id="257"/>
            <p14:sldId id="258"/>
            <p14:sldId id="262"/>
            <p14:sldId id="259"/>
            <p14:sldId id="260"/>
            <p14:sldId id="261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2ED5-B593-4013-800D-303EEAC842C8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7CDB08-1CAC-4ECD-9C5C-E7C1DAD5CD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2ED5-B593-4013-800D-303EEAC842C8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B08-1CAC-4ECD-9C5C-E7C1DAD5CD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2ED5-B593-4013-800D-303EEAC842C8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B08-1CAC-4ECD-9C5C-E7C1DAD5CD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2ED5-B593-4013-800D-303EEAC842C8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B08-1CAC-4ECD-9C5C-E7C1DAD5CD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2ED5-B593-4013-800D-303EEAC842C8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B08-1CAC-4ECD-9C5C-E7C1DAD5CD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2ED5-B593-4013-800D-303EEAC842C8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B08-1CAC-4ECD-9C5C-E7C1DAD5CD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2ED5-B593-4013-800D-303EEAC842C8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B08-1CAC-4ECD-9C5C-E7C1DAD5CD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2ED5-B593-4013-800D-303EEAC842C8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B08-1CAC-4ECD-9C5C-E7C1DAD5CD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2ED5-B593-4013-800D-303EEAC842C8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B08-1CAC-4ECD-9C5C-E7C1DAD5CD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2ED5-B593-4013-800D-303EEAC842C8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B08-1CAC-4ECD-9C5C-E7C1DAD5CD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2ED5-B593-4013-800D-303EEAC842C8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B08-1CAC-4ECD-9C5C-E7C1DAD5CD5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23A2ED5-B593-4013-800D-303EEAC842C8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27CDB08-1CAC-4ECD-9C5C-E7C1DAD5CD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590939"/>
            <a:ext cx="7772400" cy="4267200"/>
          </a:xfrm>
        </p:spPr>
        <p:txBody>
          <a:bodyPr/>
          <a:lstStyle/>
          <a:p>
            <a:r>
              <a:rPr lang="en-US" altLang="ko-KR" dirty="0" smtClean="0"/>
              <a:t>2017/07/10</a:t>
            </a:r>
            <a:br>
              <a:rPr lang="en-US" altLang="ko-KR" dirty="0" smtClean="0"/>
            </a:br>
            <a:r>
              <a:rPr lang="ko-KR" altLang="en-US" dirty="0" smtClean="0"/>
              <a:t>정기 </a:t>
            </a:r>
            <a:r>
              <a:rPr lang="en-US" altLang="ko-KR" dirty="0" smtClean="0"/>
              <a:t>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34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초음파 센서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7" t="42917" r="23437" b="7083"/>
          <a:stretch/>
        </p:blipFill>
        <p:spPr bwMode="auto">
          <a:xfrm>
            <a:off x="927585" y="1663284"/>
            <a:ext cx="7272808" cy="47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0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6665" r="43203" b="16667"/>
          <a:stretch/>
        </p:blipFill>
        <p:spPr bwMode="auto">
          <a:xfrm>
            <a:off x="696695" y="1856487"/>
            <a:ext cx="3443257" cy="465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shwan\Desktop\자율주행프로젝트\KakaoTalk_20170709_1930210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9" b="8068"/>
          <a:stretch/>
        </p:blipFill>
        <p:spPr bwMode="auto">
          <a:xfrm>
            <a:off x="5004048" y="1871294"/>
            <a:ext cx="3429000" cy="455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2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pic>
        <p:nvPicPr>
          <p:cNvPr id="2050" name="Picture 2" descr="C:\Users\shwan\Desktop\자율주행프로젝트\KakaoTalk_20170709_2048424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1" b="30743"/>
          <a:stretch/>
        </p:blipFill>
        <p:spPr bwMode="auto">
          <a:xfrm>
            <a:off x="1835696" y="1728799"/>
            <a:ext cx="5472608" cy="494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0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trig = 2;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echo = 3;</a:t>
            </a:r>
          </a:p>
          <a:p>
            <a:r>
              <a:rPr lang="en-US" altLang="ko-KR" dirty="0"/>
              <a:t>float duration;</a:t>
            </a:r>
          </a:p>
          <a:p>
            <a:r>
              <a:rPr lang="en-US" altLang="ko-KR" dirty="0"/>
              <a:t>float distance;</a:t>
            </a:r>
          </a:p>
          <a:p>
            <a:endParaRPr lang="en-US" altLang="ko-KR" dirty="0"/>
          </a:p>
          <a:p>
            <a:r>
              <a:rPr lang="en-US" altLang="ko-KR" dirty="0"/>
              <a:t>void setup()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Serial.begin</a:t>
            </a:r>
            <a:r>
              <a:rPr lang="en-US" altLang="ko-KR" dirty="0"/>
              <a:t>(9600);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</a:t>
            </a:r>
            <a:r>
              <a:rPr lang="en-US" altLang="ko-KR" dirty="0" err="1"/>
              <a:t>echo,INPUT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</a:t>
            </a:r>
            <a:r>
              <a:rPr lang="en-US" altLang="ko-KR" dirty="0" err="1"/>
              <a:t>trig,OUTPUT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(13, OUTPUT);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0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loop()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</a:t>
            </a:r>
            <a:r>
              <a:rPr lang="en-US" altLang="ko-KR" dirty="0" err="1"/>
              <a:t>trig,HIGH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delay(10);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</a:t>
            </a:r>
            <a:r>
              <a:rPr lang="en-US" altLang="ko-KR" dirty="0" err="1"/>
              <a:t>trig,LOW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duration = </a:t>
            </a:r>
            <a:r>
              <a:rPr lang="en-US" altLang="ko-KR" dirty="0" err="1"/>
              <a:t>pulseIn</a:t>
            </a:r>
            <a:r>
              <a:rPr lang="en-US" altLang="ko-KR" dirty="0"/>
              <a:t>(</a:t>
            </a:r>
            <a:r>
              <a:rPr lang="en-US" altLang="ko-KR" dirty="0" err="1"/>
              <a:t>echo,HIGH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distance = ((34000*duration)/1000000)/2;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Serial.print</a:t>
            </a:r>
            <a:r>
              <a:rPr lang="en-US" altLang="ko-KR" dirty="0"/>
              <a:t>(distance);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Serial.println</a:t>
            </a:r>
            <a:r>
              <a:rPr lang="en-US" altLang="ko-KR" dirty="0"/>
              <a:t>("cm");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03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if(distance &lt; 10)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(13, HIGH);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else</a:t>
            </a:r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digitalWrite</a:t>
            </a:r>
            <a:r>
              <a:rPr lang="en-US" altLang="ko-KR" dirty="0"/>
              <a:t>(13, LOW);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delay(100);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1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이슈일지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실수로 </a:t>
            </a:r>
            <a:r>
              <a:rPr lang="ko-KR" altLang="en-US" dirty="0" err="1"/>
              <a:t>모터쉴드를</a:t>
            </a:r>
            <a:r>
              <a:rPr lang="ko-KR" altLang="en-US" dirty="0"/>
              <a:t> 충주 어딘가에 </a:t>
            </a:r>
            <a:r>
              <a:rPr lang="ko-KR" altLang="en-US" dirty="0" err="1"/>
              <a:t>놓고오는</a:t>
            </a:r>
            <a:r>
              <a:rPr lang="ko-KR" altLang="en-US" dirty="0"/>
              <a:t> 바람에 모터를 굴릴 수 없게 </a:t>
            </a:r>
            <a:r>
              <a:rPr lang="ko-KR" altLang="en-US" dirty="0" smtClean="0"/>
              <a:t>되었다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err="1"/>
              <a:t>빵판이</a:t>
            </a:r>
            <a:r>
              <a:rPr lang="ko-KR" altLang="en-US" dirty="0"/>
              <a:t> 싸구려라 그런지 핀들이 너무 심하게 꽂히지 </a:t>
            </a:r>
            <a:r>
              <a:rPr lang="ko-KR" altLang="en-US" dirty="0" smtClean="0"/>
              <a:t>않는다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전원 공급을 </a:t>
            </a:r>
            <a:r>
              <a:rPr lang="en-US" altLang="ko-KR" dirty="0"/>
              <a:t>USB</a:t>
            </a:r>
            <a:r>
              <a:rPr lang="ko-KR" altLang="en-US" dirty="0"/>
              <a:t>연결로 하는데 연결 직후에는 전원 </a:t>
            </a:r>
            <a:r>
              <a:rPr lang="en-US" altLang="ko-KR" dirty="0"/>
              <a:t>LED</a:t>
            </a:r>
            <a:r>
              <a:rPr lang="ko-KR" altLang="en-US" dirty="0"/>
              <a:t>에 빛이 들어오지만 곧바로 서서히 </a:t>
            </a:r>
            <a:r>
              <a:rPr lang="ko-KR" altLang="en-US" dirty="0" smtClean="0"/>
              <a:t>꺼져버림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프로그램 업로드 </a:t>
            </a:r>
            <a:r>
              <a:rPr lang="ko-KR" altLang="en-US" dirty="0" smtClean="0"/>
              <a:t>또한 </a:t>
            </a:r>
            <a:r>
              <a:rPr lang="ko-KR" altLang="en-US" dirty="0"/>
              <a:t>정상적으로 되지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79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이슈일지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err="1"/>
              <a:t>아두이노의</a:t>
            </a:r>
            <a:r>
              <a:rPr lang="ko-KR" altLang="en-US" dirty="0"/>
              <a:t> </a:t>
            </a:r>
            <a:r>
              <a:rPr lang="en-US" altLang="ko-KR" dirty="0"/>
              <a:t>USB</a:t>
            </a:r>
            <a:r>
              <a:rPr lang="ko-KR" altLang="en-US" dirty="0" err="1"/>
              <a:t>연결부</a:t>
            </a:r>
            <a:r>
              <a:rPr lang="ko-KR" altLang="en-US" dirty="0"/>
              <a:t> 옆에서의 </a:t>
            </a:r>
            <a:r>
              <a:rPr lang="ko-KR" altLang="en-US" dirty="0" smtClean="0"/>
              <a:t>심</a:t>
            </a:r>
            <a:r>
              <a:rPr lang="ko-KR" altLang="en-US" dirty="0"/>
              <a:t>한</a:t>
            </a:r>
            <a:r>
              <a:rPr lang="ko-KR" altLang="en-US" dirty="0" smtClean="0"/>
              <a:t> </a:t>
            </a:r>
            <a:r>
              <a:rPr lang="ko-KR" altLang="en-US" dirty="0"/>
              <a:t>발열을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초음파 센서의 </a:t>
            </a:r>
            <a:r>
              <a:rPr lang="en-US" altLang="ko-KR" dirty="0"/>
              <a:t>4</a:t>
            </a:r>
            <a:r>
              <a:rPr lang="ko-KR" altLang="en-US" dirty="0"/>
              <a:t>개 핀을 모두 거꾸로 꽂는 바람에 생긴 이슈라는 것을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보드 자체가 </a:t>
            </a:r>
            <a:r>
              <a:rPr lang="ko-KR" altLang="en-US" dirty="0" err="1" smtClean="0"/>
              <a:t>고장난</a:t>
            </a:r>
            <a:r>
              <a:rPr lang="ko-KR" altLang="en-US" dirty="0" smtClean="0"/>
              <a:t> 것인지 </a:t>
            </a:r>
            <a:r>
              <a:rPr lang="ko-KR" altLang="en-US" dirty="0"/>
              <a:t>업로드는 계속적으로 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포트 설정이 </a:t>
            </a:r>
            <a:r>
              <a:rPr lang="ko-KR" altLang="en-US" dirty="0" smtClean="0"/>
              <a:t>되</a:t>
            </a:r>
            <a:r>
              <a:rPr lang="ko-KR" altLang="en-US" dirty="0"/>
              <a:t>어</a:t>
            </a:r>
            <a:r>
              <a:rPr lang="ko-KR" altLang="en-US" dirty="0" smtClean="0"/>
              <a:t>있지 </a:t>
            </a:r>
            <a:r>
              <a:rPr lang="ko-KR" altLang="en-US" dirty="0"/>
              <a:t>않아 업로드가 되지 않았던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/>
              <a:t>저번에는 포트설정을 하지 않고 했었는데 왜 이번엔 되지 않았던가에 대한 의문</a:t>
            </a:r>
          </a:p>
        </p:txBody>
      </p:sp>
    </p:spTree>
    <p:extLst>
      <p:ext uri="{BB962C8B-B14F-4D97-AF65-F5344CB8AC3E}">
        <p14:creationId xmlns:p14="http://schemas.microsoft.com/office/powerpoint/2010/main" val="1725454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160</TotalTime>
  <Words>198</Words>
  <Application>Microsoft Office PowerPoint</Application>
  <PresentationFormat>화면 슬라이드 쇼(4:3)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실행</vt:lpstr>
      <vt:lpstr>2017/07/10 정기 PT</vt:lpstr>
      <vt:lpstr>초음파 센서</vt:lpstr>
      <vt:lpstr>구성도</vt:lpstr>
      <vt:lpstr>구성도</vt:lpstr>
      <vt:lpstr>코드</vt:lpstr>
      <vt:lpstr>코드</vt:lpstr>
      <vt:lpstr>코드</vt:lpstr>
      <vt:lpstr>이슈일지</vt:lpstr>
      <vt:lpstr>이슈일지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박세환</dc:creator>
  <cp:lastModifiedBy>박세환</cp:lastModifiedBy>
  <cp:revision>5</cp:revision>
  <dcterms:created xsi:type="dcterms:W3CDTF">2017-07-09T05:25:36Z</dcterms:created>
  <dcterms:modified xsi:type="dcterms:W3CDTF">2017-07-09T12:20:20Z</dcterms:modified>
</cp:coreProperties>
</file>