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0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3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4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6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D240-2048-4F92-AFD9-D4E3DBEDB5E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C89B-6778-4EE4-8FEB-55718C52D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2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coafab.cc/mak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Smart? car for Arduino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err="1" smtClean="0"/>
              <a:t>회차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07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7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~8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서보모터제어</a:t>
            </a:r>
            <a:r>
              <a:rPr lang="en-US" altLang="ko-KR" sz="2000" dirty="0" smtClean="0"/>
              <a:t>(MG90</a:t>
            </a:r>
            <a:r>
              <a:rPr lang="ko-KR" altLang="en-US" sz="2000" dirty="0" smtClean="0"/>
              <a:t>은 전원이 딸리는지 내가 힘을 가해야만 움직임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모터 제어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정지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 회전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역 회전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7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모터 속도를 점진적으로 변하게 하려는 시도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잘 안됨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미완성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초음파 센서를 이용한 거리 계산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초음파 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서보를</a:t>
            </a:r>
            <a:r>
              <a:rPr lang="ko-KR" altLang="en-US" sz="2000" dirty="0" smtClean="0"/>
              <a:t> 복합적으로 사용하는 것을 시도 중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이후 예정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도로 완주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599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904" y="255397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서보모터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232" y="1580960"/>
            <a:ext cx="2941200" cy="1820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1056" y="1355145"/>
            <a:ext cx="45902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Servo.h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Servo </a:t>
            </a:r>
            <a:r>
              <a:rPr lang="en-US" altLang="ko-KR" dirty="0" err="1" smtClean="0"/>
              <a:t>myservo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setup()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myservo.attach</a:t>
            </a:r>
            <a:r>
              <a:rPr lang="en-US" altLang="ko-KR" dirty="0" smtClean="0"/>
              <a:t>(6);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void loop()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myservo.write</a:t>
            </a:r>
            <a:r>
              <a:rPr lang="en-US" altLang="ko-KR" dirty="0" smtClean="0"/>
              <a:t>(45);</a:t>
            </a:r>
          </a:p>
          <a:p>
            <a:r>
              <a:rPr lang="en-US" altLang="ko-KR" dirty="0" smtClean="0"/>
              <a:t> delay(3000);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myservo.write</a:t>
            </a:r>
            <a:r>
              <a:rPr lang="en-US" altLang="ko-KR" dirty="0" smtClean="0"/>
              <a:t>(90);</a:t>
            </a:r>
          </a:p>
          <a:p>
            <a:r>
              <a:rPr lang="en-US" altLang="ko-KR" dirty="0" smtClean="0"/>
              <a:t> delay(3000);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myservo.write</a:t>
            </a:r>
            <a:r>
              <a:rPr lang="en-US" altLang="ko-KR" dirty="0" smtClean="0"/>
              <a:t>(135);</a:t>
            </a:r>
          </a:p>
          <a:p>
            <a:r>
              <a:rPr lang="en-US" altLang="ko-KR" dirty="0" smtClean="0"/>
              <a:t> delay(3000);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myservo.write</a:t>
            </a:r>
            <a:r>
              <a:rPr lang="en-US" altLang="ko-KR" dirty="0" smtClean="0"/>
              <a:t>(90);</a:t>
            </a:r>
          </a:p>
          <a:p>
            <a:r>
              <a:rPr lang="en-US" altLang="ko-KR" dirty="0" smtClean="0"/>
              <a:t> delay(3000);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704" y="3630272"/>
            <a:ext cx="2296200" cy="219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4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모터제어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후진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2069592" cy="4351338"/>
          </a:xfrm>
        </p:spPr>
        <p:txBody>
          <a:bodyPr>
            <a:normAutofit/>
          </a:bodyPr>
          <a:lstStyle/>
          <a:p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speed_A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/>
              <a:t>#define DRIVE_IN1 2</a:t>
            </a:r>
          </a:p>
          <a:p>
            <a:r>
              <a:rPr lang="en-US" altLang="ko-KR" sz="1100" dirty="0" smtClean="0"/>
              <a:t>#define DRIVE_IN2 3</a:t>
            </a:r>
          </a:p>
          <a:p>
            <a:r>
              <a:rPr lang="en-US" altLang="ko-KR" sz="1100" dirty="0" smtClean="0"/>
              <a:t>#define DRIVE_ENA 9</a:t>
            </a:r>
          </a:p>
          <a:p>
            <a:r>
              <a:rPr lang="en-US" altLang="ko-KR" sz="1100" dirty="0" smtClean="0"/>
              <a:t>#define DRIVE_IN3 4</a:t>
            </a:r>
          </a:p>
          <a:p>
            <a:r>
              <a:rPr lang="en-US" altLang="ko-KR" sz="1100" dirty="0" smtClean="0"/>
              <a:t>#define DRIVE_IN4 5</a:t>
            </a:r>
          </a:p>
          <a:p>
            <a:r>
              <a:rPr lang="en-US" altLang="ko-KR" sz="1100" dirty="0" smtClean="0"/>
              <a:t>#define DRIVE_ENB 10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552444" y="1754525"/>
            <a:ext cx="259689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void setup() 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pinMode</a:t>
            </a:r>
            <a:r>
              <a:rPr lang="en-US" altLang="ko-KR" sz="1100" dirty="0" smtClean="0"/>
              <a:t>(DRIVE_IN1, OUTPUT);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pinMode</a:t>
            </a:r>
            <a:r>
              <a:rPr lang="en-US" altLang="ko-KR" sz="1100" dirty="0" smtClean="0"/>
              <a:t>(DRIVE_IN2, OUTPUT);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pinMode</a:t>
            </a:r>
            <a:r>
              <a:rPr lang="en-US" altLang="ko-KR" sz="1100" dirty="0" smtClean="0"/>
              <a:t>(DRIVE_ENA, OUTPUT);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pinMode</a:t>
            </a:r>
            <a:r>
              <a:rPr lang="en-US" altLang="ko-KR" sz="1100" dirty="0" smtClean="0"/>
              <a:t>(DRIVE_IN3, OUTPUT);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pinMode</a:t>
            </a:r>
            <a:r>
              <a:rPr lang="en-US" altLang="ko-KR" sz="1100" dirty="0" smtClean="0"/>
              <a:t>(DRIVE_IN4, OUTPUT);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pinMode</a:t>
            </a:r>
            <a:r>
              <a:rPr lang="en-US" altLang="ko-KR" sz="1100" dirty="0" smtClean="0"/>
              <a:t>(DRIVE_ENB, OUTPUT);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speed_A</a:t>
            </a:r>
            <a:r>
              <a:rPr lang="en-US" altLang="ko-KR" sz="1100" dirty="0" smtClean="0"/>
              <a:t> = 200;</a:t>
            </a:r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void loop() 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while(1)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analogWrite</a:t>
            </a:r>
            <a:r>
              <a:rPr lang="en-US" altLang="ko-KR" sz="1100" dirty="0" smtClean="0"/>
              <a:t>(DRIVE_ENA, </a:t>
            </a:r>
            <a:r>
              <a:rPr lang="en-US" altLang="ko-KR" sz="1100" dirty="0" err="1" smtClean="0"/>
              <a:t>speed_A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analogWrite</a:t>
            </a:r>
            <a:r>
              <a:rPr lang="en-US" altLang="ko-KR" sz="1100" dirty="0" smtClean="0"/>
              <a:t>(DRIVE_ENB, </a:t>
            </a:r>
            <a:r>
              <a:rPr lang="en-US" altLang="ko-KR" sz="1100" dirty="0" err="1" smtClean="0"/>
              <a:t>speed_A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  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MotorStart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delay(3000);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MotorStop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delay(3000);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MotorReverse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delay(3000);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MotorStop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delay(3000);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793992" y="1754525"/>
            <a:ext cx="299203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 smtClean="0"/>
              <a:t>MotorStart</a:t>
            </a:r>
            <a:r>
              <a:rPr lang="en-US" altLang="ko-KR" sz="1100" dirty="0" smtClean="0"/>
              <a:t>()     //</a:t>
            </a:r>
            <a:r>
              <a:rPr lang="ko-KR" altLang="en-US" sz="1100" dirty="0" err="1" smtClean="0"/>
              <a:t>정회전</a:t>
            </a:r>
            <a:endParaRPr lang="ko-KR" altLang="en-US" sz="1100" dirty="0" smtClean="0"/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(DRIVE_IN1,LOW);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(DRIVE_IN2,HIGH);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(DRIVE_IN4,LOW);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(DRIVE_IN3,HIGH);</a:t>
            </a:r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void </a:t>
            </a:r>
            <a:r>
              <a:rPr lang="en-US" altLang="ko-KR" sz="1100" dirty="0" err="1" smtClean="0"/>
              <a:t>MotorStop</a:t>
            </a:r>
            <a:r>
              <a:rPr lang="en-US" altLang="ko-KR" sz="1100" dirty="0" smtClean="0"/>
              <a:t>()      //</a:t>
            </a:r>
            <a:r>
              <a:rPr lang="ko-KR" altLang="en-US" sz="1100" dirty="0" smtClean="0"/>
              <a:t>정지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(DRIVE_IN1,LOW);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(DRIVE_IN2,LOW);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(DRIVE_IN4,LOW);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(DRIVE_IN3,LOW);</a:t>
            </a:r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void </a:t>
            </a:r>
            <a:r>
              <a:rPr lang="en-US" altLang="ko-KR" sz="1100" dirty="0" err="1" smtClean="0"/>
              <a:t>MotorReverse</a:t>
            </a:r>
            <a:r>
              <a:rPr lang="en-US" altLang="ko-KR" sz="1100" dirty="0" smtClean="0"/>
              <a:t>()     //</a:t>
            </a:r>
            <a:r>
              <a:rPr lang="ko-KR" altLang="en-US" sz="1100" dirty="0" smtClean="0"/>
              <a:t>역회전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(DRIVE_IN1,HIGH);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(DRIVE_IN2,LOW);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(DRIVE_IN4,HIGH);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digitalWrite</a:t>
            </a:r>
            <a:r>
              <a:rPr lang="en-US" altLang="ko-KR" sz="1100" dirty="0" smtClean="0"/>
              <a:t>(DRIVE_IN3,LOW);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38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초음파 센서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1960" y="1880489"/>
            <a:ext cx="7305888" cy="358762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dirty="0" smtClean="0">
                <a:latin typeface="+mj-lt"/>
              </a:rPr>
              <a:t>rig</a:t>
            </a:r>
            <a:r>
              <a:rPr lang="ko-KR" altLang="en-US" sz="1600" dirty="0" smtClean="0">
                <a:latin typeface="+mj-lt"/>
              </a:rPr>
              <a:t>핀에서 초음파를 내보냄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출력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r>
              <a:rPr lang="en-US" altLang="ko-KR" sz="1600" dirty="0" smtClean="0">
                <a:latin typeface="+mj-lt"/>
              </a:rPr>
              <a:t>echo</a:t>
            </a:r>
            <a:r>
              <a:rPr lang="ko-KR" altLang="en-US" sz="1600" dirty="0" smtClean="0">
                <a:latin typeface="+mj-lt"/>
              </a:rPr>
              <a:t>핀에서 반사되는 음파를 받아들여 전압으로 변환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입력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r>
              <a:rPr lang="en-US" altLang="ko-KR" sz="1600" dirty="0" smtClean="0">
                <a:latin typeface="+mj-lt"/>
              </a:rPr>
              <a:t>Echo</a:t>
            </a:r>
            <a:r>
              <a:rPr lang="ko-KR" altLang="en-US" sz="1600" dirty="0" smtClean="0">
                <a:latin typeface="+mj-lt"/>
              </a:rPr>
              <a:t>핀은 </a:t>
            </a:r>
            <a:r>
              <a:rPr lang="en-US" altLang="ko-KR" sz="1600" dirty="0" smtClean="0">
                <a:latin typeface="+mj-lt"/>
              </a:rPr>
              <a:t>high</a:t>
            </a:r>
            <a:r>
              <a:rPr lang="ko-KR" altLang="en-US" sz="1600" dirty="0" smtClean="0">
                <a:latin typeface="+mj-lt"/>
              </a:rPr>
              <a:t>에서 초음파를 받으면 </a:t>
            </a:r>
            <a:r>
              <a:rPr lang="en-US" altLang="ko-KR" sz="1600" dirty="0" smtClean="0">
                <a:latin typeface="+mj-lt"/>
              </a:rPr>
              <a:t>low</a:t>
            </a:r>
            <a:r>
              <a:rPr lang="ko-KR" altLang="en-US" sz="1600" dirty="0" smtClean="0">
                <a:latin typeface="+mj-lt"/>
              </a:rPr>
              <a:t>가 된다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en-US" altLang="ko-KR" sz="1600" dirty="0" err="1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pulse</a:t>
            </a:r>
            <a:r>
              <a:rPr lang="en-US" altLang="ko-KR" sz="1600" dirty="0" err="1" smtClean="0">
                <a:solidFill>
                  <a:srgbClr val="FF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600" dirty="0" err="1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핀 번호</a:t>
            </a:r>
            <a:r>
              <a:rPr lang="en-US" altLang="ko-KR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핀 상태</a:t>
            </a:r>
            <a:r>
              <a:rPr lang="en-US" altLang="ko-KR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); </a:t>
            </a:r>
            <a:endParaRPr lang="en-US" altLang="ko-KR" sz="16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-HIGH </a:t>
            </a:r>
            <a:r>
              <a:rPr lang="ko-KR" altLang="en-US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값이 들어오면 </a:t>
            </a:r>
            <a:r>
              <a:rPr lang="en-US" altLang="ko-KR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LOW </a:t>
            </a:r>
            <a:r>
              <a:rPr lang="ko-KR" altLang="en-US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값이 들어올 때까지 기다리고</a:t>
            </a:r>
            <a:r>
              <a:rPr lang="en-US" altLang="ko-KR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, LOW </a:t>
            </a:r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값</a:t>
            </a:r>
            <a:r>
              <a:rPr lang="en-US" altLang="ko-KR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이 </a:t>
            </a:r>
            <a:r>
              <a:rPr lang="ko-KR" altLang="en-US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들어오면 그 </a:t>
            </a:r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동안의 </a:t>
            </a:r>
            <a:r>
              <a:rPr lang="ko-KR" altLang="en-US" sz="1600" dirty="0">
                <a:solidFill>
                  <a:srgbClr val="FF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시간</a:t>
            </a:r>
            <a:r>
              <a:rPr lang="ko-KR" altLang="en-US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을 </a:t>
            </a:r>
            <a:r>
              <a:rPr lang="en-US" altLang="ko-KR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microseconds </a:t>
            </a:r>
            <a:r>
              <a:rPr lang="ko-KR" altLang="en-US" sz="1600" dirty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단위로 </a:t>
            </a:r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반환한다</a:t>
            </a:r>
            <a:endParaRPr lang="en-US" altLang="ko-KR" sz="16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소리의 속도 </a:t>
            </a:r>
            <a:r>
              <a:rPr lang="en-US" altLang="ko-KR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= 340[m/s]</a:t>
            </a:r>
          </a:p>
          <a:p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거리 </a:t>
            </a:r>
            <a:r>
              <a:rPr lang="en-US" altLang="ko-KR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속도 </a:t>
            </a:r>
            <a:r>
              <a:rPr lang="en-US" altLang="ko-KR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* </a:t>
            </a:r>
            <a:r>
              <a:rPr lang="ko-KR" altLang="en-US" sz="16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시간</a:t>
            </a:r>
            <a:endParaRPr lang="en-US" altLang="ko-KR" sz="1600" dirty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48" y="1690688"/>
            <a:ext cx="3790534" cy="32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4453647" cy="4351338"/>
          </a:xfrm>
        </p:spPr>
        <p:txBody>
          <a:bodyPr>
            <a:no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trig = 12;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echo = 11;</a:t>
            </a:r>
          </a:p>
          <a:p>
            <a:r>
              <a:rPr lang="en-US" altLang="ko-KR" sz="1400" dirty="0" smtClean="0"/>
              <a:t>float duration;</a:t>
            </a:r>
          </a:p>
          <a:p>
            <a:r>
              <a:rPr lang="en-US" altLang="ko-KR" sz="1400" dirty="0" smtClean="0"/>
              <a:t>float distance;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void setup()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(9600); //</a:t>
            </a:r>
            <a:r>
              <a:rPr lang="ko-KR" altLang="en-US" sz="1400" dirty="0" smtClean="0"/>
              <a:t>전송속도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trig,OUTPUT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echo,INPUT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513897" y="1825625"/>
            <a:ext cx="57604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void loop()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trig,HIGH</a:t>
            </a:r>
            <a:r>
              <a:rPr lang="en-US" altLang="ko-KR" sz="1400" dirty="0" smtClean="0"/>
              <a:t>); //</a:t>
            </a:r>
            <a:r>
              <a:rPr lang="ko-KR" altLang="en-US" sz="1400" dirty="0" smtClean="0"/>
              <a:t>초음파를 내보냄</a:t>
            </a:r>
            <a:endParaRPr lang="en-US" altLang="ko-KR" sz="1400" dirty="0" smtClean="0"/>
          </a:p>
          <a:p>
            <a:r>
              <a:rPr lang="en-US" altLang="ko-KR" sz="1400" dirty="0" smtClean="0"/>
              <a:t>  delay(10);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trig,LOW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duration = </a:t>
            </a:r>
            <a:r>
              <a:rPr lang="en-US" altLang="ko-KR" sz="1400" dirty="0" err="1" smtClean="0"/>
              <a:t>pulseIn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echo,HIGH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에코가 </a:t>
            </a:r>
            <a:r>
              <a:rPr lang="en-US" altLang="ko-KR" sz="1400" dirty="0" smtClean="0"/>
              <a:t>high</a:t>
            </a:r>
            <a:r>
              <a:rPr lang="ko-KR" altLang="en-US" sz="1400" dirty="0" smtClean="0"/>
              <a:t>유지한 시간 저장</a:t>
            </a:r>
            <a:endParaRPr lang="en-US" altLang="ko-KR" sz="1400" dirty="0" smtClean="0"/>
          </a:p>
          <a:p>
            <a:r>
              <a:rPr lang="en-US" altLang="ko-KR" sz="1400" dirty="0" smtClean="0"/>
              <a:t>  distance = ((340*duration)/10000)/2;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Serial.print</a:t>
            </a:r>
            <a:r>
              <a:rPr lang="en-US" altLang="ko-KR" sz="1400" dirty="0" smtClean="0"/>
              <a:t>("distance = ");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Serial.print</a:t>
            </a:r>
            <a:r>
              <a:rPr lang="en-US" altLang="ko-KR" sz="1400" dirty="0" smtClean="0"/>
              <a:t>(distance);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Serial.println</a:t>
            </a:r>
            <a:r>
              <a:rPr lang="en-US" altLang="ko-KR" sz="1400" dirty="0" smtClean="0"/>
              <a:t>("cm");</a:t>
            </a:r>
          </a:p>
          <a:p>
            <a:r>
              <a:rPr lang="en-US" altLang="ko-KR" sz="1400" dirty="0" smtClean="0"/>
              <a:t>  delay(200);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12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1224" t="16289" r="12618" b="40497"/>
          <a:stretch/>
        </p:blipFill>
        <p:spPr>
          <a:xfrm>
            <a:off x="1489951" y="1378152"/>
            <a:ext cx="8433881" cy="44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https://kocoafab.cc/make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학습하는데 좋을 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1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432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Smart? car for Arduino</vt:lpstr>
      <vt:lpstr>내용</vt:lpstr>
      <vt:lpstr>서보모터</vt:lpstr>
      <vt:lpstr>모터제어(전진,후진,정지)</vt:lpstr>
      <vt:lpstr>초음파 센서 사용</vt:lpstr>
      <vt:lpstr>PowerPoint 프레젠테이션</vt:lpstr>
      <vt:lpstr>PowerPoint 프레젠테이션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Smart? car for Arduino</dc:title>
  <dc:creator>Windows 사용자</dc:creator>
  <cp:lastModifiedBy>Windows 사용자</cp:lastModifiedBy>
  <cp:revision>9</cp:revision>
  <dcterms:created xsi:type="dcterms:W3CDTF">2017-07-09T15:02:30Z</dcterms:created>
  <dcterms:modified xsi:type="dcterms:W3CDTF">2017-07-10T03:40:46Z</dcterms:modified>
</cp:coreProperties>
</file>