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6"/>
  </p:notesMasterIdLst>
  <p:handoutMasterIdLst>
    <p:handoutMasterId r:id="rId27"/>
  </p:handoutMasterIdLst>
  <p:sldIdLst>
    <p:sldId id="336" r:id="rId5"/>
    <p:sldId id="330" r:id="rId6"/>
    <p:sldId id="332" r:id="rId7"/>
    <p:sldId id="337" r:id="rId8"/>
    <p:sldId id="340" r:id="rId9"/>
    <p:sldId id="339" r:id="rId10"/>
    <p:sldId id="341" r:id="rId11"/>
    <p:sldId id="348" r:id="rId12"/>
    <p:sldId id="334" r:id="rId13"/>
    <p:sldId id="342" r:id="rId14"/>
    <p:sldId id="343" r:id="rId15"/>
    <p:sldId id="344" r:id="rId16"/>
    <p:sldId id="345" r:id="rId17"/>
    <p:sldId id="346" r:id="rId18"/>
    <p:sldId id="347" r:id="rId19"/>
    <p:sldId id="335" r:id="rId20"/>
    <p:sldId id="350" r:id="rId21"/>
    <p:sldId id="351" r:id="rId22"/>
    <p:sldId id="352" r:id="rId23"/>
    <p:sldId id="353" r:id="rId24"/>
    <p:sldId id="274"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619"/>
    <a:srgbClr val="F2F4F8"/>
    <a:srgbClr val="0948CB"/>
    <a:srgbClr val="0B49CB"/>
    <a:srgbClr val="1C7DDB"/>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0"/>
    <p:restoredTop sz="85169"/>
  </p:normalViewPr>
  <p:slideViewPr>
    <p:cSldViewPr snapToGrid="0" snapToObjects="1">
      <p:cViewPr varScale="1">
        <p:scale>
          <a:sx n="85" d="100"/>
          <a:sy n="85" d="100"/>
        </p:scale>
        <p:origin x="424" y="176"/>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522178-B5E6-4D27-9896-D93820A3877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1B0260E-70A6-4520-8E6A-7C29F7215DE4}">
      <dgm:prSet/>
      <dgm:spPr/>
      <dgm:t>
        <a:bodyPr/>
        <a:lstStyle/>
        <a:p>
          <a:pPr>
            <a:lnSpc>
              <a:spcPct val="100000"/>
            </a:lnSpc>
          </a:pPr>
          <a:r>
            <a:rPr lang="en-US"/>
            <a:t>Introduction and Background</a:t>
          </a:r>
        </a:p>
      </dgm:t>
    </dgm:pt>
    <dgm:pt modelId="{F9B46F2E-BD57-4569-AE7B-EEE61786BE64}" type="parTrans" cxnId="{C4795445-EFED-4C0D-97F2-AF80759FB1C5}">
      <dgm:prSet/>
      <dgm:spPr/>
      <dgm:t>
        <a:bodyPr/>
        <a:lstStyle/>
        <a:p>
          <a:endParaRPr lang="en-US"/>
        </a:p>
      </dgm:t>
    </dgm:pt>
    <dgm:pt modelId="{6F63DD3F-83DD-4EA0-8264-9A66002918A4}" type="sibTrans" cxnId="{C4795445-EFED-4C0D-97F2-AF80759FB1C5}">
      <dgm:prSet/>
      <dgm:spPr/>
      <dgm:t>
        <a:bodyPr/>
        <a:lstStyle/>
        <a:p>
          <a:endParaRPr lang="en-US"/>
        </a:p>
      </dgm:t>
    </dgm:pt>
    <dgm:pt modelId="{D8CD1E0D-2A54-471D-8CFC-E34CBDF907C3}">
      <dgm:prSet/>
      <dgm:spPr/>
      <dgm:t>
        <a:bodyPr/>
        <a:lstStyle/>
        <a:p>
          <a:pPr>
            <a:lnSpc>
              <a:spcPct val="100000"/>
            </a:lnSpc>
          </a:pPr>
          <a:r>
            <a:rPr lang="en-US"/>
            <a:t>Exploratory Data Analysis</a:t>
          </a:r>
        </a:p>
      </dgm:t>
    </dgm:pt>
    <dgm:pt modelId="{B66E9190-99FF-4FA8-AE2E-CA0EE9BF3B6F}" type="parTrans" cxnId="{3B9D7D71-273C-47FB-A5AB-5567A579C1FF}">
      <dgm:prSet/>
      <dgm:spPr/>
      <dgm:t>
        <a:bodyPr/>
        <a:lstStyle/>
        <a:p>
          <a:endParaRPr lang="en-US"/>
        </a:p>
      </dgm:t>
    </dgm:pt>
    <dgm:pt modelId="{5BA1BF18-1406-42F9-B408-3E45FB3BE8BF}" type="sibTrans" cxnId="{3B9D7D71-273C-47FB-A5AB-5567A579C1FF}">
      <dgm:prSet/>
      <dgm:spPr/>
      <dgm:t>
        <a:bodyPr/>
        <a:lstStyle/>
        <a:p>
          <a:endParaRPr lang="en-US"/>
        </a:p>
      </dgm:t>
    </dgm:pt>
    <dgm:pt modelId="{DEA1D314-CF16-4BE8-874C-B268D5FF45D8}">
      <dgm:prSet/>
      <dgm:spPr/>
      <dgm:t>
        <a:bodyPr/>
        <a:lstStyle/>
        <a:p>
          <a:pPr>
            <a:lnSpc>
              <a:spcPct val="100000"/>
            </a:lnSpc>
          </a:pPr>
          <a:r>
            <a:rPr lang="en-US"/>
            <a:t>Content-based Recommender System using Unsupervised Learning</a:t>
          </a:r>
        </a:p>
      </dgm:t>
    </dgm:pt>
    <dgm:pt modelId="{4552DCB4-4B3D-46A1-8649-29CB2A02BE3F}" type="parTrans" cxnId="{4B826F7A-7311-42C1-A492-1A817502FFA7}">
      <dgm:prSet/>
      <dgm:spPr/>
      <dgm:t>
        <a:bodyPr/>
        <a:lstStyle/>
        <a:p>
          <a:endParaRPr lang="en-US"/>
        </a:p>
      </dgm:t>
    </dgm:pt>
    <dgm:pt modelId="{AAC775FB-0686-490E-B8D3-B4A4D25266E3}" type="sibTrans" cxnId="{4B826F7A-7311-42C1-A492-1A817502FFA7}">
      <dgm:prSet/>
      <dgm:spPr/>
      <dgm:t>
        <a:bodyPr/>
        <a:lstStyle/>
        <a:p>
          <a:endParaRPr lang="en-US"/>
        </a:p>
      </dgm:t>
    </dgm:pt>
    <dgm:pt modelId="{DE77E804-002E-4E2D-A6C0-D3AFF1FDB7F9}">
      <dgm:prSet/>
      <dgm:spPr/>
      <dgm:t>
        <a:bodyPr/>
        <a:lstStyle/>
        <a:p>
          <a:pPr>
            <a:lnSpc>
              <a:spcPct val="100000"/>
            </a:lnSpc>
          </a:pPr>
          <a:r>
            <a:rPr lang="en-US"/>
            <a:t>Collaborative-filtering based Recommender System using Supervised learning</a:t>
          </a:r>
        </a:p>
      </dgm:t>
    </dgm:pt>
    <dgm:pt modelId="{DE6ABDAB-9996-44C3-958A-EAB4A310B2A0}" type="parTrans" cxnId="{D9C1F678-B837-482E-B616-86805C8ACCA7}">
      <dgm:prSet/>
      <dgm:spPr/>
      <dgm:t>
        <a:bodyPr/>
        <a:lstStyle/>
        <a:p>
          <a:endParaRPr lang="en-US"/>
        </a:p>
      </dgm:t>
    </dgm:pt>
    <dgm:pt modelId="{D1709F1C-ED16-4BC7-956B-5498736EADB4}" type="sibTrans" cxnId="{D9C1F678-B837-482E-B616-86805C8ACCA7}">
      <dgm:prSet/>
      <dgm:spPr/>
      <dgm:t>
        <a:bodyPr/>
        <a:lstStyle/>
        <a:p>
          <a:endParaRPr lang="en-US"/>
        </a:p>
      </dgm:t>
    </dgm:pt>
    <dgm:pt modelId="{85CCFDBB-0009-4027-A596-D6B757CA85D8}">
      <dgm:prSet/>
      <dgm:spPr/>
      <dgm:t>
        <a:bodyPr/>
        <a:lstStyle/>
        <a:p>
          <a:pPr>
            <a:lnSpc>
              <a:spcPct val="100000"/>
            </a:lnSpc>
          </a:pPr>
          <a:r>
            <a:rPr lang="en-US"/>
            <a:t>Conclusion</a:t>
          </a:r>
        </a:p>
      </dgm:t>
    </dgm:pt>
    <dgm:pt modelId="{D54CDB3E-ADAA-4A07-9B35-CA0B40D4B315}" type="parTrans" cxnId="{E1D13C65-97CE-47B8-9139-5CF842FE25CC}">
      <dgm:prSet/>
      <dgm:spPr/>
      <dgm:t>
        <a:bodyPr/>
        <a:lstStyle/>
        <a:p>
          <a:endParaRPr lang="en-US"/>
        </a:p>
      </dgm:t>
    </dgm:pt>
    <dgm:pt modelId="{642CDB18-2E72-4FC5-ABFE-A95634729299}" type="sibTrans" cxnId="{E1D13C65-97CE-47B8-9139-5CF842FE25CC}">
      <dgm:prSet/>
      <dgm:spPr/>
      <dgm:t>
        <a:bodyPr/>
        <a:lstStyle/>
        <a:p>
          <a:endParaRPr lang="en-US"/>
        </a:p>
      </dgm:t>
    </dgm:pt>
    <dgm:pt modelId="{185D005D-0436-9A44-ADDE-C4725C5A85E9}" type="pres">
      <dgm:prSet presAssocID="{AB522178-B5E6-4D27-9896-D93820A3877C}" presName="linear" presStyleCnt="0">
        <dgm:presLayoutVars>
          <dgm:animLvl val="lvl"/>
          <dgm:resizeHandles val="exact"/>
        </dgm:presLayoutVars>
      </dgm:prSet>
      <dgm:spPr/>
    </dgm:pt>
    <dgm:pt modelId="{BAF0A931-CBC6-6049-9EC6-0160423F0065}" type="pres">
      <dgm:prSet presAssocID="{C1B0260E-70A6-4520-8E6A-7C29F7215DE4}" presName="parentText" presStyleLbl="node1" presStyleIdx="0" presStyleCnt="5">
        <dgm:presLayoutVars>
          <dgm:chMax val="0"/>
          <dgm:bulletEnabled val="1"/>
        </dgm:presLayoutVars>
      </dgm:prSet>
      <dgm:spPr/>
    </dgm:pt>
    <dgm:pt modelId="{60A987C4-79E7-1947-9599-420BAFA1A5F5}" type="pres">
      <dgm:prSet presAssocID="{6F63DD3F-83DD-4EA0-8264-9A66002918A4}" presName="spacer" presStyleCnt="0"/>
      <dgm:spPr/>
    </dgm:pt>
    <dgm:pt modelId="{55C9C0F5-9973-9F43-B2DA-969AD9D6ADE4}" type="pres">
      <dgm:prSet presAssocID="{D8CD1E0D-2A54-471D-8CFC-E34CBDF907C3}" presName="parentText" presStyleLbl="node1" presStyleIdx="1" presStyleCnt="5">
        <dgm:presLayoutVars>
          <dgm:chMax val="0"/>
          <dgm:bulletEnabled val="1"/>
        </dgm:presLayoutVars>
      </dgm:prSet>
      <dgm:spPr/>
    </dgm:pt>
    <dgm:pt modelId="{BE7BDC26-EDA5-694B-9C99-2911BE69FAA2}" type="pres">
      <dgm:prSet presAssocID="{5BA1BF18-1406-42F9-B408-3E45FB3BE8BF}" presName="spacer" presStyleCnt="0"/>
      <dgm:spPr/>
    </dgm:pt>
    <dgm:pt modelId="{9112AC69-0925-AC49-A46A-BE41D423DCA8}" type="pres">
      <dgm:prSet presAssocID="{DEA1D314-CF16-4BE8-874C-B268D5FF45D8}" presName="parentText" presStyleLbl="node1" presStyleIdx="2" presStyleCnt="5">
        <dgm:presLayoutVars>
          <dgm:chMax val="0"/>
          <dgm:bulletEnabled val="1"/>
        </dgm:presLayoutVars>
      </dgm:prSet>
      <dgm:spPr/>
    </dgm:pt>
    <dgm:pt modelId="{E9A324EE-71E0-2C4B-B09D-2A7B3214EFFD}" type="pres">
      <dgm:prSet presAssocID="{AAC775FB-0686-490E-B8D3-B4A4D25266E3}" presName="spacer" presStyleCnt="0"/>
      <dgm:spPr/>
    </dgm:pt>
    <dgm:pt modelId="{8941A4AE-9302-D246-B6BE-8CD2523F200E}" type="pres">
      <dgm:prSet presAssocID="{DE77E804-002E-4E2D-A6C0-D3AFF1FDB7F9}" presName="parentText" presStyleLbl="node1" presStyleIdx="3" presStyleCnt="5">
        <dgm:presLayoutVars>
          <dgm:chMax val="0"/>
          <dgm:bulletEnabled val="1"/>
        </dgm:presLayoutVars>
      </dgm:prSet>
      <dgm:spPr/>
    </dgm:pt>
    <dgm:pt modelId="{B88B6ABC-9150-BE48-A232-A44C71119721}" type="pres">
      <dgm:prSet presAssocID="{D1709F1C-ED16-4BC7-956B-5498736EADB4}" presName="spacer" presStyleCnt="0"/>
      <dgm:spPr/>
    </dgm:pt>
    <dgm:pt modelId="{D223701F-931E-264E-9DB9-F8B45030C02E}" type="pres">
      <dgm:prSet presAssocID="{85CCFDBB-0009-4027-A596-D6B757CA85D8}" presName="parentText" presStyleLbl="node1" presStyleIdx="4" presStyleCnt="5">
        <dgm:presLayoutVars>
          <dgm:chMax val="0"/>
          <dgm:bulletEnabled val="1"/>
        </dgm:presLayoutVars>
      </dgm:prSet>
      <dgm:spPr/>
    </dgm:pt>
  </dgm:ptLst>
  <dgm:cxnLst>
    <dgm:cxn modelId="{67A66A37-4BE9-AC48-A20C-1D4330614E15}" type="presOf" srcId="{AB522178-B5E6-4D27-9896-D93820A3877C}" destId="{185D005D-0436-9A44-ADDE-C4725C5A85E9}" srcOrd="0" destOrd="0" presId="urn:microsoft.com/office/officeart/2005/8/layout/vList2"/>
    <dgm:cxn modelId="{E7C20E3F-89EA-D140-8BB8-8753010A8CA5}" type="presOf" srcId="{DE77E804-002E-4E2D-A6C0-D3AFF1FDB7F9}" destId="{8941A4AE-9302-D246-B6BE-8CD2523F200E}" srcOrd="0" destOrd="0" presId="urn:microsoft.com/office/officeart/2005/8/layout/vList2"/>
    <dgm:cxn modelId="{C4795445-EFED-4C0D-97F2-AF80759FB1C5}" srcId="{AB522178-B5E6-4D27-9896-D93820A3877C}" destId="{C1B0260E-70A6-4520-8E6A-7C29F7215DE4}" srcOrd="0" destOrd="0" parTransId="{F9B46F2E-BD57-4569-AE7B-EEE61786BE64}" sibTransId="{6F63DD3F-83DD-4EA0-8264-9A66002918A4}"/>
    <dgm:cxn modelId="{2044E84B-6C0A-0E48-9427-486E4EB3B806}" type="presOf" srcId="{C1B0260E-70A6-4520-8E6A-7C29F7215DE4}" destId="{BAF0A931-CBC6-6049-9EC6-0160423F0065}" srcOrd="0" destOrd="0" presId="urn:microsoft.com/office/officeart/2005/8/layout/vList2"/>
    <dgm:cxn modelId="{E1D13C65-97CE-47B8-9139-5CF842FE25CC}" srcId="{AB522178-B5E6-4D27-9896-D93820A3877C}" destId="{85CCFDBB-0009-4027-A596-D6B757CA85D8}" srcOrd="4" destOrd="0" parTransId="{D54CDB3E-ADAA-4A07-9B35-CA0B40D4B315}" sibTransId="{642CDB18-2E72-4FC5-ABFE-A95634729299}"/>
    <dgm:cxn modelId="{3B9D7D71-273C-47FB-A5AB-5567A579C1FF}" srcId="{AB522178-B5E6-4D27-9896-D93820A3877C}" destId="{D8CD1E0D-2A54-471D-8CFC-E34CBDF907C3}" srcOrd="1" destOrd="0" parTransId="{B66E9190-99FF-4FA8-AE2E-CA0EE9BF3B6F}" sibTransId="{5BA1BF18-1406-42F9-B408-3E45FB3BE8BF}"/>
    <dgm:cxn modelId="{D9C1F678-B837-482E-B616-86805C8ACCA7}" srcId="{AB522178-B5E6-4D27-9896-D93820A3877C}" destId="{DE77E804-002E-4E2D-A6C0-D3AFF1FDB7F9}" srcOrd="3" destOrd="0" parTransId="{DE6ABDAB-9996-44C3-958A-EAB4A310B2A0}" sibTransId="{D1709F1C-ED16-4BC7-956B-5498736EADB4}"/>
    <dgm:cxn modelId="{4B826F7A-7311-42C1-A492-1A817502FFA7}" srcId="{AB522178-B5E6-4D27-9896-D93820A3877C}" destId="{DEA1D314-CF16-4BE8-874C-B268D5FF45D8}" srcOrd="2" destOrd="0" parTransId="{4552DCB4-4B3D-46A1-8649-29CB2A02BE3F}" sibTransId="{AAC775FB-0686-490E-B8D3-B4A4D25266E3}"/>
    <dgm:cxn modelId="{03A47BA6-76CD-FC4C-AD22-88335BF4A854}" type="presOf" srcId="{D8CD1E0D-2A54-471D-8CFC-E34CBDF907C3}" destId="{55C9C0F5-9973-9F43-B2DA-969AD9D6ADE4}" srcOrd="0" destOrd="0" presId="urn:microsoft.com/office/officeart/2005/8/layout/vList2"/>
    <dgm:cxn modelId="{E6FCECC3-55F7-7348-8E87-00E9C7453917}" type="presOf" srcId="{DEA1D314-CF16-4BE8-874C-B268D5FF45D8}" destId="{9112AC69-0925-AC49-A46A-BE41D423DCA8}" srcOrd="0" destOrd="0" presId="urn:microsoft.com/office/officeart/2005/8/layout/vList2"/>
    <dgm:cxn modelId="{F0881ADE-6A08-0740-9897-6926745AC375}" type="presOf" srcId="{85CCFDBB-0009-4027-A596-D6B757CA85D8}" destId="{D223701F-931E-264E-9DB9-F8B45030C02E}" srcOrd="0" destOrd="0" presId="urn:microsoft.com/office/officeart/2005/8/layout/vList2"/>
    <dgm:cxn modelId="{0FC0C168-861D-2A41-B0D4-6135E28C8245}" type="presParOf" srcId="{185D005D-0436-9A44-ADDE-C4725C5A85E9}" destId="{BAF0A931-CBC6-6049-9EC6-0160423F0065}" srcOrd="0" destOrd="0" presId="urn:microsoft.com/office/officeart/2005/8/layout/vList2"/>
    <dgm:cxn modelId="{C1D89F23-CBFF-C245-8E73-EB7268EAD2E2}" type="presParOf" srcId="{185D005D-0436-9A44-ADDE-C4725C5A85E9}" destId="{60A987C4-79E7-1947-9599-420BAFA1A5F5}" srcOrd="1" destOrd="0" presId="urn:microsoft.com/office/officeart/2005/8/layout/vList2"/>
    <dgm:cxn modelId="{16465082-FF3C-8D47-9871-D1844D6F6253}" type="presParOf" srcId="{185D005D-0436-9A44-ADDE-C4725C5A85E9}" destId="{55C9C0F5-9973-9F43-B2DA-969AD9D6ADE4}" srcOrd="2" destOrd="0" presId="urn:microsoft.com/office/officeart/2005/8/layout/vList2"/>
    <dgm:cxn modelId="{2A9FBFB5-581B-424F-B79A-10340D7DEC19}" type="presParOf" srcId="{185D005D-0436-9A44-ADDE-C4725C5A85E9}" destId="{BE7BDC26-EDA5-694B-9C99-2911BE69FAA2}" srcOrd="3" destOrd="0" presId="urn:microsoft.com/office/officeart/2005/8/layout/vList2"/>
    <dgm:cxn modelId="{5D59201C-2708-7E44-B383-BBE93E2018E7}" type="presParOf" srcId="{185D005D-0436-9A44-ADDE-C4725C5A85E9}" destId="{9112AC69-0925-AC49-A46A-BE41D423DCA8}" srcOrd="4" destOrd="0" presId="urn:microsoft.com/office/officeart/2005/8/layout/vList2"/>
    <dgm:cxn modelId="{7B9BC2B1-BAC1-2F46-A225-E31A6ED3AA05}" type="presParOf" srcId="{185D005D-0436-9A44-ADDE-C4725C5A85E9}" destId="{E9A324EE-71E0-2C4B-B09D-2A7B3214EFFD}" srcOrd="5" destOrd="0" presId="urn:microsoft.com/office/officeart/2005/8/layout/vList2"/>
    <dgm:cxn modelId="{62692910-F39B-0B42-9A04-2C4A6FDA4CCC}" type="presParOf" srcId="{185D005D-0436-9A44-ADDE-C4725C5A85E9}" destId="{8941A4AE-9302-D246-B6BE-8CD2523F200E}" srcOrd="6" destOrd="0" presId="urn:microsoft.com/office/officeart/2005/8/layout/vList2"/>
    <dgm:cxn modelId="{6B1B4803-65A7-1A4A-ABEF-F56D236558C0}" type="presParOf" srcId="{185D005D-0436-9A44-ADDE-C4725C5A85E9}" destId="{B88B6ABC-9150-BE48-A232-A44C71119721}" srcOrd="7" destOrd="0" presId="urn:microsoft.com/office/officeart/2005/8/layout/vList2"/>
    <dgm:cxn modelId="{474C3EFA-59DB-F346-AD58-BE3BF92A93A8}" type="presParOf" srcId="{185D005D-0436-9A44-ADDE-C4725C5A85E9}" destId="{D223701F-931E-264E-9DB9-F8B45030C02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42E134-8486-444A-9BEE-8F82179B52B7}" type="doc">
      <dgm:prSet loTypeId="urn:microsoft.com/office/officeart/2016/7/layout/LinearBlockProcessNumbered" loCatId="process" qsTypeId="urn:microsoft.com/office/officeart/2005/8/quickstyle/simple1" qsCatId="simple" csTypeId="urn:microsoft.com/office/officeart/2005/8/colors/colorful2" csCatId="colorful" phldr="1"/>
      <dgm:spPr/>
    </dgm:pt>
    <dgm:pt modelId="{6208DA25-5ABD-6C47-AD4F-E20A191D4675}">
      <dgm:prSet phldrT="[Text]"/>
      <dgm:spPr/>
      <dgm:t>
        <a:bodyPr/>
        <a:lstStyle/>
        <a:p>
          <a:r>
            <a:rPr lang="en-US" dirty="0"/>
            <a:t>Get user rating and course genre dataframe</a:t>
          </a:r>
        </a:p>
      </dgm:t>
    </dgm:pt>
    <dgm:pt modelId="{E2024252-63E2-8044-AC77-0F115211F979}" type="parTrans" cxnId="{9BBF6BF4-DB3C-1949-9E69-EECC843047C7}">
      <dgm:prSet/>
      <dgm:spPr/>
      <dgm:t>
        <a:bodyPr/>
        <a:lstStyle/>
        <a:p>
          <a:endParaRPr lang="en-US" sz="4000"/>
        </a:p>
      </dgm:t>
    </dgm:pt>
    <dgm:pt modelId="{10079325-DD67-3F4D-8123-ABA0771517F4}" type="sibTrans" cxnId="{9BBF6BF4-DB3C-1949-9E69-EECC843047C7}">
      <dgm:prSet phldrT="1"/>
      <dgm:spPr/>
      <dgm:t>
        <a:bodyPr/>
        <a:lstStyle/>
        <a:p>
          <a:r>
            <a:rPr lang="en-US"/>
            <a:t>1</a:t>
          </a:r>
        </a:p>
      </dgm:t>
    </dgm:pt>
    <dgm:pt modelId="{699585B0-F1C0-2E4C-8D75-86F9C3786725}">
      <dgm:prSet phldrT="[Text]"/>
      <dgm:spPr/>
      <dgm:t>
        <a:bodyPr/>
        <a:lstStyle/>
        <a:p>
          <a:r>
            <a:rPr lang="en-US"/>
            <a:t>Generate user profile by dot product of user rating and course genre dataframe</a:t>
          </a:r>
        </a:p>
      </dgm:t>
    </dgm:pt>
    <dgm:pt modelId="{5F0F02D2-1F1F-0545-9EB6-28F959F493B6}" type="parTrans" cxnId="{EFD2957E-49C8-8E40-A88F-D72E8C335D24}">
      <dgm:prSet/>
      <dgm:spPr/>
      <dgm:t>
        <a:bodyPr/>
        <a:lstStyle/>
        <a:p>
          <a:endParaRPr lang="en-US" sz="4000"/>
        </a:p>
      </dgm:t>
    </dgm:pt>
    <dgm:pt modelId="{B5A9D728-5D79-CD47-8A7C-91B3455413E6}" type="sibTrans" cxnId="{EFD2957E-49C8-8E40-A88F-D72E8C335D24}">
      <dgm:prSet phldrT="2"/>
      <dgm:spPr/>
      <dgm:t>
        <a:bodyPr/>
        <a:lstStyle/>
        <a:p>
          <a:r>
            <a:rPr lang="en-US"/>
            <a:t>2</a:t>
          </a:r>
        </a:p>
      </dgm:t>
    </dgm:pt>
    <dgm:pt modelId="{9FCFE773-9458-F847-9EE3-0091DD46A5EA}">
      <dgm:prSet phldrT="[Text]"/>
      <dgm:spPr/>
      <dgm:t>
        <a:bodyPr/>
        <a:lstStyle/>
        <a:p>
          <a:r>
            <a:rPr lang="en-US"/>
            <a:t>Get a list of unenrolled course for users</a:t>
          </a:r>
        </a:p>
      </dgm:t>
    </dgm:pt>
    <dgm:pt modelId="{00513A37-CB6D-0E48-AF20-A5F75E723C37}" type="parTrans" cxnId="{A91893DD-2892-3247-A127-41F3704FB3CB}">
      <dgm:prSet/>
      <dgm:spPr/>
      <dgm:t>
        <a:bodyPr/>
        <a:lstStyle/>
        <a:p>
          <a:endParaRPr lang="en-US" sz="4000"/>
        </a:p>
      </dgm:t>
    </dgm:pt>
    <dgm:pt modelId="{36EA9D45-5C5B-C04E-8A78-C3D2BEDC3FE6}" type="sibTrans" cxnId="{A91893DD-2892-3247-A127-41F3704FB3CB}">
      <dgm:prSet phldrT="3"/>
      <dgm:spPr/>
      <dgm:t>
        <a:bodyPr/>
        <a:lstStyle/>
        <a:p>
          <a:r>
            <a:rPr lang="en-US"/>
            <a:t>3</a:t>
          </a:r>
        </a:p>
      </dgm:t>
    </dgm:pt>
    <dgm:pt modelId="{DCD67268-B047-9941-B7AC-4683064D0AA8}">
      <dgm:prSet/>
      <dgm:spPr/>
      <dgm:t>
        <a:bodyPr/>
        <a:lstStyle/>
        <a:p>
          <a:r>
            <a:rPr lang="en-US"/>
            <a:t>Get an unenrolled course genre matrix</a:t>
          </a:r>
        </a:p>
      </dgm:t>
    </dgm:pt>
    <dgm:pt modelId="{429196D9-6E3F-FB46-907C-B773B87B90D1}" type="parTrans" cxnId="{F496DEA0-C896-E04D-982E-EF75E0D8B691}">
      <dgm:prSet/>
      <dgm:spPr/>
      <dgm:t>
        <a:bodyPr/>
        <a:lstStyle/>
        <a:p>
          <a:endParaRPr lang="en-US" sz="4000"/>
        </a:p>
      </dgm:t>
    </dgm:pt>
    <dgm:pt modelId="{3734D7B0-72E1-5242-A568-C6315E889F8F}" type="sibTrans" cxnId="{F496DEA0-C896-E04D-982E-EF75E0D8B691}">
      <dgm:prSet phldrT="4"/>
      <dgm:spPr/>
      <dgm:t>
        <a:bodyPr/>
        <a:lstStyle/>
        <a:p>
          <a:r>
            <a:rPr lang="en-US"/>
            <a:t>4</a:t>
          </a:r>
        </a:p>
      </dgm:t>
    </dgm:pt>
    <dgm:pt modelId="{8E889A38-C656-E04D-A7D1-17757F4FA913}">
      <dgm:prSet/>
      <dgm:spPr/>
      <dgm:t>
        <a:bodyPr/>
        <a:lstStyle/>
        <a:p>
          <a:r>
            <a:rPr lang="en-US"/>
            <a:t>Get course score (dot product of user profile with unrolled course genre matrix)</a:t>
          </a:r>
        </a:p>
      </dgm:t>
    </dgm:pt>
    <dgm:pt modelId="{6E5541A8-57D7-B541-9AA7-23D4E0D4C029}" type="parTrans" cxnId="{31C1EF5E-251C-8E45-86F8-B907852B55B5}">
      <dgm:prSet/>
      <dgm:spPr/>
      <dgm:t>
        <a:bodyPr/>
        <a:lstStyle/>
        <a:p>
          <a:endParaRPr lang="en-US" sz="4000"/>
        </a:p>
      </dgm:t>
    </dgm:pt>
    <dgm:pt modelId="{EE8D64EB-02AE-084B-833F-35E66D831C89}" type="sibTrans" cxnId="{31C1EF5E-251C-8E45-86F8-B907852B55B5}">
      <dgm:prSet phldrT="5"/>
      <dgm:spPr/>
      <dgm:t>
        <a:bodyPr/>
        <a:lstStyle/>
        <a:p>
          <a:r>
            <a:rPr lang="en-US"/>
            <a:t>5</a:t>
          </a:r>
        </a:p>
      </dgm:t>
    </dgm:pt>
    <dgm:pt modelId="{A706353A-7DBE-7C4F-A00F-7ACBEC496DC3}">
      <dgm:prSet/>
      <dgm:spPr/>
      <dgm:t>
        <a:bodyPr/>
        <a:lstStyle/>
        <a:p>
          <a:r>
            <a:rPr lang="en-US"/>
            <a:t>Use predefined threshold to filter courses for recommendation</a:t>
          </a:r>
        </a:p>
      </dgm:t>
    </dgm:pt>
    <dgm:pt modelId="{D1BC84B8-5DAF-2F41-9DB6-369E77EC7C64}" type="parTrans" cxnId="{0B48F87B-D090-D34F-9646-11B752FF73FE}">
      <dgm:prSet/>
      <dgm:spPr/>
      <dgm:t>
        <a:bodyPr/>
        <a:lstStyle/>
        <a:p>
          <a:endParaRPr lang="en-US" sz="4000"/>
        </a:p>
      </dgm:t>
    </dgm:pt>
    <dgm:pt modelId="{0CF9C086-CC36-7749-AA28-40C62F5CC1A5}" type="sibTrans" cxnId="{0B48F87B-D090-D34F-9646-11B752FF73FE}">
      <dgm:prSet phldrT="6"/>
      <dgm:spPr/>
      <dgm:t>
        <a:bodyPr/>
        <a:lstStyle/>
        <a:p>
          <a:r>
            <a:rPr lang="en-US"/>
            <a:t>6</a:t>
          </a:r>
        </a:p>
      </dgm:t>
    </dgm:pt>
    <dgm:pt modelId="{F27CF300-2E53-7E4A-A083-5F22DCDE9A6F}" type="pres">
      <dgm:prSet presAssocID="{1F42E134-8486-444A-9BEE-8F82179B52B7}" presName="Name0" presStyleCnt="0">
        <dgm:presLayoutVars>
          <dgm:animLvl val="lvl"/>
          <dgm:resizeHandles val="exact"/>
        </dgm:presLayoutVars>
      </dgm:prSet>
      <dgm:spPr/>
    </dgm:pt>
    <dgm:pt modelId="{5A1B03E7-44C8-904E-91E1-0D455C8571D4}" type="pres">
      <dgm:prSet presAssocID="{6208DA25-5ABD-6C47-AD4F-E20A191D4675}" presName="compositeNode" presStyleCnt="0">
        <dgm:presLayoutVars>
          <dgm:bulletEnabled val="1"/>
        </dgm:presLayoutVars>
      </dgm:prSet>
      <dgm:spPr/>
    </dgm:pt>
    <dgm:pt modelId="{5B0F465C-39BD-BB4E-AE52-50FDB22C92B5}" type="pres">
      <dgm:prSet presAssocID="{6208DA25-5ABD-6C47-AD4F-E20A191D4675}" presName="bgRect" presStyleLbl="alignNode1" presStyleIdx="0" presStyleCnt="6"/>
      <dgm:spPr/>
    </dgm:pt>
    <dgm:pt modelId="{10EB7037-662E-8C4B-A0C0-EA7CE48728C4}" type="pres">
      <dgm:prSet presAssocID="{10079325-DD67-3F4D-8123-ABA0771517F4}" presName="sibTransNodeRect" presStyleLbl="alignNode1" presStyleIdx="0" presStyleCnt="6">
        <dgm:presLayoutVars>
          <dgm:chMax val="0"/>
          <dgm:bulletEnabled val="1"/>
        </dgm:presLayoutVars>
      </dgm:prSet>
      <dgm:spPr/>
    </dgm:pt>
    <dgm:pt modelId="{AA8EA4EF-0877-A74C-8C2A-9EED7773F56D}" type="pres">
      <dgm:prSet presAssocID="{6208DA25-5ABD-6C47-AD4F-E20A191D4675}" presName="nodeRect" presStyleLbl="alignNode1" presStyleIdx="0" presStyleCnt="6">
        <dgm:presLayoutVars>
          <dgm:bulletEnabled val="1"/>
        </dgm:presLayoutVars>
      </dgm:prSet>
      <dgm:spPr/>
    </dgm:pt>
    <dgm:pt modelId="{57D07CA9-A094-7643-BFF8-1695C4C65F7B}" type="pres">
      <dgm:prSet presAssocID="{10079325-DD67-3F4D-8123-ABA0771517F4}" presName="sibTrans" presStyleCnt="0"/>
      <dgm:spPr/>
    </dgm:pt>
    <dgm:pt modelId="{54B1AAB5-27A0-B547-8F9C-56D3A319D98A}" type="pres">
      <dgm:prSet presAssocID="{699585B0-F1C0-2E4C-8D75-86F9C3786725}" presName="compositeNode" presStyleCnt="0">
        <dgm:presLayoutVars>
          <dgm:bulletEnabled val="1"/>
        </dgm:presLayoutVars>
      </dgm:prSet>
      <dgm:spPr/>
    </dgm:pt>
    <dgm:pt modelId="{6FBC73FF-45FD-E74F-93F2-D3468AA8D020}" type="pres">
      <dgm:prSet presAssocID="{699585B0-F1C0-2E4C-8D75-86F9C3786725}" presName="bgRect" presStyleLbl="alignNode1" presStyleIdx="1" presStyleCnt="6"/>
      <dgm:spPr/>
    </dgm:pt>
    <dgm:pt modelId="{0309C8ED-C848-2F41-BBBC-0B2AF78F1E2F}" type="pres">
      <dgm:prSet presAssocID="{B5A9D728-5D79-CD47-8A7C-91B3455413E6}" presName="sibTransNodeRect" presStyleLbl="alignNode1" presStyleIdx="1" presStyleCnt="6">
        <dgm:presLayoutVars>
          <dgm:chMax val="0"/>
          <dgm:bulletEnabled val="1"/>
        </dgm:presLayoutVars>
      </dgm:prSet>
      <dgm:spPr/>
    </dgm:pt>
    <dgm:pt modelId="{B566A159-A451-114F-BDBC-E22E78401026}" type="pres">
      <dgm:prSet presAssocID="{699585B0-F1C0-2E4C-8D75-86F9C3786725}" presName="nodeRect" presStyleLbl="alignNode1" presStyleIdx="1" presStyleCnt="6">
        <dgm:presLayoutVars>
          <dgm:bulletEnabled val="1"/>
        </dgm:presLayoutVars>
      </dgm:prSet>
      <dgm:spPr/>
    </dgm:pt>
    <dgm:pt modelId="{75E2DCC0-0D32-7045-8CF0-AA02A54F46AE}" type="pres">
      <dgm:prSet presAssocID="{B5A9D728-5D79-CD47-8A7C-91B3455413E6}" presName="sibTrans" presStyleCnt="0"/>
      <dgm:spPr/>
    </dgm:pt>
    <dgm:pt modelId="{3762DDEC-84CD-894F-9F43-7811A0422FD3}" type="pres">
      <dgm:prSet presAssocID="{9FCFE773-9458-F847-9EE3-0091DD46A5EA}" presName="compositeNode" presStyleCnt="0">
        <dgm:presLayoutVars>
          <dgm:bulletEnabled val="1"/>
        </dgm:presLayoutVars>
      </dgm:prSet>
      <dgm:spPr/>
    </dgm:pt>
    <dgm:pt modelId="{628BC6CF-9441-0C4C-9563-17354EC899B7}" type="pres">
      <dgm:prSet presAssocID="{9FCFE773-9458-F847-9EE3-0091DD46A5EA}" presName="bgRect" presStyleLbl="alignNode1" presStyleIdx="2" presStyleCnt="6"/>
      <dgm:spPr/>
    </dgm:pt>
    <dgm:pt modelId="{39D4FF13-0CCE-8F42-9F5D-EA5328B68422}" type="pres">
      <dgm:prSet presAssocID="{36EA9D45-5C5B-C04E-8A78-C3D2BEDC3FE6}" presName="sibTransNodeRect" presStyleLbl="alignNode1" presStyleIdx="2" presStyleCnt="6">
        <dgm:presLayoutVars>
          <dgm:chMax val="0"/>
          <dgm:bulletEnabled val="1"/>
        </dgm:presLayoutVars>
      </dgm:prSet>
      <dgm:spPr/>
    </dgm:pt>
    <dgm:pt modelId="{4D64E0DC-9EC7-2544-AFE1-8B096808D784}" type="pres">
      <dgm:prSet presAssocID="{9FCFE773-9458-F847-9EE3-0091DD46A5EA}" presName="nodeRect" presStyleLbl="alignNode1" presStyleIdx="2" presStyleCnt="6">
        <dgm:presLayoutVars>
          <dgm:bulletEnabled val="1"/>
        </dgm:presLayoutVars>
      </dgm:prSet>
      <dgm:spPr/>
    </dgm:pt>
    <dgm:pt modelId="{F5AA0DDB-3B08-9A42-B8BF-9574ECF6E37E}" type="pres">
      <dgm:prSet presAssocID="{36EA9D45-5C5B-C04E-8A78-C3D2BEDC3FE6}" presName="sibTrans" presStyleCnt="0"/>
      <dgm:spPr/>
    </dgm:pt>
    <dgm:pt modelId="{9B74C242-A9F1-F64B-96B4-A1756BB2C9E5}" type="pres">
      <dgm:prSet presAssocID="{DCD67268-B047-9941-B7AC-4683064D0AA8}" presName="compositeNode" presStyleCnt="0">
        <dgm:presLayoutVars>
          <dgm:bulletEnabled val="1"/>
        </dgm:presLayoutVars>
      </dgm:prSet>
      <dgm:spPr/>
    </dgm:pt>
    <dgm:pt modelId="{917BEB2B-1FFA-034D-BE49-BFD732F71475}" type="pres">
      <dgm:prSet presAssocID="{DCD67268-B047-9941-B7AC-4683064D0AA8}" presName="bgRect" presStyleLbl="alignNode1" presStyleIdx="3" presStyleCnt="6"/>
      <dgm:spPr/>
    </dgm:pt>
    <dgm:pt modelId="{71DDC522-B90B-FC4B-ABFB-8416B5569B51}" type="pres">
      <dgm:prSet presAssocID="{3734D7B0-72E1-5242-A568-C6315E889F8F}" presName="sibTransNodeRect" presStyleLbl="alignNode1" presStyleIdx="3" presStyleCnt="6">
        <dgm:presLayoutVars>
          <dgm:chMax val="0"/>
          <dgm:bulletEnabled val="1"/>
        </dgm:presLayoutVars>
      </dgm:prSet>
      <dgm:spPr/>
    </dgm:pt>
    <dgm:pt modelId="{487CAA76-D09E-B748-AF41-2AB17F8207BF}" type="pres">
      <dgm:prSet presAssocID="{DCD67268-B047-9941-B7AC-4683064D0AA8}" presName="nodeRect" presStyleLbl="alignNode1" presStyleIdx="3" presStyleCnt="6">
        <dgm:presLayoutVars>
          <dgm:bulletEnabled val="1"/>
        </dgm:presLayoutVars>
      </dgm:prSet>
      <dgm:spPr/>
    </dgm:pt>
    <dgm:pt modelId="{D9729A19-C3B7-864B-8CD6-655B2F8F39CB}" type="pres">
      <dgm:prSet presAssocID="{3734D7B0-72E1-5242-A568-C6315E889F8F}" presName="sibTrans" presStyleCnt="0"/>
      <dgm:spPr/>
    </dgm:pt>
    <dgm:pt modelId="{4B75BDFA-3A06-B742-843D-6949DF61A492}" type="pres">
      <dgm:prSet presAssocID="{8E889A38-C656-E04D-A7D1-17757F4FA913}" presName="compositeNode" presStyleCnt="0">
        <dgm:presLayoutVars>
          <dgm:bulletEnabled val="1"/>
        </dgm:presLayoutVars>
      </dgm:prSet>
      <dgm:spPr/>
    </dgm:pt>
    <dgm:pt modelId="{8F90AA01-F7F1-2B44-996D-F4B1CA67EA73}" type="pres">
      <dgm:prSet presAssocID="{8E889A38-C656-E04D-A7D1-17757F4FA913}" presName="bgRect" presStyleLbl="alignNode1" presStyleIdx="4" presStyleCnt="6"/>
      <dgm:spPr/>
    </dgm:pt>
    <dgm:pt modelId="{97EB042A-1D3F-DB47-9685-B2FF0AE3C03E}" type="pres">
      <dgm:prSet presAssocID="{EE8D64EB-02AE-084B-833F-35E66D831C89}" presName="sibTransNodeRect" presStyleLbl="alignNode1" presStyleIdx="4" presStyleCnt="6">
        <dgm:presLayoutVars>
          <dgm:chMax val="0"/>
          <dgm:bulletEnabled val="1"/>
        </dgm:presLayoutVars>
      </dgm:prSet>
      <dgm:spPr/>
    </dgm:pt>
    <dgm:pt modelId="{BFAD9D10-1D0B-4B4A-AE84-963BA7669CFF}" type="pres">
      <dgm:prSet presAssocID="{8E889A38-C656-E04D-A7D1-17757F4FA913}" presName="nodeRect" presStyleLbl="alignNode1" presStyleIdx="4" presStyleCnt="6">
        <dgm:presLayoutVars>
          <dgm:bulletEnabled val="1"/>
        </dgm:presLayoutVars>
      </dgm:prSet>
      <dgm:spPr/>
    </dgm:pt>
    <dgm:pt modelId="{B89D499B-B35A-DF44-ACE1-5CC85B33E51C}" type="pres">
      <dgm:prSet presAssocID="{EE8D64EB-02AE-084B-833F-35E66D831C89}" presName="sibTrans" presStyleCnt="0"/>
      <dgm:spPr/>
    </dgm:pt>
    <dgm:pt modelId="{DE3D0A43-910D-FB4C-A397-006466BE3C86}" type="pres">
      <dgm:prSet presAssocID="{A706353A-7DBE-7C4F-A00F-7ACBEC496DC3}" presName="compositeNode" presStyleCnt="0">
        <dgm:presLayoutVars>
          <dgm:bulletEnabled val="1"/>
        </dgm:presLayoutVars>
      </dgm:prSet>
      <dgm:spPr/>
    </dgm:pt>
    <dgm:pt modelId="{FCC3178E-67E3-A944-8E51-974C6DFD3767}" type="pres">
      <dgm:prSet presAssocID="{A706353A-7DBE-7C4F-A00F-7ACBEC496DC3}" presName="bgRect" presStyleLbl="alignNode1" presStyleIdx="5" presStyleCnt="6"/>
      <dgm:spPr/>
    </dgm:pt>
    <dgm:pt modelId="{6FE4AC3F-B2FA-8B49-AFA3-49F3ABB72A75}" type="pres">
      <dgm:prSet presAssocID="{0CF9C086-CC36-7749-AA28-40C62F5CC1A5}" presName="sibTransNodeRect" presStyleLbl="alignNode1" presStyleIdx="5" presStyleCnt="6">
        <dgm:presLayoutVars>
          <dgm:chMax val="0"/>
          <dgm:bulletEnabled val="1"/>
        </dgm:presLayoutVars>
      </dgm:prSet>
      <dgm:spPr/>
    </dgm:pt>
    <dgm:pt modelId="{08EFA032-AF65-B440-B7E7-CE189B781B9B}" type="pres">
      <dgm:prSet presAssocID="{A706353A-7DBE-7C4F-A00F-7ACBEC496DC3}" presName="nodeRect" presStyleLbl="alignNode1" presStyleIdx="5" presStyleCnt="6">
        <dgm:presLayoutVars>
          <dgm:bulletEnabled val="1"/>
        </dgm:presLayoutVars>
      </dgm:prSet>
      <dgm:spPr/>
    </dgm:pt>
  </dgm:ptLst>
  <dgm:cxnLst>
    <dgm:cxn modelId="{9B48E608-A768-0C48-8B8D-59D029AF93CF}" type="presOf" srcId="{6208DA25-5ABD-6C47-AD4F-E20A191D4675}" destId="{AA8EA4EF-0877-A74C-8C2A-9EED7773F56D}" srcOrd="1" destOrd="0" presId="urn:microsoft.com/office/officeart/2016/7/layout/LinearBlockProcessNumbered"/>
    <dgm:cxn modelId="{4309AE0E-BB09-BF41-9F5F-88C2A53C13E9}" type="presOf" srcId="{EE8D64EB-02AE-084B-833F-35E66D831C89}" destId="{97EB042A-1D3F-DB47-9685-B2FF0AE3C03E}" srcOrd="0" destOrd="0" presId="urn:microsoft.com/office/officeart/2016/7/layout/LinearBlockProcessNumbered"/>
    <dgm:cxn modelId="{ED607117-B492-FC40-A83D-8EF22FE8D615}" type="presOf" srcId="{6208DA25-5ABD-6C47-AD4F-E20A191D4675}" destId="{5B0F465C-39BD-BB4E-AE52-50FDB22C92B5}" srcOrd="0" destOrd="0" presId="urn:microsoft.com/office/officeart/2016/7/layout/LinearBlockProcessNumbered"/>
    <dgm:cxn modelId="{E5456319-B651-3340-B7C3-1C7A0A5AD340}" type="presOf" srcId="{1F42E134-8486-444A-9BEE-8F82179B52B7}" destId="{F27CF300-2E53-7E4A-A083-5F22DCDE9A6F}" srcOrd="0" destOrd="0" presId="urn:microsoft.com/office/officeart/2016/7/layout/LinearBlockProcessNumbered"/>
    <dgm:cxn modelId="{DA0F102C-C02E-0A47-BD8D-66CB8B16E6DB}" type="presOf" srcId="{3734D7B0-72E1-5242-A568-C6315E889F8F}" destId="{71DDC522-B90B-FC4B-ABFB-8416B5569B51}" srcOrd="0" destOrd="0" presId="urn:microsoft.com/office/officeart/2016/7/layout/LinearBlockProcessNumbered"/>
    <dgm:cxn modelId="{92A14F33-18C3-0840-ADBA-C45C903E066D}" type="presOf" srcId="{9FCFE773-9458-F847-9EE3-0091DD46A5EA}" destId="{628BC6CF-9441-0C4C-9563-17354EC899B7}" srcOrd="0" destOrd="0" presId="urn:microsoft.com/office/officeart/2016/7/layout/LinearBlockProcessNumbered"/>
    <dgm:cxn modelId="{65F9A13C-603C-2A44-A461-81ABB62C38D8}" type="presOf" srcId="{A706353A-7DBE-7C4F-A00F-7ACBEC496DC3}" destId="{08EFA032-AF65-B440-B7E7-CE189B781B9B}" srcOrd="1" destOrd="0" presId="urn:microsoft.com/office/officeart/2016/7/layout/LinearBlockProcessNumbered"/>
    <dgm:cxn modelId="{DD479151-5614-0742-AA1E-49BE57E56DB6}" type="presOf" srcId="{699585B0-F1C0-2E4C-8D75-86F9C3786725}" destId="{B566A159-A451-114F-BDBC-E22E78401026}" srcOrd="1" destOrd="0" presId="urn:microsoft.com/office/officeart/2016/7/layout/LinearBlockProcessNumbered"/>
    <dgm:cxn modelId="{27CD2357-6BAC-9947-9536-D296B79F2925}" type="presOf" srcId="{8E889A38-C656-E04D-A7D1-17757F4FA913}" destId="{8F90AA01-F7F1-2B44-996D-F4B1CA67EA73}" srcOrd="0" destOrd="0" presId="urn:microsoft.com/office/officeart/2016/7/layout/LinearBlockProcessNumbered"/>
    <dgm:cxn modelId="{31C1EF5E-251C-8E45-86F8-B907852B55B5}" srcId="{1F42E134-8486-444A-9BEE-8F82179B52B7}" destId="{8E889A38-C656-E04D-A7D1-17757F4FA913}" srcOrd="4" destOrd="0" parTransId="{6E5541A8-57D7-B541-9AA7-23D4E0D4C029}" sibTransId="{EE8D64EB-02AE-084B-833F-35E66D831C89}"/>
    <dgm:cxn modelId="{9E251464-90BE-F345-A6E0-4F7FA76E01CB}" type="presOf" srcId="{9FCFE773-9458-F847-9EE3-0091DD46A5EA}" destId="{4D64E0DC-9EC7-2544-AFE1-8B096808D784}" srcOrd="1" destOrd="0" presId="urn:microsoft.com/office/officeart/2016/7/layout/LinearBlockProcessNumbered"/>
    <dgm:cxn modelId="{0B48F87B-D090-D34F-9646-11B752FF73FE}" srcId="{1F42E134-8486-444A-9BEE-8F82179B52B7}" destId="{A706353A-7DBE-7C4F-A00F-7ACBEC496DC3}" srcOrd="5" destOrd="0" parTransId="{D1BC84B8-5DAF-2F41-9DB6-369E77EC7C64}" sibTransId="{0CF9C086-CC36-7749-AA28-40C62F5CC1A5}"/>
    <dgm:cxn modelId="{EFD2957E-49C8-8E40-A88F-D72E8C335D24}" srcId="{1F42E134-8486-444A-9BEE-8F82179B52B7}" destId="{699585B0-F1C0-2E4C-8D75-86F9C3786725}" srcOrd="1" destOrd="0" parTransId="{5F0F02D2-1F1F-0545-9EB6-28F959F493B6}" sibTransId="{B5A9D728-5D79-CD47-8A7C-91B3455413E6}"/>
    <dgm:cxn modelId="{4813309F-0E64-A94B-9D65-92AB4D1E2793}" type="presOf" srcId="{DCD67268-B047-9941-B7AC-4683064D0AA8}" destId="{487CAA76-D09E-B748-AF41-2AB17F8207BF}" srcOrd="1" destOrd="0" presId="urn:microsoft.com/office/officeart/2016/7/layout/LinearBlockProcessNumbered"/>
    <dgm:cxn modelId="{F496DEA0-C896-E04D-982E-EF75E0D8B691}" srcId="{1F42E134-8486-444A-9BEE-8F82179B52B7}" destId="{DCD67268-B047-9941-B7AC-4683064D0AA8}" srcOrd="3" destOrd="0" parTransId="{429196D9-6E3F-FB46-907C-B773B87B90D1}" sibTransId="{3734D7B0-72E1-5242-A568-C6315E889F8F}"/>
    <dgm:cxn modelId="{FA825CBB-4B38-9348-9C02-3745F10A820E}" type="presOf" srcId="{36EA9D45-5C5B-C04E-8A78-C3D2BEDC3FE6}" destId="{39D4FF13-0CCE-8F42-9F5D-EA5328B68422}" srcOrd="0" destOrd="0" presId="urn:microsoft.com/office/officeart/2016/7/layout/LinearBlockProcessNumbered"/>
    <dgm:cxn modelId="{2C2D17D8-D099-0D44-99B0-E4DD0956208A}" type="presOf" srcId="{10079325-DD67-3F4D-8123-ABA0771517F4}" destId="{10EB7037-662E-8C4B-A0C0-EA7CE48728C4}" srcOrd="0" destOrd="0" presId="urn:microsoft.com/office/officeart/2016/7/layout/LinearBlockProcessNumbered"/>
    <dgm:cxn modelId="{A91893DD-2892-3247-A127-41F3704FB3CB}" srcId="{1F42E134-8486-444A-9BEE-8F82179B52B7}" destId="{9FCFE773-9458-F847-9EE3-0091DD46A5EA}" srcOrd="2" destOrd="0" parTransId="{00513A37-CB6D-0E48-AF20-A5F75E723C37}" sibTransId="{36EA9D45-5C5B-C04E-8A78-C3D2BEDC3FE6}"/>
    <dgm:cxn modelId="{C83183E0-D2E3-E141-B040-96A115D8ED5A}" type="presOf" srcId="{0CF9C086-CC36-7749-AA28-40C62F5CC1A5}" destId="{6FE4AC3F-B2FA-8B49-AFA3-49F3ABB72A75}" srcOrd="0" destOrd="0" presId="urn:microsoft.com/office/officeart/2016/7/layout/LinearBlockProcessNumbered"/>
    <dgm:cxn modelId="{743345EF-5146-7C45-8B80-D58806B81C1B}" type="presOf" srcId="{8E889A38-C656-E04D-A7D1-17757F4FA913}" destId="{BFAD9D10-1D0B-4B4A-AE84-963BA7669CFF}" srcOrd="1" destOrd="0" presId="urn:microsoft.com/office/officeart/2016/7/layout/LinearBlockProcessNumbered"/>
    <dgm:cxn modelId="{9BBF6BF4-DB3C-1949-9E69-EECC843047C7}" srcId="{1F42E134-8486-444A-9BEE-8F82179B52B7}" destId="{6208DA25-5ABD-6C47-AD4F-E20A191D4675}" srcOrd="0" destOrd="0" parTransId="{E2024252-63E2-8044-AC77-0F115211F979}" sibTransId="{10079325-DD67-3F4D-8123-ABA0771517F4}"/>
    <dgm:cxn modelId="{77EE7AF7-8438-C642-BBC9-7F4D477DCFFA}" type="presOf" srcId="{B5A9D728-5D79-CD47-8A7C-91B3455413E6}" destId="{0309C8ED-C848-2F41-BBBC-0B2AF78F1E2F}" srcOrd="0" destOrd="0" presId="urn:microsoft.com/office/officeart/2016/7/layout/LinearBlockProcessNumbered"/>
    <dgm:cxn modelId="{28508EF9-197D-FB40-BFD4-E5EA7E5EBACE}" type="presOf" srcId="{DCD67268-B047-9941-B7AC-4683064D0AA8}" destId="{917BEB2B-1FFA-034D-BE49-BFD732F71475}" srcOrd="0" destOrd="0" presId="urn:microsoft.com/office/officeart/2016/7/layout/LinearBlockProcessNumbered"/>
    <dgm:cxn modelId="{0F1457FB-C385-264C-AD4D-E17FD764092A}" type="presOf" srcId="{699585B0-F1C0-2E4C-8D75-86F9C3786725}" destId="{6FBC73FF-45FD-E74F-93F2-D3468AA8D020}" srcOrd="0" destOrd="0" presId="urn:microsoft.com/office/officeart/2016/7/layout/LinearBlockProcessNumbered"/>
    <dgm:cxn modelId="{9D6090FD-9515-9942-9246-44217C1C40DC}" type="presOf" srcId="{A706353A-7DBE-7C4F-A00F-7ACBEC496DC3}" destId="{FCC3178E-67E3-A944-8E51-974C6DFD3767}" srcOrd="0" destOrd="0" presId="urn:microsoft.com/office/officeart/2016/7/layout/LinearBlockProcessNumbered"/>
    <dgm:cxn modelId="{FB0F8CEF-E85F-DC4C-865A-3777EB238105}" type="presParOf" srcId="{F27CF300-2E53-7E4A-A083-5F22DCDE9A6F}" destId="{5A1B03E7-44C8-904E-91E1-0D455C8571D4}" srcOrd="0" destOrd="0" presId="urn:microsoft.com/office/officeart/2016/7/layout/LinearBlockProcessNumbered"/>
    <dgm:cxn modelId="{B8EBC6D3-F8B9-2942-AB34-AB90F55337D5}" type="presParOf" srcId="{5A1B03E7-44C8-904E-91E1-0D455C8571D4}" destId="{5B0F465C-39BD-BB4E-AE52-50FDB22C92B5}" srcOrd="0" destOrd="0" presId="urn:microsoft.com/office/officeart/2016/7/layout/LinearBlockProcessNumbered"/>
    <dgm:cxn modelId="{1504C634-9667-9F4A-BAC5-9FAD8B67A42E}" type="presParOf" srcId="{5A1B03E7-44C8-904E-91E1-0D455C8571D4}" destId="{10EB7037-662E-8C4B-A0C0-EA7CE48728C4}" srcOrd="1" destOrd="0" presId="urn:microsoft.com/office/officeart/2016/7/layout/LinearBlockProcessNumbered"/>
    <dgm:cxn modelId="{DF75D150-55EF-2E43-9607-28DEF99A9CD1}" type="presParOf" srcId="{5A1B03E7-44C8-904E-91E1-0D455C8571D4}" destId="{AA8EA4EF-0877-A74C-8C2A-9EED7773F56D}" srcOrd="2" destOrd="0" presId="urn:microsoft.com/office/officeart/2016/7/layout/LinearBlockProcessNumbered"/>
    <dgm:cxn modelId="{856C6349-CBD0-6D4D-A84E-41A34DB60BBA}" type="presParOf" srcId="{F27CF300-2E53-7E4A-A083-5F22DCDE9A6F}" destId="{57D07CA9-A094-7643-BFF8-1695C4C65F7B}" srcOrd="1" destOrd="0" presId="urn:microsoft.com/office/officeart/2016/7/layout/LinearBlockProcessNumbered"/>
    <dgm:cxn modelId="{A910F860-CC0D-9349-AB8E-718B5DFF3E98}" type="presParOf" srcId="{F27CF300-2E53-7E4A-A083-5F22DCDE9A6F}" destId="{54B1AAB5-27A0-B547-8F9C-56D3A319D98A}" srcOrd="2" destOrd="0" presId="urn:microsoft.com/office/officeart/2016/7/layout/LinearBlockProcessNumbered"/>
    <dgm:cxn modelId="{1BF5F28A-B2AB-C54B-9202-18220F1F957E}" type="presParOf" srcId="{54B1AAB5-27A0-B547-8F9C-56D3A319D98A}" destId="{6FBC73FF-45FD-E74F-93F2-D3468AA8D020}" srcOrd="0" destOrd="0" presId="urn:microsoft.com/office/officeart/2016/7/layout/LinearBlockProcessNumbered"/>
    <dgm:cxn modelId="{9E67AFF7-CDEB-A34D-AB44-0DEA5E4BC05F}" type="presParOf" srcId="{54B1AAB5-27A0-B547-8F9C-56D3A319D98A}" destId="{0309C8ED-C848-2F41-BBBC-0B2AF78F1E2F}" srcOrd="1" destOrd="0" presId="urn:microsoft.com/office/officeart/2016/7/layout/LinearBlockProcessNumbered"/>
    <dgm:cxn modelId="{F7EEFD6A-359B-4E4F-B601-F6B9EDF94B46}" type="presParOf" srcId="{54B1AAB5-27A0-B547-8F9C-56D3A319D98A}" destId="{B566A159-A451-114F-BDBC-E22E78401026}" srcOrd="2" destOrd="0" presId="urn:microsoft.com/office/officeart/2016/7/layout/LinearBlockProcessNumbered"/>
    <dgm:cxn modelId="{5E8D7709-777F-E548-89AA-9D9385BD0DCB}" type="presParOf" srcId="{F27CF300-2E53-7E4A-A083-5F22DCDE9A6F}" destId="{75E2DCC0-0D32-7045-8CF0-AA02A54F46AE}" srcOrd="3" destOrd="0" presId="urn:microsoft.com/office/officeart/2016/7/layout/LinearBlockProcessNumbered"/>
    <dgm:cxn modelId="{6BA00DF6-7DF0-6745-B15A-0A591DED962C}" type="presParOf" srcId="{F27CF300-2E53-7E4A-A083-5F22DCDE9A6F}" destId="{3762DDEC-84CD-894F-9F43-7811A0422FD3}" srcOrd="4" destOrd="0" presId="urn:microsoft.com/office/officeart/2016/7/layout/LinearBlockProcessNumbered"/>
    <dgm:cxn modelId="{C42B53A8-3B18-584D-8196-A8E17120520A}" type="presParOf" srcId="{3762DDEC-84CD-894F-9F43-7811A0422FD3}" destId="{628BC6CF-9441-0C4C-9563-17354EC899B7}" srcOrd="0" destOrd="0" presId="urn:microsoft.com/office/officeart/2016/7/layout/LinearBlockProcessNumbered"/>
    <dgm:cxn modelId="{6624BF25-83A8-4142-B02E-5AA20EC3461E}" type="presParOf" srcId="{3762DDEC-84CD-894F-9F43-7811A0422FD3}" destId="{39D4FF13-0CCE-8F42-9F5D-EA5328B68422}" srcOrd="1" destOrd="0" presId="urn:microsoft.com/office/officeart/2016/7/layout/LinearBlockProcessNumbered"/>
    <dgm:cxn modelId="{92342889-FAF3-BC47-B992-07BB24B81C19}" type="presParOf" srcId="{3762DDEC-84CD-894F-9F43-7811A0422FD3}" destId="{4D64E0DC-9EC7-2544-AFE1-8B096808D784}" srcOrd="2" destOrd="0" presId="urn:microsoft.com/office/officeart/2016/7/layout/LinearBlockProcessNumbered"/>
    <dgm:cxn modelId="{36037D34-B4B8-2A46-96B6-95612EC04212}" type="presParOf" srcId="{F27CF300-2E53-7E4A-A083-5F22DCDE9A6F}" destId="{F5AA0DDB-3B08-9A42-B8BF-9574ECF6E37E}" srcOrd="5" destOrd="0" presId="urn:microsoft.com/office/officeart/2016/7/layout/LinearBlockProcessNumbered"/>
    <dgm:cxn modelId="{79A285AA-E453-0646-9AB0-3D99B66EFB54}" type="presParOf" srcId="{F27CF300-2E53-7E4A-A083-5F22DCDE9A6F}" destId="{9B74C242-A9F1-F64B-96B4-A1756BB2C9E5}" srcOrd="6" destOrd="0" presId="urn:microsoft.com/office/officeart/2016/7/layout/LinearBlockProcessNumbered"/>
    <dgm:cxn modelId="{7BC1D27F-EEB6-4345-A6C6-F4DB164394F4}" type="presParOf" srcId="{9B74C242-A9F1-F64B-96B4-A1756BB2C9E5}" destId="{917BEB2B-1FFA-034D-BE49-BFD732F71475}" srcOrd="0" destOrd="0" presId="urn:microsoft.com/office/officeart/2016/7/layout/LinearBlockProcessNumbered"/>
    <dgm:cxn modelId="{72D9EE34-C9A7-8941-BE29-4FD98B23BCDA}" type="presParOf" srcId="{9B74C242-A9F1-F64B-96B4-A1756BB2C9E5}" destId="{71DDC522-B90B-FC4B-ABFB-8416B5569B51}" srcOrd="1" destOrd="0" presId="urn:microsoft.com/office/officeart/2016/7/layout/LinearBlockProcessNumbered"/>
    <dgm:cxn modelId="{F246D390-16CC-F44D-91B5-C4858AA9714B}" type="presParOf" srcId="{9B74C242-A9F1-F64B-96B4-A1756BB2C9E5}" destId="{487CAA76-D09E-B748-AF41-2AB17F8207BF}" srcOrd="2" destOrd="0" presId="urn:microsoft.com/office/officeart/2016/7/layout/LinearBlockProcessNumbered"/>
    <dgm:cxn modelId="{B8A06D1C-3710-8B43-8D22-A79B7BFFD066}" type="presParOf" srcId="{F27CF300-2E53-7E4A-A083-5F22DCDE9A6F}" destId="{D9729A19-C3B7-864B-8CD6-655B2F8F39CB}" srcOrd="7" destOrd="0" presId="urn:microsoft.com/office/officeart/2016/7/layout/LinearBlockProcessNumbered"/>
    <dgm:cxn modelId="{2778AA37-EEBD-C24C-B179-695173244D8F}" type="presParOf" srcId="{F27CF300-2E53-7E4A-A083-5F22DCDE9A6F}" destId="{4B75BDFA-3A06-B742-843D-6949DF61A492}" srcOrd="8" destOrd="0" presId="urn:microsoft.com/office/officeart/2016/7/layout/LinearBlockProcessNumbered"/>
    <dgm:cxn modelId="{B5E5B861-025F-604F-9A37-AF1F633099D9}" type="presParOf" srcId="{4B75BDFA-3A06-B742-843D-6949DF61A492}" destId="{8F90AA01-F7F1-2B44-996D-F4B1CA67EA73}" srcOrd="0" destOrd="0" presId="urn:microsoft.com/office/officeart/2016/7/layout/LinearBlockProcessNumbered"/>
    <dgm:cxn modelId="{D4D66DD7-EA44-C341-B5A8-B90A8BDCFE15}" type="presParOf" srcId="{4B75BDFA-3A06-B742-843D-6949DF61A492}" destId="{97EB042A-1D3F-DB47-9685-B2FF0AE3C03E}" srcOrd="1" destOrd="0" presId="urn:microsoft.com/office/officeart/2016/7/layout/LinearBlockProcessNumbered"/>
    <dgm:cxn modelId="{7C62580C-7062-4649-8E1A-A72463AE9A9D}" type="presParOf" srcId="{4B75BDFA-3A06-B742-843D-6949DF61A492}" destId="{BFAD9D10-1D0B-4B4A-AE84-963BA7669CFF}" srcOrd="2" destOrd="0" presId="urn:microsoft.com/office/officeart/2016/7/layout/LinearBlockProcessNumbered"/>
    <dgm:cxn modelId="{DB3A09C3-BBAB-3F46-B64F-F7933E03286A}" type="presParOf" srcId="{F27CF300-2E53-7E4A-A083-5F22DCDE9A6F}" destId="{B89D499B-B35A-DF44-ACE1-5CC85B33E51C}" srcOrd="9" destOrd="0" presId="urn:microsoft.com/office/officeart/2016/7/layout/LinearBlockProcessNumbered"/>
    <dgm:cxn modelId="{7B04302C-28E2-D342-B1D2-6F9C4E4336B1}" type="presParOf" srcId="{F27CF300-2E53-7E4A-A083-5F22DCDE9A6F}" destId="{DE3D0A43-910D-FB4C-A397-006466BE3C86}" srcOrd="10" destOrd="0" presId="urn:microsoft.com/office/officeart/2016/7/layout/LinearBlockProcessNumbered"/>
    <dgm:cxn modelId="{5C5DC737-4086-E346-9DA0-51114018729B}" type="presParOf" srcId="{DE3D0A43-910D-FB4C-A397-006466BE3C86}" destId="{FCC3178E-67E3-A944-8E51-974C6DFD3767}" srcOrd="0" destOrd="0" presId="urn:microsoft.com/office/officeart/2016/7/layout/LinearBlockProcessNumbered"/>
    <dgm:cxn modelId="{00289D06-B4C5-554D-90B2-C7EC789900C0}" type="presParOf" srcId="{DE3D0A43-910D-FB4C-A397-006466BE3C86}" destId="{6FE4AC3F-B2FA-8B49-AFA3-49F3ABB72A75}" srcOrd="1" destOrd="0" presId="urn:microsoft.com/office/officeart/2016/7/layout/LinearBlockProcessNumbered"/>
    <dgm:cxn modelId="{763BEAEC-0E0E-4E45-8E47-6B886ED62646}" type="presParOf" srcId="{DE3D0A43-910D-FB4C-A397-006466BE3C86}" destId="{08EFA032-AF65-B440-B7E7-CE189B781B9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3C4B91-D030-7C4D-A397-13B6118EE672}" type="doc">
      <dgm:prSet loTypeId="urn:microsoft.com/office/officeart/2016/7/layout/LinearBlockProcessNumbered" loCatId="process" qsTypeId="urn:microsoft.com/office/officeart/2005/8/quickstyle/simple1" qsCatId="simple" csTypeId="urn:microsoft.com/office/officeart/2005/8/colors/colorful2" csCatId="colorful" phldr="1"/>
      <dgm:spPr/>
    </dgm:pt>
    <dgm:pt modelId="{88B1FAED-9891-3F40-AE58-31CF4850EF98}">
      <dgm:prSet phldrT="[Text]"/>
      <dgm:spPr/>
      <dgm:t>
        <a:bodyPr/>
        <a:lstStyle/>
        <a:p>
          <a:r>
            <a:rPr lang="en-US"/>
            <a:t>Calculate the similarity between two courses using Bag of Words (BoW) features.</a:t>
          </a:r>
        </a:p>
      </dgm:t>
    </dgm:pt>
    <dgm:pt modelId="{099B6C33-A1E0-E242-BD84-14A70EFE364E}" type="parTrans" cxnId="{FA493EE4-0C34-3E46-8B06-47F6A9358B63}">
      <dgm:prSet/>
      <dgm:spPr/>
      <dgm:t>
        <a:bodyPr/>
        <a:lstStyle/>
        <a:p>
          <a:endParaRPr lang="en-US" sz="2000"/>
        </a:p>
      </dgm:t>
    </dgm:pt>
    <dgm:pt modelId="{B62AA28F-70D5-FF4E-98E0-3872FAF3A016}" type="sibTrans" cxnId="{FA493EE4-0C34-3E46-8B06-47F6A9358B63}">
      <dgm:prSet phldrT="1"/>
      <dgm:spPr/>
      <dgm:t>
        <a:bodyPr/>
        <a:lstStyle/>
        <a:p>
          <a:r>
            <a:rPr lang="en-US"/>
            <a:t>1</a:t>
          </a:r>
        </a:p>
      </dgm:t>
    </dgm:pt>
    <dgm:pt modelId="{49967B7A-4837-1440-8926-C215291A759E}">
      <dgm:prSet phldrT="[Text]"/>
      <dgm:spPr/>
      <dgm:t>
        <a:bodyPr/>
        <a:lstStyle/>
        <a:p>
          <a:r>
            <a:rPr lang="en-US"/>
            <a:t>Get user enrolled courses and unenrolled courses</a:t>
          </a:r>
        </a:p>
      </dgm:t>
    </dgm:pt>
    <dgm:pt modelId="{A1CF6A9F-10CD-2D4C-9480-4CCC400EC191}" type="parTrans" cxnId="{16E47775-1C2D-4540-820A-3A880B850EC4}">
      <dgm:prSet/>
      <dgm:spPr/>
      <dgm:t>
        <a:bodyPr/>
        <a:lstStyle/>
        <a:p>
          <a:endParaRPr lang="en-US" sz="2000"/>
        </a:p>
      </dgm:t>
    </dgm:pt>
    <dgm:pt modelId="{8321F724-4441-E74A-96DE-916945F8A22D}" type="sibTrans" cxnId="{16E47775-1C2D-4540-820A-3A880B850EC4}">
      <dgm:prSet phldrT="2"/>
      <dgm:spPr/>
      <dgm:t>
        <a:bodyPr/>
        <a:lstStyle/>
        <a:p>
          <a:r>
            <a:rPr lang="en-US"/>
            <a:t>2</a:t>
          </a:r>
        </a:p>
      </dgm:t>
    </dgm:pt>
    <dgm:pt modelId="{965971A6-92D7-7A4F-BE05-D8C4F1AAC5DB}">
      <dgm:prSet phldrT="[Text]"/>
      <dgm:spPr/>
      <dgm:t>
        <a:bodyPr/>
        <a:lstStyle/>
        <a:p>
          <a:r>
            <a:rPr lang="en-US"/>
            <a:t>For each enrolled course, find similarity score with each unenrolled course, set threshold for similarity.</a:t>
          </a:r>
        </a:p>
      </dgm:t>
    </dgm:pt>
    <dgm:pt modelId="{EF2BB7A1-E161-CE4D-80C9-D4D4B32C2446}" type="parTrans" cxnId="{7DA03407-AD70-1F43-8BF7-05C165F0FDAB}">
      <dgm:prSet/>
      <dgm:spPr/>
      <dgm:t>
        <a:bodyPr/>
        <a:lstStyle/>
        <a:p>
          <a:endParaRPr lang="en-US" sz="2000"/>
        </a:p>
      </dgm:t>
    </dgm:pt>
    <dgm:pt modelId="{3494F91A-5021-9E41-9BAF-58E597ACCC68}" type="sibTrans" cxnId="{7DA03407-AD70-1F43-8BF7-05C165F0FDAB}">
      <dgm:prSet phldrT="3"/>
      <dgm:spPr/>
      <dgm:t>
        <a:bodyPr/>
        <a:lstStyle/>
        <a:p>
          <a:r>
            <a:rPr lang="en-US"/>
            <a:t>3</a:t>
          </a:r>
        </a:p>
      </dgm:t>
    </dgm:pt>
    <dgm:pt modelId="{1278BA4D-82F3-C14A-89DA-C1E7F1D38979}">
      <dgm:prSet/>
      <dgm:spPr/>
      <dgm:t>
        <a:bodyPr/>
        <a:lstStyle/>
        <a:p>
          <a:r>
            <a:rPr lang="en-US"/>
            <a:t>Recommend courses with above similarity threshold.</a:t>
          </a:r>
        </a:p>
      </dgm:t>
    </dgm:pt>
    <dgm:pt modelId="{80D99071-E7F5-534A-B478-77998893D142}" type="parTrans" cxnId="{166F513A-E841-8542-AFE5-47A5382ED265}">
      <dgm:prSet/>
      <dgm:spPr/>
      <dgm:t>
        <a:bodyPr/>
        <a:lstStyle/>
        <a:p>
          <a:endParaRPr lang="en-US" sz="2000"/>
        </a:p>
      </dgm:t>
    </dgm:pt>
    <dgm:pt modelId="{3A37D921-A203-3E4E-A7A1-97779787EFE9}" type="sibTrans" cxnId="{166F513A-E841-8542-AFE5-47A5382ED265}">
      <dgm:prSet phldrT="4"/>
      <dgm:spPr/>
      <dgm:t>
        <a:bodyPr/>
        <a:lstStyle/>
        <a:p>
          <a:r>
            <a:rPr lang="en-US"/>
            <a:t>4</a:t>
          </a:r>
        </a:p>
      </dgm:t>
    </dgm:pt>
    <dgm:pt modelId="{BBAF0D9C-7B34-B247-AB5E-4EAB8EED43CE}" type="pres">
      <dgm:prSet presAssocID="{4C3C4B91-D030-7C4D-A397-13B6118EE672}" presName="Name0" presStyleCnt="0">
        <dgm:presLayoutVars>
          <dgm:animLvl val="lvl"/>
          <dgm:resizeHandles val="exact"/>
        </dgm:presLayoutVars>
      </dgm:prSet>
      <dgm:spPr/>
    </dgm:pt>
    <dgm:pt modelId="{6828858B-CA96-4B40-A63A-96FC0DEC6E8B}" type="pres">
      <dgm:prSet presAssocID="{88B1FAED-9891-3F40-AE58-31CF4850EF98}" presName="compositeNode" presStyleCnt="0">
        <dgm:presLayoutVars>
          <dgm:bulletEnabled val="1"/>
        </dgm:presLayoutVars>
      </dgm:prSet>
      <dgm:spPr/>
    </dgm:pt>
    <dgm:pt modelId="{2C32BBB7-D2FB-5E4B-A58A-2AAC62960885}" type="pres">
      <dgm:prSet presAssocID="{88B1FAED-9891-3F40-AE58-31CF4850EF98}" presName="bgRect" presStyleLbl="alignNode1" presStyleIdx="0" presStyleCnt="4"/>
      <dgm:spPr/>
    </dgm:pt>
    <dgm:pt modelId="{1AA445AD-8FEC-AB48-A94B-986ECBB2CBC7}" type="pres">
      <dgm:prSet presAssocID="{B62AA28F-70D5-FF4E-98E0-3872FAF3A016}" presName="sibTransNodeRect" presStyleLbl="alignNode1" presStyleIdx="0" presStyleCnt="4">
        <dgm:presLayoutVars>
          <dgm:chMax val="0"/>
          <dgm:bulletEnabled val="1"/>
        </dgm:presLayoutVars>
      </dgm:prSet>
      <dgm:spPr/>
    </dgm:pt>
    <dgm:pt modelId="{04616C2C-7603-4C4D-BFAF-7A96C9E50C83}" type="pres">
      <dgm:prSet presAssocID="{88B1FAED-9891-3F40-AE58-31CF4850EF98}" presName="nodeRect" presStyleLbl="alignNode1" presStyleIdx="0" presStyleCnt="4">
        <dgm:presLayoutVars>
          <dgm:bulletEnabled val="1"/>
        </dgm:presLayoutVars>
      </dgm:prSet>
      <dgm:spPr/>
    </dgm:pt>
    <dgm:pt modelId="{66A48A68-0B03-BE40-AD84-41110C12A880}" type="pres">
      <dgm:prSet presAssocID="{B62AA28F-70D5-FF4E-98E0-3872FAF3A016}" presName="sibTrans" presStyleCnt="0"/>
      <dgm:spPr/>
    </dgm:pt>
    <dgm:pt modelId="{310B3C9C-20F9-E741-B257-9E62F8BCE977}" type="pres">
      <dgm:prSet presAssocID="{49967B7A-4837-1440-8926-C215291A759E}" presName="compositeNode" presStyleCnt="0">
        <dgm:presLayoutVars>
          <dgm:bulletEnabled val="1"/>
        </dgm:presLayoutVars>
      </dgm:prSet>
      <dgm:spPr/>
    </dgm:pt>
    <dgm:pt modelId="{A21F1491-3C14-2544-B642-99F56DEDCA06}" type="pres">
      <dgm:prSet presAssocID="{49967B7A-4837-1440-8926-C215291A759E}" presName="bgRect" presStyleLbl="alignNode1" presStyleIdx="1" presStyleCnt="4"/>
      <dgm:spPr/>
    </dgm:pt>
    <dgm:pt modelId="{FAEB5229-FBC0-2A48-B1E9-3A49A4548708}" type="pres">
      <dgm:prSet presAssocID="{8321F724-4441-E74A-96DE-916945F8A22D}" presName="sibTransNodeRect" presStyleLbl="alignNode1" presStyleIdx="1" presStyleCnt="4">
        <dgm:presLayoutVars>
          <dgm:chMax val="0"/>
          <dgm:bulletEnabled val="1"/>
        </dgm:presLayoutVars>
      </dgm:prSet>
      <dgm:spPr/>
    </dgm:pt>
    <dgm:pt modelId="{60E7A122-3BFE-F049-A1EF-8D458303FC4D}" type="pres">
      <dgm:prSet presAssocID="{49967B7A-4837-1440-8926-C215291A759E}" presName="nodeRect" presStyleLbl="alignNode1" presStyleIdx="1" presStyleCnt="4">
        <dgm:presLayoutVars>
          <dgm:bulletEnabled val="1"/>
        </dgm:presLayoutVars>
      </dgm:prSet>
      <dgm:spPr/>
    </dgm:pt>
    <dgm:pt modelId="{86275675-F29D-0E42-B397-626E2F0ABB3B}" type="pres">
      <dgm:prSet presAssocID="{8321F724-4441-E74A-96DE-916945F8A22D}" presName="sibTrans" presStyleCnt="0"/>
      <dgm:spPr/>
    </dgm:pt>
    <dgm:pt modelId="{BCAEE0D9-5EDB-6E45-B8D3-822BF81B41F5}" type="pres">
      <dgm:prSet presAssocID="{965971A6-92D7-7A4F-BE05-D8C4F1AAC5DB}" presName="compositeNode" presStyleCnt="0">
        <dgm:presLayoutVars>
          <dgm:bulletEnabled val="1"/>
        </dgm:presLayoutVars>
      </dgm:prSet>
      <dgm:spPr/>
    </dgm:pt>
    <dgm:pt modelId="{37173FD9-85C6-B149-A222-DF532C658FAD}" type="pres">
      <dgm:prSet presAssocID="{965971A6-92D7-7A4F-BE05-D8C4F1AAC5DB}" presName="bgRect" presStyleLbl="alignNode1" presStyleIdx="2" presStyleCnt="4"/>
      <dgm:spPr/>
    </dgm:pt>
    <dgm:pt modelId="{8CC9D3DA-FDD1-C243-A72E-23F00A464B01}" type="pres">
      <dgm:prSet presAssocID="{3494F91A-5021-9E41-9BAF-58E597ACCC68}" presName="sibTransNodeRect" presStyleLbl="alignNode1" presStyleIdx="2" presStyleCnt="4">
        <dgm:presLayoutVars>
          <dgm:chMax val="0"/>
          <dgm:bulletEnabled val="1"/>
        </dgm:presLayoutVars>
      </dgm:prSet>
      <dgm:spPr/>
    </dgm:pt>
    <dgm:pt modelId="{472D2D7E-802F-7C43-952B-6B31D59D9C2E}" type="pres">
      <dgm:prSet presAssocID="{965971A6-92D7-7A4F-BE05-D8C4F1AAC5DB}" presName="nodeRect" presStyleLbl="alignNode1" presStyleIdx="2" presStyleCnt="4">
        <dgm:presLayoutVars>
          <dgm:bulletEnabled val="1"/>
        </dgm:presLayoutVars>
      </dgm:prSet>
      <dgm:spPr/>
    </dgm:pt>
    <dgm:pt modelId="{32385471-9EEF-CE4A-ADB7-75CE7708EF82}" type="pres">
      <dgm:prSet presAssocID="{3494F91A-5021-9E41-9BAF-58E597ACCC68}" presName="sibTrans" presStyleCnt="0"/>
      <dgm:spPr/>
    </dgm:pt>
    <dgm:pt modelId="{FB2086EE-E946-8E4C-A38E-ED1C47DBA2E2}" type="pres">
      <dgm:prSet presAssocID="{1278BA4D-82F3-C14A-89DA-C1E7F1D38979}" presName="compositeNode" presStyleCnt="0">
        <dgm:presLayoutVars>
          <dgm:bulletEnabled val="1"/>
        </dgm:presLayoutVars>
      </dgm:prSet>
      <dgm:spPr/>
    </dgm:pt>
    <dgm:pt modelId="{DA28D027-4F0E-364B-AA53-7140AD5FEBEC}" type="pres">
      <dgm:prSet presAssocID="{1278BA4D-82F3-C14A-89DA-C1E7F1D38979}" presName="bgRect" presStyleLbl="alignNode1" presStyleIdx="3" presStyleCnt="4"/>
      <dgm:spPr/>
    </dgm:pt>
    <dgm:pt modelId="{6F2A2D12-88C3-3C49-A980-31B17331B368}" type="pres">
      <dgm:prSet presAssocID="{3A37D921-A203-3E4E-A7A1-97779787EFE9}" presName="sibTransNodeRect" presStyleLbl="alignNode1" presStyleIdx="3" presStyleCnt="4">
        <dgm:presLayoutVars>
          <dgm:chMax val="0"/>
          <dgm:bulletEnabled val="1"/>
        </dgm:presLayoutVars>
      </dgm:prSet>
      <dgm:spPr/>
    </dgm:pt>
    <dgm:pt modelId="{DD20B357-F06E-7941-B5B4-7D6C3EEAF874}" type="pres">
      <dgm:prSet presAssocID="{1278BA4D-82F3-C14A-89DA-C1E7F1D38979}" presName="nodeRect" presStyleLbl="alignNode1" presStyleIdx="3" presStyleCnt="4">
        <dgm:presLayoutVars>
          <dgm:bulletEnabled val="1"/>
        </dgm:presLayoutVars>
      </dgm:prSet>
      <dgm:spPr/>
    </dgm:pt>
  </dgm:ptLst>
  <dgm:cxnLst>
    <dgm:cxn modelId="{4A0BB204-08C1-9343-91B4-6B07800563A4}" type="presOf" srcId="{1278BA4D-82F3-C14A-89DA-C1E7F1D38979}" destId="{DD20B357-F06E-7941-B5B4-7D6C3EEAF874}" srcOrd="1" destOrd="0" presId="urn:microsoft.com/office/officeart/2016/7/layout/LinearBlockProcessNumbered"/>
    <dgm:cxn modelId="{81AE2105-E47C-1141-9FEC-1B5516146813}" type="presOf" srcId="{B62AA28F-70D5-FF4E-98E0-3872FAF3A016}" destId="{1AA445AD-8FEC-AB48-A94B-986ECBB2CBC7}" srcOrd="0" destOrd="0" presId="urn:microsoft.com/office/officeart/2016/7/layout/LinearBlockProcessNumbered"/>
    <dgm:cxn modelId="{7DA03407-AD70-1F43-8BF7-05C165F0FDAB}" srcId="{4C3C4B91-D030-7C4D-A397-13B6118EE672}" destId="{965971A6-92D7-7A4F-BE05-D8C4F1AAC5DB}" srcOrd="2" destOrd="0" parTransId="{EF2BB7A1-E161-CE4D-80C9-D4D4B32C2446}" sibTransId="{3494F91A-5021-9E41-9BAF-58E597ACCC68}"/>
    <dgm:cxn modelId="{166F513A-E841-8542-AFE5-47A5382ED265}" srcId="{4C3C4B91-D030-7C4D-A397-13B6118EE672}" destId="{1278BA4D-82F3-C14A-89DA-C1E7F1D38979}" srcOrd="3" destOrd="0" parTransId="{80D99071-E7F5-534A-B478-77998893D142}" sibTransId="{3A37D921-A203-3E4E-A7A1-97779787EFE9}"/>
    <dgm:cxn modelId="{6F05C344-3D8D-1A4B-8232-3DDA1DBC1FCA}" type="presOf" srcId="{1278BA4D-82F3-C14A-89DA-C1E7F1D38979}" destId="{DA28D027-4F0E-364B-AA53-7140AD5FEBEC}" srcOrd="0" destOrd="0" presId="urn:microsoft.com/office/officeart/2016/7/layout/LinearBlockProcessNumbered"/>
    <dgm:cxn modelId="{1008D972-8CEE-5D40-875E-72DCF54DA1CB}" type="presOf" srcId="{3494F91A-5021-9E41-9BAF-58E597ACCC68}" destId="{8CC9D3DA-FDD1-C243-A72E-23F00A464B01}" srcOrd="0" destOrd="0" presId="urn:microsoft.com/office/officeart/2016/7/layout/LinearBlockProcessNumbered"/>
    <dgm:cxn modelId="{16E47775-1C2D-4540-820A-3A880B850EC4}" srcId="{4C3C4B91-D030-7C4D-A397-13B6118EE672}" destId="{49967B7A-4837-1440-8926-C215291A759E}" srcOrd="1" destOrd="0" parTransId="{A1CF6A9F-10CD-2D4C-9480-4CCC400EC191}" sibTransId="{8321F724-4441-E74A-96DE-916945F8A22D}"/>
    <dgm:cxn modelId="{A459817A-6D42-3C46-8036-E95E9026054A}" type="presOf" srcId="{965971A6-92D7-7A4F-BE05-D8C4F1AAC5DB}" destId="{472D2D7E-802F-7C43-952B-6B31D59D9C2E}" srcOrd="1" destOrd="0" presId="urn:microsoft.com/office/officeart/2016/7/layout/LinearBlockProcessNumbered"/>
    <dgm:cxn modelId="{66C7D386-4BA1-C842-87B5-0724880F0730}" type="presOf" srcId="{49967B7A-4837-1440-8926-C215291A759E}" destId="{A21F1491-3C14-2544-B642-99F56DEDCA06}" srcOrd="0" destOrd="0" presId="urn:microsoft.com/office/officeart/2016/7/layout/LinearBlockProcessNumbered"/>
    <dgm:cxn modelId="{03C8E98B-572F-7744-B13E-0AA8A4C594E8}" type="presOf" srcId="{4C3C4B91-D030-7C4D-A397-13B6118EE672}" destId="{BBAF0D9C-7B34-B247-AB5E-4EAB8EED43CE}" srcOrd="0" destOrd="0" presId="urn:microsoft.com/office/officeart/2016/7/layout/LinearBlockProcessNumbered"/>
    <dgm:cxn modelId="{C8FF3E94-BC31-634F-A371-9CDA51E0C3E6}" type="presOf" srcId="{965971A6-92D7-7A4F-BE05-D8C4F1AAC5DB}" destId="{37173FD9-85C6-B149-A222-DF532C658FAD}" srcOrd="0" destOrd="0" presId="urn:microsoft.com/office/officeart/2016/7/layout/LinearBlockProcessNumbered"/>
    <dgm:cxn modelId="{791615A4-ABE5-A547-ACDF-A7E375DA6BC0}" type="presOf" srcId="{8321F724-4441-E74A-96DE-916945F8A22D}" destId="{FAEB5229-FBC0-2A48-B1E9-3A49A4548708}" srcOrd="0" destOrd="0" presId="urn:microsoft.com/office/officeart/2016/7/layout/LinearBlockProcessNumbered"/>
    <dgm:cxn modelId="{8F8CF9A8-AE6D-D04B-B2DC-BAE2645FADCB}" type="presOf" srcId="{3A37D921-A203-3E4E-A7A1-97779787EFE9}" destId="{6F2A2D12-88C3-3C49-A980-31B17331B368}" srcOrd="0" destOrd="0" presId="urn:microsoft.com/office/officeart/2016/7/layout/LinearBlockProcessNumbered"/>
    <dgm:cxn modelId="{BDC809BA-FC7D-4344-B41A-B3BC0CD53150}" type="presOf" srcId="{49967B7A-4837-1440-8926-C215291A759E}" destId="{60E7A122-3BFE-F049-A1EF-8D458303FC4D}" srcOrd="1" destOrd="0" presId="urn:microsoft.com/office/officeart/2016/7/layout/LinearBlockProcessNumbered"/>
    <dgm:cxn modelId="{FA493EE4-0C34-3E46-8B06-47F6A9358B63}" srcId="{4C3C4B91-D030-7C4D-A397-13B6118EE672}" destId="{88B1FAED-9891-3F40-AE58-31CF4850EF98}" srcOrd="0" destOrd="0" parTransId="{099B6C33-A1E0-E242-BD84-14A70EFE364E}" sibTransId="{B62AA28F-70D5-FF4E-98E0-3872FAF3A016}"/>
    <dgm:cxn modelId="{365D02EC-C1FD-8043-A7B3-D2AA5485D434}" type="presOf" srcId="{88B1FAED-9891-3F40-AE58-31CF4850EF98}" destId="{04616C2C-7603-4C4D-BFAF-7A96C9E50C83}" srcOrd="1" destOrd="0" presId="urn:microsoft.com/office/officeart/2016/7/layout/LinearBlockProcessNumbered"/>
    <dgm:cxn modelId="{D75EC8FC-C0B7-CB49-A4EB-BB7AF1A58C43}" type="presOf" srcId="{88B1FAED-9891-3F40-AE58-31CF4850EF98}" destId="{2C32BBB7-D2FB-5E4B-A58A-2AAC62960885}" srcOrd="0" destOrd="0" presId="urn:microsoft.com/office/officeart/2016/7/layout/LinearBlockProcessNumbered"/>
    <dgm:cxn modelId="{8AF14CC6-8789-3F45-8071-C45E5F1E0269}" type="presParOf" srcId="{BBAF0D9C-7B34-B247-AB5E-4EAB8EED43CE}" destId="{6828858B-CA96-4B40-A63A-96FC0DEC6E8B}" srcOrd="0" destOrd="0" presId="urn:microsoft.com/office/officeart/2016/7/layout/LinearBlockProcessNumbered"/>
    <dgm:cxn modelId="{7EA0D6B2-A612-5B4D-A938-D96A2CC37791}" type="presParOf" srcId="{6828858B-CA96-4B40-A63A-96FC0DEC6E8B}" destId="{2C32BBB7-D2FB-5E4B-A58A-2AAC62960885}" srcOrd="0" destOrd="0" presId="urn:microsoft.com/office/officeart/2016/7/layout/LinearBlockProcessNumbered"/>
    <dgm:cxn modelId="{EB4DC5A7-C896-8F4D-9B62-2F94587FA1E9}" type="presParOf" srcId="{6828858B-CA96-4B40-A63A-96FC0DEC6E8B}" destId="{1AA445AD-8FEC-AB48-A94B-986ECBB2CBC7}" srcOrd="1" destOrd="0" presId="urn:microsoft.com/office/officeart/2016/7/layout/LinearBlockProcessNumbered"/>
    <dgm:cxn modelId="{B80114C2-EA1D-EF4A-80FC-2841719FE670}" type="presParOf" srcId="{6828858B-CA96-4B40-A63A-96FC0DEC6E8B}" destId="{04616C2C-7603-4C4D-BFAF-7A96C9E50C83}" srcOrd="2" destOrd="0" presId="urn:microsoft.com/office/officeart/2016/7/layout/LinearBlockProcessNumbered"/>
    <dgm:cxn modelId="{C351C9BA-A2C2-434A-BD7C-6A26996466D9}" type="presParOf" srcId="{BBAF0D9C-7B34-B247-AB5E-4EAB8EED43CE}" destId="{66A48A68-0B03-BE40-AD84-41110C12A880}" srcOrd="1" destOrd="0" presId="urn:microsoft.com/office/officeart/2016/7/layout/LinearBlockProcessNumbered"/>
    <dgm:cxn modelId="{7BAD4CD9-349A-5D41-836F-22100BB4FF24}" type="presParOf" srcId="{BBAF0D9C-7B34-B247-AB5E-4EAB8EED43CE}" destId="{310B3C9C-20F9-E741-B257-9E62F8BCE977}" srcOrd="2" destOrd="0" presId="urn:microsoft.com/office/officeart/2016/7/layout/LinearBlockProcessNumbered"/>
    <dgm:cxn modelId="{CA8DBEB9-8EFA-1941-9D7C-C948A10B8B9D}" type="presParOf" srcId="{310B3C9C-20F9-E741-B257-9E62F8BCE977}" destId="{A21F1491-3C14-2544-B642-99F56DEDCA06}" srcOrd="0" destOrd="0" presId="urn:microsoft.com/office/officeart/2016/7/layout/LinearBlockProcessNumbered"/>
    <dgm:cxn modelId="{B50E7F4E-0C19-B544-B8D3-4486FE3681AF}" type="presParOf" srcId="{310B3C9C-20F9-E741-B257-9E62F8BCE977}" destId="{FAEB5229-FBC0-2A48-B1E9-3A49A4548708}" srcOrd="1" destOrd="0" presId="urn:microsoft.com/office/officeart/2016/7/layout/LinearBlockProcessNumbered"/>
    <dgm:cxn modelId="{62AA5E7C-6EF3-A847-B54D-66C75C12D2C4}" type="presParOf" srcId="{310B3C9C-20F9-E741-B257-9E62F8BCE977}" destId="{60E7A122-3BFE-F049-A1EF-8D458303FC4D}" srcOrd="2" destOrd="0" presId="urn:microsoft.com/office/officeart/2016/7/layout/LinearBlockProcessNumbered"/>
    <dgm:cxn modelId="{2B6308E1-E65C-A547-8335-2824B0DC73FB}" type="presParOf" srcId="{BBAF0D9C-7B34-B247-AB5E-4EAB8EED43CE}" destId="{86275675-F29D-0E42-B397-626E2F0ABB3B}" srcOrd="3" destOrd="0" presId="urn:microsoft.com/office/officeart/2016/7/layout/LinearBlockProcessNumbered"/>
    <dgm:cxn modelId="{6C18B5B7-2886-A646-8A2E-E49F35DC9C79}" type="presParOf" srcId="{BBAF0D9C-7B34-B247-AB5E-4EAB8EED43CE}" destId="{BCAEE0D9-5EDB-6E45-B8D3-822BF81B41F5}" srcOrd="4" destOrd="0" presId="urn:microsoft.com/office/officeart/2016/7/layout/LinearBlockProcessNumbered"/>
    <dgm:cxn modelId="{DA93E892-9360-DD4B-B605-815C90DDF1BC}" type="presParOf" srcId="{BCAEE0D9-5EDB-6E45-B8D3-822BF81B41F5}" destId="{37173FD9-85C6-B149-A222-DF532C658FAD}" srcOrd="0" destOrd="0" presId="urn:microsoft.com/office/officeart/2016/7/layout/LinearBlockProcessNumbered"/>
    <dgm:cxn modelId="{E33AB0C5-DE2B-3A46-805A-7C27FC58F2D0}" type="presParOf" srcId="{BCAEE0D9-5EDB-6E45-B8D3-822BF81B41F5}" destId="{8CC9D3DA-FDD1-C243-A72E-23F00A464B01}" srcOrd="1" destOrd="0" presId="urn:microsoft.com/office/officeart/2016/7/layout/LinearBlockProcessNumbered"/>
    <dgm:cxn modelId="{32424992-2DF4-484B-8C14-7B22CBED1E9C}" type="presParOf" srcId="{BCAEE0D9-5EDB-6E45-B8D3-822BF81B41F5}" destId="{472D2D7E-802F-7C43-952B-6B31D59D9C2E}" srcOrd="2" destOrd="0" presId="urn:microsoft.com/office/officeart/2016/7/layout/LinearBlockProcessNumbered"/>
    <dgm:cxn modelId="{437265CC-5081-DC4C-BADD-63AFC09CBE9A}" type="presParOf" srcId="{BBAF0D9C-7B34-B247-AB5E-4EAB8EED43CE}" destId="{32385471-9EEF-CE4A-ADB7-75CE7708EF82}" srcOrd="5" destOrd="0" presId="urn:microsoft.com/office/officeart/2016/7/layout/LinearBlockProcessNumbered"/>
    <dgm:cxn modelId="{02698656-44DA-B14C-A59E-810E62286466}" type="presParOf" srcId="{BBAF0D9C-7B34-B247-AB5E-4EAB8EED43CE}" destId="{FB2086EE-E946-8E4C-A38E-ED1C47DBA2E2}" srcOrd="6" destOrd="0" presId="urn:microsoft.com/office/officeart/2016/7/layout/LinearBlockProcessNumbered"/>
    <dgm:cxn modelId="{E55C50B4-C176-E547-9E42-04838CB9401E}" type="presParOf" srcId="{FB2086EE-E946-8E4C-A38E-ED1C47DBA2E2}" destId="{DA28D027-4F0E-364B-AA53-7140AD5FEBEC}" srcOrd="0" destOrd="0" presId="urn:microsoft.com/office/officeart/2016/7/layout/LinearBlockProcessNumbered"/>
    <dgm:cxn modelId="{29FE3BBD-17E5-3C46-9A97-DAC06FBAB3E2}" type="presParOf" srcId="{FB2086EE-E946-8E4C-A38E-ED1C47DBA2E2}" destId="{6F2A2D12-88C3-3C49-A980-31B17331B368}" srcOrd="1" destOrd="0" presId="urn:microsoft.com/office/officeart/2016/7/layout/LinearBlockProcessNumbered"/>
    <dgm:cxn modelId="{90AE394E-40D8-9745-BFDD-4A4FB7D93403}" type="presParOf" srcId="{FB2086EE-E946-8E4C-A38E-ED1C47DBA2E2}" destId="{DD20B357-F06E-7941-B5B4-7D6C3EEAF87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42E134-8486-444A-9BEE-8F82179B52B7}" type="doc">
      <dgm:prSet loTypeId="urn:microsoft.com/office/officeart/2016/7/layout/LinearBlockProcessNumbered" loCatId="process" qsTypeId="urn:microsoft.com/office/officeart/2005/8/quickstyle/simple1" qsCatId="simple" csTypeId="urn:microsoft.com/office/officeart/2005/8/colors/colorful2" csCatId="colorful" phldr="1"/>
      <dgm:spPr/>
    </dgm:pt>
    <dgm:pt modelId="{6208DA25-5ABD-6C47-AD4F-E20A191D4675}">
      <dgm:prSet phldrT="[Text]"/>
      <dgm:spPr/>
      <dgm:t>
        <a:bodyPr/>
        <a:lstStyle/>
        <a:p>
          <a:r>
            <a:rPr lang="en-US" dirty="0">
              <a:solidFill>
                <a:srgbClr val="121619"/>
              </a:solidFill>
            </a:rPr>
            <a:t>Get user profile</a:t>
          </a:r>
          <a:endParaRPr lang="en-US" dirty="0"/>
        </a:p>
      </dgm:t>
    </dgm:pt>
    <dgm:pt modelId="{E2024252-63E2-8044-AC77-0F115211F979}" type="parTrans" cxnId="{9BBF6BF4-DB3C-1949-9E69-EECC843047C7}">
      <dgm:prSet/>
      <dgm:spPr/>
      <dgm:t>
        <a:bodyPr/>
        <a:lstStyle/>
        <a:p>
          <a:endParaRPr lang="en-US" sz="4000"/>
        </a:p>
      </dgm:t>
    </dgm:pt>
    <dgm:pt modelId="{10079325-DD67-3F4D-8123-ABA0771517F4}" type="sibTrans" cxnId="{9BBF6BF4-DB3C-1949-9E69-EECC843047C7}">
      <dgm:prSet phldrT="1"/>
      <dgm:spPr/>
      <dgm:t>
        <a:bodyPr/>
        <a:lstStyle/>
        <a:p>
          <a:r>
            <a:rPr lang="en-US"/>
            <a:t>1</a:t>
          </a:r>
        </a:p>
      </dgm:t>
    </dgm:pt>
    <dgm:pt modelId="{699585B0-F1C0-2E4C-8D75-86F9C3786725}">
      <dgm:prSet phldrT="[Text]"/>
      <dgm:spPr/>
      <dgm:t>
        <a:bodyPr/>
        <a:lstStyle/>
        <a:p>
          <a:r>
            <a:rPr lang="en-US" dirty="0">
              <a:solidFill>
                <a:srgbClr val="121619"/>
              </a:solidFill>
            </a:rPr>
            <a:t>Standardize user profile with mean as 0, std as 1</a:t>
          </a:r>
          <a:endParaRPr lang="en-US" dirty="0"/>
        </a:p>
      </dgm:t>
    </dgm:pt>
    <dgm:pt modelId="{5F0F02D2-1F1F-0545-9EB6-28F959F493B6}" type="parTrans" cxnId="{EFD2957E-49C8-8E40-A88F-D72E8C335D24}">
      <dgm:prSet/>
      <dgm:spPr/>
      <dgm:t>
        <a:bodyPr/>
        <a:lstStyle/>
        <a:p>
          <a:endParaRPr lang="en-US" sz="4000"/>
        </a:p>
      </dgm:t>
    </dgm:pt>
    <dgm:pt modelId="{B5A9D728-5D79-CD47-8A7C-91B3455413E6}" type="sibTrans" cxnId="{EFD2957E-49C8-8E40-A88F-D72E8C335D24}">
      <dgm:prSet phldrT="2"/>
      <dgm:spPr/>
      <dgm:t>
        <a:bodyPr/>
        <a:lstStyle/>
        <a:p>
          <a:r>
            <a:rPr lang="en-US"/>
            <a:t>2</a:t>
          </a:r>
        </a:p>
      </dgm:t>
    </dgm:pt>
    <dgm:pt modelId="{9FCFE773-9458-F847-9EE3-0091DD46A5EA}">
      <dgm:prSet phldrT="[Text]"/>
      <dgm:spPr/>
      <dgm:t>
        <a:bodyPr/>
        <a:lstStyle/>
        <a:p>
          <a:r>
            <a:rPr lang="en-US" dirty="0">
              <a:solidFill>
                <a:srgbClr val="121619"/>
              </a:solidFill>
            </a:rPr>
            <a:t>Find optimized cluster number K using grid search </a:t>
          </a:r>
          <a:endParaRPr lang="en-US" dirty="0"/>
        </a:p>
      </dgm:t>
    </dgm:pt>
    <dgm:pt modelId="{00513A37-CB6D-0E48-AF20-A5F75E723C37}" type="parTrans" cxnId="{A91893DD-2892-3247-A127-41F3704FB3CB}">
      <dgm:prSet/>
      <dgm:spPr/>
      <dgm:t>
        <a:bodyPr/>
        <a:lstStyle/>
        <a:p>
          <a:endParaRPr lang="en-US" sz="4000"/>
        </a:p>
      </dgm:t>
    </dgm:pt>
    <dgm:pt modelId="{36EA9D45-5C5B-C04E-8A78-C3D2BEDC3FE6}" type="sibTrans" cxnId="{A91893DD-2892-3247-A127-41F3704FB3CB}">
      <dgm:prSet phldrT="3"/>
      <dgm:spPr/>
      <dgm:t>
        <a:bodyPr/>
        <a:lstStyle/>
        <a:p>
          <a:r>
            <a:rPr lang="en-US"/>
            <a:t>3</a:t>
          </a:r>
        </a:p>
      </dgm:t>
    </dgm:pt>
    <dgm:pt modelId="{DCD67268-B047-9941-B7AC-4683064D0AA8}">
      <dgm:prSet/>
      <dgm:spPr/>
      <dgm:t>
        <a:bodyPr/>
        <a:lstStyle/>
        <a:p>
          <a:r>
            <a:rPr lang="en-US" dirty="0">
              <a:solidFill>
                <a:srgbClr val="121619"/>
              </a:solidFill>
            </a:rPr>
            <a:t>Apply </a:t>
          </a:r>
          <a:r>
            <a:rPr lang="en-US" dirty="0" err="1">
              <a:solidFill>
                <a:srgbClr val="121619"/>
              </a:solidFill>
            </a:rPr>
            <a:t>kmeans</a:t>
          </a:r>
          <a:r>
            <a:rPr lang="en-US" dirty="0">
              <a:solidFill>
                <a:srgbClr val="121619"/>
              </a:solidFill>
            </a:rPr>
            <a:t> model with optimum cluster, assign cluster label to each user</a:t>
          </a:r>
          <a:endParaRPr lang="en-US" dirty="0"/>
        </a:p>
      </dgm:t>
    </dgm:pt>
    <dgm:pt modelId="{429196D9-6E3F-FB46-907C-B773B87B90D1}" type="parTrans" cxnId="{F496DEA0-C896-E04D-982E-EF75E0D8B691}">
      <dgm:prSet/>
      <dgm:spPr/>
      <dgm:t>
        <a:bodyPr/>
        <a:lstStyle/>
        <a:p>
          <a:endParaRPr lang="en-US" sz="4000"/>
        </a:p>
      </dgm:t>
    </dgm:pt>
    <dgm:pt modelId="{3734D7B0-72E1-5242-A568-C6315E889F8F}" type="sibTrans" cxnId="{F496DEA0-C896-E04D-982E-EF75E0D8B691}">
      <dgm:prSet phldrT="4"/>
      <dgm:spPr/>
      <dgm:t>
        <a:bodyPr/>
        <a:lstStyle/>
        <a:p>
          <a:r>
            <a:rPr lang="en-US"/>
            <a:t>4</a:t>
          </a:r>
        </a:p>
      </dgm:t>
    </dgm:pt>
    <dgm:pt modelId="{8E889A38-C656-E04D-A7D1-17757F4FA913}">
      <dgm:prSet/>
      <dgm:spPr/>
      <dgm:t>
        <a:bodyPr/>
        <a:lstStyle/>
        <a:p>
          <a:r>
            <a:rPr lang="en-US" dirty="0">
              <a:solidFill>
                <a:srgbClr val="121619"/>
              </a:solidFill>
            </a:rPr>
            <a:t>find popular course for each cluster using enrollment data</a:t>
          </a:r>
          <a:endParaRPr lang="en-US" dirty="0"/>
        </a:p>
      </dgm:t>
    </dgm:pt>
    <dgm:pt modelId="{6E5541A8-57D7-B541-9AA7-23D4E0D4C029}" type="parTrans" cxnId="{31C1EF5E-251C-8E45-86F8-B907852B55B5}">
      <dgm:prSet/>
      <dgm:spPr/>
      <dgm:t>
        <a:bodyPr/>
        <a:lstStyle/>
        <a:p>
          <a:endParaRPr lang="en-US" sz="4000"/>
        </a:p>
      </dgm:t>
    </dgm:pt>
    <dgm:pt modelId="{EE8D64EB-02AE-084B-833F-35E66D831C89}" type="sibTrans" cxnId="{31C1EF5E-251C-8E45-86F8-B907852B55B5}">
      <dgm:prSet phldrT="5"/>
      <dgm:spPr/>
      <dgm:t>
        <a:bodyPr/>
        <a:lstStyle/>
        <a:p>
          <a:r>
            <a:rPr lang="en-US"/>
            <a:t>5</a:t>
          </a:r>
        </a:p>
      </dgm:t>
    </dgm:pt>
    <dgm:pt modelId="{A706353A-7DBE-7C4F-A00F-7ACBEC496DC3}">
      <dgm:prSet/>
      <dgm:spPr/>
      <dgm:t>
        <a:bodyPr/>
        <a:lstStyle/>
        <a:p>
          <a:r>
            <a:rPr lang="en-US" dirty="0">
              <a:solidFill>
                <a:srgbClr val="121619"/>
              </a:solidFill>
            </a:rPr>
            <a:t>Recommend user unenrolled courses that belong to user's cluster</a:t>
          </a:r>
          <a:endParaRPr lang="en-US" dirty="0"/>
        </a:p>
      </dgm:t>
    </dgm:pt>
    <dgm:pt modelId="{D1BC84B8-5DAF-2F41-9DB6-369E77EC7C64}" type="parTrans" cxnId="{0B48F87B-D090-D34F-9646-11B752FF73FE}">
      <dgm:prSet/>
      <dgm:spPr/>
      <dgm:t>
        <a:bodyPr/>
        <a:lstStyle/>
        <a:p>
          <a:endParaRPr lang="en-US" sz="4000"/>
        </a:p>
      </dgm:t>
    </dgm:pt>
    <dgm:pt modelId="{0CF9C086-CC36-7749-AA28-40C62F5CC1A5}" type="sibTrans" cxnId="{0B48F87B-D090-D34F-9646-11B752FF73FE}">
      <dgm:prSet phldrT="6"/>
      <dgm:spPr/>
      <dgm:t>
        <a:bodyPr/>
        <a:lstStyle/>
        <a:p>
          <a:r>
            <a:rPr lang="en-US"/>
            <a:t>6</a:t>
          </a:r>
        </a:p>
      </dgm:t>
    </dgm:pt>
    <dgm:pt modelId="{F27CF300-2E53-7E4A-A083-5F22DCDE9A6F}" type="pres">
      <dgm:prSet presAssocID="{1F42E134-8486-444A-9BEE-8F82179B52B7}" presName="Name0" presStyleCnt="0">
        <dgm:presLayoutVars>
          <dgm:animLvl val="lvl"/>
          <dgm:resizeHandles val="exact"/>
        </dgm:presLayoutVars>
      </dgm:prSet>
      <dgm:spPr/>
    </dgm:pt>
    <dgm:pt modelId="{5A1B03E7-44C8-904E-91E1-0D455C8571D4}" type="pres">
      <dgm:prSet presAssocID="{6208DA25-5ABD-6C47-AD4F-E20A191D4675}" presName="compositeNode" presStyleCnt="0">
        <dgm:presLayoutVars>
          <dgm:bulletEnabled val="1"/>
        </dgm:presLayoutVars>
      </dgm:prSet>
      <dgm:spPr/>
    </dgm:pt>
    <dgm:pt modelId="{5B0F465C-39BD-BB4E-AE52-50FDB22C92B5}" type="pres">
      <dgm:prSet presAssocID="{6208DA25-5ABD-6C47-AD4F-E20A191D4675}" presName="bgRect" presStyleLbl="alignNode1" presStyleIdx="0" presStyleCnt="6"/>
      <dgm:spPr/>
    </dgm:pt>
    <dgm:pt modelId="{10EB7037-662E-8C4B-A0C0-EA7CE48728C4}" type="pres">
      <dgm:prSet presAssocID="{10079325-DD67-3F4D-8123-ABA0771517F4}" presName="sibTransNodeRect" presStyleLbl="alignNode1" presStyleIdx="0" presStyleCnt="6">
        <dgm:presLayoutVars>
          <dgm:chMax val="0"/>
          <dgm:bulletEnabled val="1"/>
        </dgm:presLayoutVars>
      </dgm:prSet>
      <dgm:spPr/>
    </dgm:pt>
    <dgm:pt modelId="{AA8EA4EF-0877-A74C-8C2A-9EED7773F56D}" type="pres">
      <dgm:prSet presAssocID="{6208DA25-5ABD-6C47-AD4F-E20A191D4675}" presName="nodeRect" presStyleLbl="alignNode1" presStyleIdx="0" presStyleCnt="6">
        <dgm:presLayoutVars>
          <dgm:bulletEnabled val="1"/>
        </dgm:presLayoutVars>
      </dgm:prSet>
      <dgm:spPr/>
    </dgm:pt>
    <dgm:pt modelId="{57D07CA9-A094-7643-BFF8-1695C4C65F7B}" type="pres">
      <dgm:prSet presAssocID="{10079325-DD67-3F4D-8123-ABA0771517F4}" presName="sibTrans" presStyleCnt="0"/>
      <dgm:spPr/>
    </dgm:pt>
    <dgm:pt modelId="{54B1AAB5-27A0-B547-8F9C-56D3A319D98A}" type="pres">
      <dgm:prSet presAssocID="{699585B0-F1C0-2E4C-8D75-86F9C3786725}" presName="compositeNode" presStyleCnt="0">
        <dgm:presLayoutVars>
          <dgm:bulletEnabled val="1"/>
        </dgm:presLayoutVars>
      </dgm:prSet>
      <dgm:spPr/>
    </dgm:pt>
    <dgm:pt modelId="{6FBC73FF-45FD-E74F-93F2-D3468AA8D020}" type="pres">
      <dgm:prSet presAssocID="{699585B0-F1C0-2E4C-8D75-86F9C3786725}" presName="bgRect" presStyleLbl="alignNode1" presStyleIdx="1" presStyleCnt="6"/>
      <dgm:spPr/>
    </dgm:pt>
    <dgm:pt modelId="{0309C8ED-C848-2F41-BBBC-0B2AF78F1E2F}" type="pres">
      <dgm:prSet presAssocID="{B5A9D728-5D79-CD47-8A7C-91B3455413E6}" presName="sibTransNodeRect" presStyleLbl="alignNode1" presStyleIdx="1" presStyleCnt="6">
        <dgm:presLayoutVars>
          <dgm:chMax val="0"/>
          <dgm:bulletEnabled val="1"/>
        </dgm:presLayoutVars>
      </dgm:prSet>
      <dgm:spPr/>
    </dgm:pt>
    <dgm:pt modelId="{B566A159-A451-114F-BDBC-E22E78401026}" type="pres">
      <dgm:prSet presAssocID="{699585B0-F1C0-2E4C-8D75-86F9C3786725}" presName="nodeRect" presStyleLbl="alignNode1" presStyleIdx="1" presStyleCnt="6">
        <dgm:presLayoutVars>
          <dgm:bulletEnabled val="1"/>
        </dgm:presLayoutVars>
      </dgm:prSet>
      <dgm:spPr/>
    </dgm:pt>
    <dgm:pt modelId="{75E2DCC0-0D32-7045-8CF0-AA02A54F46AE}" type="pres">
      <dgm:prSet presAssocID="{B5A9D728-5D79-CD47-8A7C-91B3455413E6}" presName="sibTrans" presStyleCnt="0"/>
      <dgm:spPr/>
    </dgm:pt>
    <dgm:pt modelId="{3762DDEC-84CD-894F-9F43-7811A0422FD3}" type="pres">
      <dgm:prSet presAssocID="{9FCFE773-9458-F847-9EE3-0091DD46A5EA}" presName="compositeNode" presStyleCnt="0">
        <dgm:presLayoutVars>
          <dgm:bulletEnabled val="1"/>
        </dgm:presLayoutVars>
      </dgm:prSet>
      <dgm:spPr/>
    </dgm:pt>
    <dgm:pt modelId="{628BC6CF-9441-0C4C-9563-17354EC899B7}" type="pres">
      <dgm:prSet presAssocID="{9FCFE773-9458-F847-9EE3-0091DD46A5EA}" presName="bgRect" presStyleLbl="alignNode1" presStyleIdx="2" presStyleCnt="6"/>
      <dgm:spPr/>
    </dgm:pt>
    <dgm:pt modelId="{39D4FF13-0CCE-8F42-9F5D-EA5328B68422}" type="pres">
      <dgm:prSet presAssocID="{36EA9D45-5C5B-C04E-8A78-C3D2BEDC3FE6}" presName="sibTransNodeRect" presStyleLbl="alignNode1" presStyleIdx="2" presStyleCnt="6">
        <dgm:presLayoutVars>
          <dgm:chMax val="0"/>
          <dgm:bulletEnabled val="1"/>
        </dgm:presLayoutVars>
      </dgm:prSet>
      <dgm:spPr/>
    </dgm:pt>
    <dgm:pt modelId="{4D64E0DC-9EC7-2544-AFE1-8B096808D784}" type="pres">
      <dgm:prSet presAssocID="{9FCFE773-9458-F847-9EE3-0091DD46A5EA}" presName="nodeRect" presStyleLbl="alignNode1" presStyleIdx="2" presStyleCnt="6">
        <dgm:presLayoutVars>
          <dgm:bulletEnabled val="1"/>
        </dgm:presLayoutVars>
      </dgm:prSet>
      <dgm:spPr/>
    </dgm:pt>
    <dgm:pt modelId="{F5AA0DDB-3B08-9A42-B8BF-9574ECF6E37E}" type="pres">
      <dgm:prSet presAssocID="{36EA9D45-5C5B-C04E-8A78-C3D2BEDC3FE6}" presName="sibTrans" presStyleCnt="0"/>
      <dgm:spPr/>
    </dgm:pt>
    <dgm:pt modelId="{9B74C242-A9F1-F64B-96B4-A1756BB2C9E5}" type="pres">
      <dgm:prSet presAssocID="{DCD67268-B047-9941-B7AC-4683064D0AA8}" presName="compositeNode" presStyleCnt="0">
        <dgm:presLayoutVars>
          <dgm:bulletEnabled val="1"/>
        </dgm:presLayoutVars>
      </dgm:prSet>
      <dgm:spPr/>
    </dgm:pt>
    <dgm:pt modelId="{917BEB2B-1FFA-034D-BE49-BFD732F71475}" type="pres">
      <dgm:prSet presAssocID="{DCD67268-B047-9941-B7AC-4683064D0AA8}" presName="bgRect" presStyleLbl="alignNode1" presStyleIdx="3" presStyleCnt="6"/>
      <dgm:spPr/>
    </dgm:pt>
    <dgm:pt modelId="{71DDC522-B90B-FC4B-ABFB-8416B5569B51}" type="pres">
      <dgm:prSet presAssocID="{3734D7B0-72E1-5242-A568-C6315E889F8F}" presName="sibTransNodeRect" presStyleLbl="alignNode1" presStyleIdx="3" presStyleCnt="6">
        <dgm:presLayoutVars>
          <dgm:chMax val="0"/>
          <dgm:bulletEnabled val="1"/>
        </dgm:presLayoutVars>
      </dgm:prSet>
      <dgm:spPr/>
    </dgm:pt>
    <dgm:pt modelId="{487CAA76-D09E-B748-AF41-2AB17F8207BF}" type="pres">
      <dgm:prSet presAssocID="{DCD67268-B047-9941-B7AC-4683064D0AA8}" presName="nodeRect" presStyleLbl="alignNode1" presStyleIdx="3" presStyleCnt="6">
        <dgm:presLayoutVars>
          <dgm:bulletEnabled val="1"/>
        </dgm:presLayoutVars>
      </dgm:prSet>
      <dgm:spPr/>
    </dgm:pt>
    <dgm:pt modelId="{D9729A19-C3B7-864B-8CD6-655B2F8F39CB}" type="pres">
      <dgm:prSet presAssocID="{3734D7B0-72E1-5242-A568-C6315E889F8F}" presName="sibTrans" presStyleCnt="0"/>
      <dgm:spPr/>
    </dgm:pt>
    <dgm:pt modelId="{4B75BDFA-3A06-B742-843D-6949DF61A492}" type="pres">
      <dgm:prSet presAssocID="{8E889A38-C656-E04D-A7D1-17757F4FA913}" presName="compositeNode" presStyleCnt="0">
        <dgm:presLayoutVars>
          <dgm:bulletEnabled val="1"/>
        </dgm:presLayoutVars>
      </dgm:prSet>
      <dgm:spPr/>
    </dgm:pt>
    <dgm:pt modelId="{8F90AA01-F7F1-2B44-996D-F4B1CA67EA73}" type="pres">
      <dgm:prSet presAssocID="{8E889A38-C656-E04D-A7D1-17757F4FA913}" presName="bgRect" presStyleLbl="alignNode1" presStyleIdx="4" presStyleCnt="6"/>
      <dgm:spPr/>
    </dgm:pt>
    <dgm:pt modelId="{97EB042A-1D3F-DB47-9685-B2FF0AE3C03E}" type="pres">
      <dgm:prSet presAssocID="{EE8D64EB-02AE-084B-833F-35E66D831C89}" presName="sibTransNodeRect" presStyleLbl="alignNode1" presStyleIdx="4" presStyleCnt="6">
        <dgm:presLayoutVars>
          <dgm:chMax val="0"/>
          <dgm:bulletEnabled val="1"/>
        </dgm:presLayoutVars>
      </dgm:prSet>
      <dgm:spPr/>
    </dgm:pt>
    <dgm:pt modelId="{BFAD9D10-1D0B-4B4A-AE84-963BA7669CFF}" type="pres">
      <dgm:prSet presAssocID="{8E889A38-C656-E04D-A7D1-17757F4FA913}" presName="nodeRect" presStyleLbl="alignNode1" presStyleIdx="4" presStyleCnt="6">
        <dgm:presLayoutVars>
          <dgm:bulletEnabled val="1"/>
        </dgm:presLayoutVars>
      </dgm:prSet>
      <dgm:spPr/>
    </dgm:pt>
    <dgm:pt modelId="{B89D499B-B35A-DF44-ACE1-5CC85B33E51C}" type="pres">
      <dgm:prSet presAssocID="{EE8D64EB-02AE-084B-833F-35E66D831C89}" presName="sibTrans" presStyleCnt="0"/>
      <dgm:spPr/>
    </dgm:pt>
    <dgm:pt modelId="{DE3D0A43-910D-FB4C-A397-006466BE3C86}" type="pres">
      <dgm:prSet presAssocID="{A706353A-7DBE-7C4F-A00F-7ACBEC496DC3}" presName="compositeNode" presStyleCnt="0">
        <dgm:presLayoutVars>
          <dgm:bulletEnabled val="1"/>
        </dgm:presLayoutVars>
      </dgm:prSet>
      <dgm:spPr/>
    </dgm:pt>
    <dgm:pt modelId="{FCC3178E-67E3-A944-8E51-974C6DFD3767}" type="pres">
      <dgm:prSet presAssocID="{A706353A-7DBE-7C4F-A00F-7ACBEC496DC3}" presName="bgRect" presStyleLbl="alignNode1" presStyleIdx="5" presStyleCnt="6"/>
      <dgm:spPr/>
    </dgm:pt>
    <dgm:pt modelId="{6FE4AC3F-B2FA-8B49-AFA3-49F3ABB72A75}" type="pres">
      <dgm:prSet presAssocID="{0CF9C086-CC36-7749-AA28-40C62F5CC1A5}" presName="sibTransNodeRect" presStyleLbl="alignNode1" presStyleIdx="5" presStyleCnt="6">
        <dgm:presLayoutVars>
          <dgm:chMax val="0"/>
          <dgm:bulletEnabled val="1"/>
        </dgm:presLayoutVars>
      </dgm:prSet>
      <dgm:spPr/>
    </dgm:pt>
    <dgm:pt modelId="{08EFA032-AF65-B440-B7E7-CE189B781B9B}" type="pres">
      <dgm:prSet presAssocID="{A706353A-7DBE-7C4F-A00F-7ACBEC496DC3}" presName="nodeRect" presStyleLbl="alignNode1" presStyleIdx="5" presStyleCnt="6">
        <dgm:presLayoutVars>
          <dgm:bulletEnabled val="1"/>
        </dgm:presLayoutVars>
      </dgm:prSet>
      <dgm:spPr/>
    </dgm:pt>
  </dgm:ptLst>
  <dgm:cxnLst>
    <dgm:cxn modelId="{9B48E608-A768-0C48-8B8D-59D029AF93CF}" type="presOf" srcId="{6208DA25-5ABD-6C47-AD4F-E20A191D4675}" destId="{AA8EA4EF-0877-A74C-8C2A-9EED7773F56D}" srcOrd="1" destOrd="0" presId="urn:microsoft.com/office/officeart/2016/7/layout/LinearBlockProcessNumbered"/>
    <dgm:cxn modelId="{4309AE0E-BB09-BF41-9F5F-88C2A53C13E9}" type="presOf" srcId="{EE8D64EB-02AE-084B-833F-35E66D831C89}" destId="{97EB042A-1D3F-DB47-9685-B2FF0AE3C03E}" srcOrd="0" destOrd="0" presId="urn:microsoft.com/office/officeart/2016/7/layout/LinearBlockProcessNumbered"/>
    <dgm:cxn modelId="{ED607117-B492-FC40-A83D-8EF22FE8D615}" type="presOf" srcId="{6208DA25-5ABD-6C47-AD4F-E20A191D4675}" destId="{5B0F465C-39BD-BB4E-AE52-50FDB22C92B5}" srcOrd="0" destOrd="0" presId="urn:microsoft.com/office/officeart/2016/7/layout/LinearBlockProcessNumbered"/>
    <dgm:cxn modelId="{E5456319-B651-3340-B7C3-1C7A0A5AD340}" type="presOf" srcId="{1F42E134-8486-444A-9BEE-8F82179B52B7}" destId="{F27CF300-2E53-7E4A-A083-5F22DCDE9A6F}" srcOrd="0" destOrd="0" presId="urn:microsoft.com/office/officeart/2016/7/layout/LinearBlockProcessNumbered"/>
    <dgm:cxn modelId="{DA0F102C-C02E-0A47-BD8D-66CB8B16E6DB}" type="presOf" srcId="{3734D7B0-72E1-5242-A568-C6315E889F8F}" destId="{71DDC522-B90B-FC4B-ABFB-8416B5569B51}" srcOrd="0" destOrd="0" presId="urn:microsoft.com/office/officeart/2016/7/layout/LinearBlockProcessNumbered"/>
    <dgm:cxn modelId="{92A14F33-18C3-0840-ADBA-C45C903E066D}" type="presOf" srcId="{9FCFE773-9458-F847-9EE3-0091DD46A5EA}" destId="{628BC6CF-9441-0C4C-9563-17354EC899B7}" srcOrd="0" destOrd="0" presId="urn:microsoft.com/office/officeart/2016/7/layout/LinearBlockProcessNumbered"/>
    <dgm:cxn modelId="{65F9A13C-603C-2A44-A461-81ABB62C38D8}" type="presOf" srcId="{A706353A-7DBE-7C4F-A00F-7ACBEC496DC3}" destId="{08EFA032-AF65-B440-B7E7-CE189B781B9B}" srcOrd="1" destOrd="0" presId="urn:microsoft.com/office/officeart/2016/7/layout/LinearBlockProcessNumbered"/>
    <dgm:cxn modelId="{DD479151-5614-0742-AA1E-49BE57E56DB6}" type="presOf" srcId="{699585B0-F1C0-2E4C-8D75-86F9C3786725}" destId="{B566A159-A451-114F-BDBC-E22E78401026}" srcOrd="1" destOrd="0" presId="urn:microsoft.com/office/officeart/2016/7/layout/LinearBlockProcessNumbered"/>
    <dgm:cxn modelId="{27CD2357-6BAC-9947-9536-D296B79F2925}" type="presOf" srcId="{8E889A38-C656-E04D-A7D1-17757F4FA913}" destId="{8F90AA01-F7F1-2B44-996D-F4B1CA67EA73}" srcOrd="0" destOrd="0" presId="urn:microsoft.com/office/officeart/2016/7/layout/LinearBlockProcessNumbered"/>
    <dgm:cxn modelId="{31C1EF5E-251C-8E45-86F8-B907852B55B5}" srcId="{1F42E134-8486-444A-9BEE-8F82179B52B7}" destId="{8E889A38-C656-E04D-A7D1-17757F4FA913}" srcOrd="4" destOrd="0" parTransId="{6E5541A8-57D7-B541-9AA7-23D4E0D4C029}" sibTransId="{EE8D64EB-02AE-084B-833F-35E66D831C89}"/>
    <dgm:cxn modelId="{9E251464-90BE-F345-A6E0-4F7FA76E01CB}" type="presOf" srcId="{9FCFE773-9458-F847-9EE3-0091DD46A5EA}" destId="{4D64E0DC-9EC7-2544-AFE1-8B096808D784}" srcOrd="1" destOrd="0" presId="urn:microsoft.com/office/officeart/2016/7/layout/LinearBlockProcessNumbered"/>
    <dgm:cxn modelId="{0B48F87B-D090-D34F-9646-11B752FF73FE}" srcId="{1F42E134-8486-444A-9BEE-8F82179B52B7}" destId="{A706353A-7DBE-7C4F-A00F-7ACBEC496DC3}" srcOrd="5" destOrd="0" parTransId="{D1BC84B8-5DAF-2F41-9DB6-369E77EC7C64}" sibTransId="{0CF9C086-CC36-7749-AA28-40C62F5CC1A5}"/>
    <dgm:cxn modelId="{EFD2957E-49C8-8E40-A88F-D72E8C335D24}" srcId="{1F42E134-8486-444A-9BEE-8F82179B52B7}" destId="{699585B0-F1C0-2E4C-8D75-86F9C3786725}" srcOrd="1" destOrd="0" parTransId="{5F0F02D2-1F1F-0545-9EB6-28F959F493B6}" sibTransId="{B5A9D728-5D79-CD47-8A7C-91B3455413E6}"/>
    <dgm:cxn modelId="{4813309F-0E64-A94B-9D65-92AB4D1E2793}" type="presOf" srcId="{DCD67268-B047-9941-B7AC-4683064D0AA8}" destId="{487CAA76-D09E-B748-AF41-2AB17F8207BF}" srcOrd="1" destOrd="0" presId="urn:microsoft.com/office/officeart/2016/7/layout/LinearBlockProcessNumbered"/>
    <dgm:cxn modelId="{F496DEA0-C896-E04D-982E-EF75E0D8B691}" srcId="{1F42E134-8486-444A-9BEE-8F82179B52B7}" destId="{DCD67268-B047-9941-B7AC-4683064D0AA8}" srcOrd="3" destOrd="0" parTransId="{429196D9-6E3F-FB46-907C-B773B87B90D1}" sibTransId="{3734D7B0-72E1-5242-A568-C6315E889F8F}"/>
    <dgm:cxn modelId="{FA825CBB-4B38-9348-9C02-3745F10A820E}" type="presOf" srcId="{36EA9D45-5C5B-C04E-8A78-C3D2BEDC3FE6}" destId="{39D4FF13-0CCE-8F42-9F5D-EA5328B68422}" srcOrd="0" destOrd="0" presId="urn:microsoft.com/office/officeart/2016/7/layout/LinearBlockProcessNumbered"/>
    <dgm:cxn modelId="{2C2D17D8-D099-0D44-99B0-E4DD0956208A}" type="presOf" srcId="{10079325-DD67-3F4D-8123-ABA0771517F4}" destId="{10EB7037-662E-8C4B-A0C0-EA7CE48728C4}" srcOrd="0" destOrd="0" presId="urn:microsoft.com/office/officeart/2016/7/layout/LinearBlockProcessNumbered"/>
    <dgm:cxn modelId="{A91893DD-2892-3247-A127-41F3704FB3CB}" srcId="{1F42E134-8486-444A-9BEE-8F82179B52B7}" destId="{9FCFE773-9458-F847-9EE3-0091DD46A5EA}" srcOrd="2" destOrd="0" parTransId="{00513A37-CB6D-0E48-AF20-A5F75E723C37}" sibTransId="{36EA9D45-5C5B-C04E-8A78-C3D2BEDC3FE6}"/>
    <dgm:cxn modelId="{C83183E0-D2E3-E141-B040-96A115D8ED5A}" type="presOf" srcId="{0CF9C086-CC36-7749-AA28-40C62F5CC1A5}" destId="{6FE4AC3F-B2FA-8B49-AFA3-49F3ABB72A75}" srcOrd="0" destOrd="0" presId="urn:microsoft.com/office/officeart/2016/7/layout/LinearBlockProcessNumbered"/>
    <dgm:cxn modelId="{743345EF-5146-7C45-8B80-D58806B81C1B}" type="presOf" srcId="{8E889A38-C656-E04D-A7D1-17757F4FA913}" destId="{BFAD9D10-1D0B-4B4A-AE84-963BA7669CFF}" srcOrd="1" destOrd="0" presId="urn:microsoft.com/office/officeart/2016/7/layout/LinearBlockProcessNumbered"/>
    <dgm:cxn modelId="{9BBF6BF4-DB3C-1949-9E69-EECC843047C7}" srcId="{1F42E134-8486-444A-9BEE-8F82179B52B7}" destId="{6208DA25-5ABD-6C47-AD4F-E20A191D4675}" srcOrd="0" destOrd="0" parTransId="{E2024252-63E2-8044-AC77-0F115211F979}" sibTransId="{10079325-DD67-3F4D-8123-ABA0771517F4}"/>
    <dgm:cxn modelId="{77EE7AF7-8438-C642-BBC9-7F4D477DCFFA}" type="presOf" srcId="{B5A9D728-5D79-CD47-8A7C-91B3455413E6}" destId="{0309C8ED-C848-2F41-BBBC-0B2AF78F1E2F}" srcOrd="0" destOrd="0" presId="urn:microsoft.com/office/officeart/2016/7/layout/LinearBlockProcessNumbered"/>
    <dgm:cxn modelId="{28508EF9-197D-FB40-BFD4-E5EA7E5EBACE}" type="presOf" srcId="{DCD67268-B047-9941-B7AC-4683064D0AA8}" destId="{917BEB2B-1FFA-034D-BE49-BFD732F71475}" srcOrd="0" destOrd="0" presId="urn:microsoft.com/office/officeart/2016/7/layout/LinearBlockProcessNumbered"/>
    <dgm:cxn modelId="{0F1457FB-C385-264C-AD4D-E17FD764092A}" type="presOf" srcId="{699585B0-F1C0-2E4C-8D75-86F9C3786725}" destId="{6FBC73FF-45FD-E74F-93F2-D3468AA8D020}" srcOrd="0" destOrd="0" presId="urn:microsoft.com/office/officeart/2016/7/layout/LinearBlockProcessNumbered"/>
    <dgm:cxn modelId="{9D6090FD-9515-9942-9246-44217C1C40DC}" type="presOf" srcId="{A706353A-7DBE-7C4F-A00F-7ACBEC496DC3}" destId="{FCC3178E-67E3-A944-8E51-974C6DFD3767}" srcOrd="0" destOrd="0" presId="urn:microsoft.com/office/officeart/2016/7/layout/LinearBlockProcessNumbered"/>
    <dgm:cxn modelId="{FB0F8CEF-E85F-DC4C-865A-3777EB238105}" type="presParOf" srcId="{F27CF300-2E53-7E4A-A083-5F22DCDE9A6F}" destId="{5A1B03E7-44C8-904E-91E1-0D455C8571D4}" srcOrd="0" destOrd="0" presId="urn:microsoft.com/office/officeart/2016/7/layout/LinearBlockProcessNumbered"/>
    <dgm:cxn modelId="{B8EBC6D3-F8B9-2942-AB34-AB90F55337D5}" type="presParOf" srcId="{5A1B03E7-44C8-904E-91E1-0D455C8571D4}" destId="{5B0F465C-39BD-BB4E-AE52-50FDB22C92B5}" srcOrd="0" destOrd="0" presId="urn:microsoft.com/office/officeart/2016/7/layout/LinearBlockProcessNumbered"/>
    <dgm:cxn modelId="{1504C634-9667-9F4A-BAC5-9FAD8B67A42E}" type="presParOf" srcId="{5A1B03E7-44C8-904E-91E1-0D455C8571D4}" destId="{10EB7037-662E-8C4B-A0C0-EA7CE48728C4}" srcOrd="1" destOrd="0" presId="urn:microsoft.com/office/officeart/2016/7/layout/LinearBlockProcessNumbered"/>
    <dgm:cxn modelId="{DF75D150-55EF-2E43-9607-28DEF99A9CD1}" type="presParOf" srcId="{5A1B03E7-44C8-904E-91E1-0D455C8571D4}" destId="{AA8EA4EF-0877-A74C-8C2A-9EED7773F56D}" srcOrd="2" destOrd="0" presId="urn:microsoft.com/office/officeart/2016/7/layout/LinearBlockProcessNumbered"/>
    <dgm:cxn modelId="{856C6349-CBD0-6D4D-A84E-41A34DB60BBA}" type="presParOf" srcId="{F27CF300-2E53-7E4A-A083-5F22DCDE9A6F}" destId="{57D07CA9-A094-7643-BFF8-1695C4C65F7B}" srcOrd="1" destOrd="0" presId="urn:microsoft.com/office/officeart/2016/7/layout/LinearBlockProcessNumbered"/>
    <dgm:cxn modelId="{A910F860-CC0D-9349-AB8E-718B5DFF3E98}" type="presParOf" srcId="{F27CF300-2E53-7E4A-A083-5F22DCDE9A6F}" destId="{54B1AAB5-27A0-B547-8F9C-56D3A319D98A}" srcOrd="2" destOrd="0" presId="urn:microsoft.com/office/officeart/2016/7/layout/LinearBlockProcessNumbered"/>
    <dgm:cxn modelId="{1BF5F28A-B2AB-C54B-9202-18220F1F957E}" type="presParOf" srcId="{54B1AAB5-27A0-B547-8F9C-56D3A319D98A}" destId="{6FBC73FF-45FD-E74F-93F2-D3468AA8D020}" srcOrd="0" destOrd="0" presId="urn:microsoft.com/office/officeart/2016/7/layout/LinearBlockProcessNumbered"/>
    <dgm:cxn modelId="{9E67AFF7-CDEB-A34D-AB44-0DEA5E4BC05F}" type="presParOf" srcId="{54B1AAB5-27A0-B547-8F9C-56D3A319D98A}" destId="{0309C8ED-C848-2F41-BBBC-0B2AF78F1E2F}" srcOrd="1" destOrd="0" presId="urn:microsoft.com/office/officeart/2016/7/layout/LinearBlockProcessNumbered"/>
    <dgm:cxn modelId="{F7EEFD6A-359B-4E4F-B601-F6B9EDF94B46}" type="presParOf" srcId="{54B1AAB5-27A0-B547-8F9C-56D3A319D98A}" destId="{B566A159-A451-114F-BDBC-E22E78401026}" srcOrd="2" destOrd="0" presId="urn:microsoft.com/office/officeart/2016/7/layout/LinearBlockProcessNumbered"/>
    <dgm:cxn modelId="{5E8D7709-777F-E548-89AA-9D9385BD0DCB}" type="presParOf" srcId="{F27CF300-2E53-7E4A-A083-5F22DCDE9A6F}" destId="{75E2DCC0-0D32-7045-8CF0-AA02A54F46AE}" srcOrd="3" destOrd="0" presId="urn:microsoft.com/office/officeart/2016/7/layout/LinearBlockProcessNumbered"/>
    <dgm:cxn modelId="{6BA00DF6-7DF0-6745-B15A-0A591DED962C}" type="presParOf" srcId="{F27CF300-2E53-7E4A-A083-5F22DCDE9A6F}" destId="{3762DDEC-84CD-894F-9F43-7811A0422FD3}" srcOrd="4" destOrd="0" presId="urn:microsoft.com/office/officeart/2016/7/layout/LinearBlockProcessNumbered"/>
    <dgm:cxn modelId="{C42B53A8-3B18-584D-8196-A8E17120520A}" type="presParOf" srcId="{3762DDEC-84CD-894F-9F43-7811A0422FD3}" destId="{628BC6CF-9441-0C4C-9563-17354EC899B7}" srcOrd="0" destOrd="0" presId="urn:microsoft.com/office/officeart/2016/7/layout/LinearBlockProcessNumbered"/>
    <dgm:cxn modelId="{6624BF25-83A8-4142-B02E-5AA20EC3461E}" type="presParOf" srcId="{3762DDEC-84CD-894F-9F43-7811A0422FD3}" destId="{39D4FF13-0CCE-8F42-9F5D-EA5328B68422}" srcOrd="1" destOrd="0" presId="urn:microsoft.com/office/officeart/2016/7/layout/LinearBlockProcessNumbered"/>
    <dgm:cxn modelId="{92342889-FAF3-BC47-B992-07BB24B81C19}" type="presParOf" srcId="{3762DDEC-84CD-894F-9F43-7811A0422FD3}" destId="{4D64E0DC-9EC7-2544-AFE1-8B096808D784}" srcOrd="2" destOrd="0" presId="urn:microsoft.com/office/officeart/2016/7/layout/LinearBlockProcessNumbered"/>
    <dgm:cxn modelId="{36037D34-B4B8-2A46-96B6-95612EC04212}" type="presParOf" srcId="{F27CF300-2E53-7E4A-A083-5F22DCDE9A6F}" destId="{F5AA0DDB-3B08-9A42-B8BF-9574ECF6E37E}" srcOrd="5" destOrd="0" presId="urn:microsoft.com/office/officeart/2016/7/layout/LinearBlockProcessNumbered"/>
    <dgm:cxn modelId="{79A285AA-E453-0646-9AB0-3D99B66EFB54}" type="presParOf" srcId="{F27CF300-2E53-7E4A-A083-5F22DCDE9A6F}" destId="{9B74C242-A9F1-F64B-96B4-A1756BB2C9E5}" srcOrd="6" destOrd="0" presId="urn:microsoft.com/office/officeart/2016/7/layout/LinearBlockProcessNumbered"/>
    <dgm:cxn modelId="{7BC1D27F-EEB6-4345-A6C6-F4DB164394F4}" type="presParOf" srcId="{9B74C242-A9F1-F64B-96B4-A1756BB2C9E5}" destId="{917BEB2B-1FFA-034D-BE49-BFD732F71475}" srcOrd="0" destOrd="0" presId="urn:microsoft.com/office/officeart/2016/7/layout/LinearBlockProcessNumbered"/>
    <dgm:cxn modelId="{72D9EE34-C9A7-8941-BE29-4FD98B23BCDA}" type="presParOf" srcId="{9B74C242-A9F1-F64B-96B4-A1756BB2C9E5}" destId="{71DDC522-B90B-FC4B-ABFB-8416B5569B51}" srcOrd="1" destOrd="0" presId="urn:microsoft.com/office/officeart/2016/7/layout/LinearBlockProcessNumbered"/>
    <dgm:cxn modelId="{F246D390-16CC-F44D-91B5-C4858AA9714B}" type="presParOf" srcId="{9B74C242-A9F1-F64B-96B4-A1756BB2C9E5}" destId="{487CAA76-D09E-B748-AF41-2AB17F8207BF}" srcOrd="2" destOrd="0" presId="urn:microsoft.com/office/officeart/2016/7/layout/LinearBlockProcessNumbered"/>
    <dgm:cxn modelId="{B8A06D1C-3710-8B43-8D22-A79B7BFFD066}" type="presParOf" srcId="{F27CF300-2E53-7E4A-A083-5F22DCDE9A6F}" destId="{D9729A19-C3B7-864B-8CD6-655B2F8F39CB}" srcOrd="7" destOrd="0" presId="urn:microsoft.com/office/officeart/2016/7/layout/LinearBlockProcessNumbered"/>
    <dgm:cxn modelId="{2778AA37-EEBD-C24C-B179-695173244D8F}" type="presParOf" srcId="{F27CF300-2E53-7E4A-A083-5F22DCDE9A6F}" destId="{4B75BDFA-3A06-B742-843D-6949DF61A492}" srcOrd="8" destOrd="0" presId="urn:microsoft.com/office/officeart/2016/7/layout/LinearBlockProcessNumbered"/>
    <dgm:cxn modelId="{B5E5B861-025F-604F-9A37-AF1F633099D9}" type="presParOf" srcId="{4B75BDFA-3A06-B742-843D-6949DF61A492}" destId="{8F90AA01-F7F1-2B44-996D-F4B1CA67EA73}" srcOrd="0" destOrd="0" presId="urn:microsoft.com/office/officeart/2016/7/layout/LinearBlockProcessNumbered"/>
    <dgm:cxn modelId="{D4D66DD7-EA44-C341-B5A8-B90A8BDCFE15}" type="presParOf" srcId="{4B75BDFA-3A06-B742-843D-6949DF61A492}" destId="{97EB042A-1D3F-DB47-9685-B2FF0AE3C03E}" srcOrd="1" destOrd="0" presId="urn:microsoft.com/office/officeart/2016/7/layout/LinearBlockProcessNumbered"/>
    <dgm:cxn modelId="{7C62580C-7062-4649-8E1A-A72463AE9A9D}" type="presParOf" srcId="{4B75BDFA-3A06-B742-843D-6949DF61A492}" destId="{BFAD9D10-1D0B-4B4A-AE84-963BA7669CFF}" srcOrd="2" destOrd="0" presId="urn:microsoft.com/office/officeart/2016/7/layout/LinearBlockProcessNumbered"/>
    <dgm:cxn modelId="{DB3A09C3-BBAB-3F46-B64F-F7933E03286A}" type="presParOf" srcId="{F27CF300-2E53-7E4A-A083-5F22DCDE9A6F}" destId="{B89D499B-B35A-DF44-ACE1-5CC85B33E51C}" srcOrd="9" destOrd="0" presId="urn:microsoft.com/office/officeart/2016/7/layout/LinearBlockProcessNumbered"/>
    <dgm:cxn modelId="{7B04302C-28E2-D342-B1D2-6F9C4E4336B1}" type="presParOf" srcId="{F27CF300-2E53-7E4A-A083-5F22DCDE9A6F}" destId="{DE3D0A43-910D-FB4C-A397-006466BE3C86}" srcOrd="10" destOrd="0" presId="urn:microsoft.com/office/officeart/2016/7/layout/LinearBlockProcessNumbered"/>
    <dgm:cxn modelId="{5C5DC737-4086-E346-9DA0-51114018729B}" type="presParOf" srcId="{DE3D0A43-910D-FB4C-A397-006466BE3C86}" destId="{FCC3178E-67E3-A944-8E51-974C6DFD3767}" srcOrd="0" destOrd="0" presId="urn:microsoft.com/office/officeart/2016/7/layout/LinearBlockProcessNumbered"/>
    <dgm:cxn modelId="{00289D06-B4C5-554D-90B2-C7EC789900C0}" type="presParOf" srcId="{DE3D0A43-910D-FB4C-A397-006466BE3C86}" destId="{6FE4AC3F-B2FA-8B49-AFA3-49F3ABB72A75}" srcOrd="1" destOrd="0" presId="urn:microsoft.com/office/officeart/2016/7/layout/LinearBlockProcessNumbered"/>
    <dgm:cxn modelId="{763BEAEC-0E0E-4E45-8E47-6B886ED62646}" type="presParOf" srcId="{DE3D0A43-910D-FB4C-A397-006466BE3C86}" destId="{08EFA032-AF65-B440-B7E7-CE189B781B9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42E134-8486-444A-9BEE-8F82179B52B7}" type="doc">
      <dgm:prSet loTypeId="urn:microsoft.com/office/officeart/2016/7/layout/LinearBlockProcessNumbered" loCatId="process" qsTypeId="urn:microsoft.com/office/officeart/2005/8/quickstyle/simple1" qsCatId="simple" csTypeId="urn:microsoft.com/office/officeart/2005/8/colors/colorful2" csCatId="colorful" phldr="1"/>
      <dgm:spPr/>
    </dgm:pt>
    <dgm:pt modelId="{6208DA25-5ABD-6C47-AD4F-E20A191D4675}">
      <dgm:prSet phldrT="[Text]"/>
      <dgm:spPr/>
      <dgm:t>
        <a:bodyPr/>
        <a:lstStyle/>
        <a:p>
          <a:r>
            <a:rPr lang="en-US" dirty="0"/>
            <a:t>Get users' rating for their enrolled courses, convert to user-item interaction sparse matrix </a:t>
          </a:r>
        </a:p>
      </dgm:t>
    </dgm:pt>
    <dgm:pt modelId="{E2024252-63E2-8044-AC77-0F115211F979}" type="parTrans" cxnId="{9BBF6BF4-DB3C-1949-9E69-EECC843047C7}">
      <dgm:prSet/>
      <dgm:spPr/>
      <dgm:t>
        <a:bodyPr/>
        <a:lstStyle/>
        <a:p>
          <a:endParaRPr lang="en-US" sz="4000"/>
        </a:p>
      </dgm:t>
    </dgm:pt>
    <dgm:pt modelId="{10079325-DD67-3F4D-8123-ABA0771517F4}" type="sibTrans" cxnId="{9BBF6BF4-DB3C-1949-9E69-EECC843047C7}">
      <dgm:prSet phldrT="1"/>
      <dgm:spPr/>
      <dgm:t>
        <a:bodyPr/>
        <a:lstStyle/>
        <a:p>
          <a:r>
            <a:rPr lang="en-US"/>
            <a:t>1</a:t>
          </a:r>
        </a:p>
      </dgm:t>
    </dgm:pt>
    <dgm:pt modelId="{699585B0-F1C0-2E4C-8D75-86F9C3786725}">
      <dgm:prSet phldrT="[Text]"/>
      <dgm:spPr/>
      <dgm:t>
        <a:bodyPr/>
        <a:lstStyle/>
        <a:p>
          <a:r>
            <a:rPr lang="en-US" dirty="0"/>
            <a:t>Using sklearn surprise library to split data into train, test</a:t>
          </a:r>
        </a:p>
      </dgm:t>
    </dgm:pt>
    <dgm:pt modelId="{5F0F02D2-1F1F-0545-9EB6-28F959F493B6}" type="parTrans" cxnId="{EFD2957E-49C8-8E40-A88F-D72E8C335D24}">
      <dgm:prSet/>
      <dgm:spPr/>
      <dgm:t>
        <a:bodyPr/>
        <a:lstStyle/>
        <a:p>
          <a:endParaRPr lang="en-US" sz="4000"/>
        </a:p>
      </dgm:t>
    </dgm:pt>
    <dgm:pt modelId="{B5A9D728-5D79-CD47-8A7C-91B3455413E6}" type="sibTrans" cxnId="{EFD2957E-49C8-8E40-A88F-D72E8C335D24}">
      <dgm:prSet phldrT="2"/>
      <dgm:spPr/>
      <dgm:t>
        <a:bodyPr/>
        <a:lstStyle/>
        <a:p>
          <a:r>
            <a:rPr lang="en-US"/>
            <a:t>2</a:t>
          </a:r>
        </a:p>
      </dgm:t>
    </dgm:pt>
    <dgm:pt modelId="{9FCFE773-9458-F847-9EE3-0091DD46A5EA}">
      <dgm:prSet phldrT="[Text]"/>
      <dgm:spPr/>
      <dgm:t>
        <a:bodyPr/>
        <a:lstStyle/>
        <a:p>
          <a:r>
            <a:rPr lang="en-US" dirty="0"/>
            <a:t>Train the model </a:t>
          </a:r>
          <a:r>
            <a:rPr lang="en-US" dirty="0" err="1"/>
            <a:t>KNNBasic</a:t>
          </a:r>
          <a:r>
            <a:rPr lang="en-US" dirty="0"/>
            <a:t>()                using train dataset </a:t>
          </a:r>
        </a:p>
      </dgm:t>
    </dgm:pt>
    <dgm:pt modelId="{00513A37-CB6D-0E48-AF20-A5F75E723C37}" type="parTrans" cxnId="{A91893DD-2892-3247-A127-41F3704FB3CB}">
      <dgm:prSet/>
      <dgm:spPr/>
      <dgm:t>
        <a:bodyPr/>
        <a:lstStyle/>
        <a:p>
          <a:endParaRPr lang="en-US" sz="4000"/>
        </a:p>
      </dgm:t>
    </dgm:pt>
    <dgm:pt modelId="{36EA9D45-5C5B-C04E-8A78-C3D2BEDC3FE6}" type="sibTrans" cxnId="{A91893DD-2892-3247-A127-41F3704FB3CB}">
      <dgm:prSet phldrT="3"/>
      <dgm:spPr/>
      <dgm:t>
        <a:bodyPr/>
        <a:lstStyle/>
        <a:p>
          <a:r>
            <a:rPr lang="en-US"/>
            <a:t>3</a:t>
          </a:r>
        </a:p>
      </dgm:t>
    </dgm:pt>
    <dgm:pt modelId="{DCD67268-B047-9941-B7AC-4683064D0AA8}">
      <dgm:prSet/>
      <dgm:spPr/>
      <dgm:t>
        <a:bodyPr/>
        <a:lstStyle/>
        <a:p>
          <a:r>
            <a:rPr lang="en-US" dirty="0"/>
            <a:t>Predict the model using test dataset</a:t>
          </a:r>
        </a:p>
      </dgm:t>
    </dgm:pt>
    <dgm:pt modelId="{429196D9-6E3F-FB46-907C-B773B87B90D1}" type="parTrans" cxnId="{F496DEA0-C896-E04D-982E-EF75E0D8B691}">
      <dgm:prSet/>
      <dgm:spPr/>
      <dgm:t>
        <a:bodyPr/>
        <a:lstStyle/>
        <a:p>
          <a:endParaRPr lang="en-US" sz="4000"/>
        </a:p>
      </dgm:t>
    </dgm:pt>
    <dgm:pt modelId="{3734D7B0-72E1-5242-A568-C6315E889F8F}" type="sibTrans" cxnId="{F496DEA0-C896-E04D-982E-EF75E0D8B691}">
      <dgm:prSet phldrT="4"/>
      <dgm:spPr/>
      <dgm:t>
        <a:bodyPr/>
        <a:lstStyle/>
        <a:p>
          <a:r>
            <a:rPr lang="en-US"/>
            <a:t>4</a:t>
          </a:r>
        </a:p>
      </dgm:t>
    </dgm:pt>
    <dgm:pt modelId="{8E889A38-C656-E04D-A7D1-17757F4FA913}">
      <dgm:prSet/>
      <dgm:spPr/>
      <dgm:t>
        <a:bodyPr/>
        <a:lstStyle/>
        <a:p>
          <a:r>
            <a:rPr lang="en-US" dirty="0"/>
            <a:t>Evaluate model performance (</a:t>
          </a:r>
          <a:r>
            <a:rPr lang="en-US" dirty="0" err="1"/>
            <a:t>eg.</a:t>
          </a:r>
          <a:r>
            <a:rPr lang="en-US" dirty="0"/>
            <a:t> RMSE)</a:t>
          </a:r>
        </a:p>
      </dgm:t>
    </dgm:pt>
    <dgm:pt modelId="{6E5541A8-57D7-B541-9AA7-23D4E0D4C029}" type="parTrans" cxnId="{31C1EF5E-251C-8E45-86F8-B907852B55B5}">
      <dgm:prSet/>
      <dgm:spPr/>
      <dgm:t>
        <a:bodyPr/>
        <a:lstStyle/>
        <a:p>
          <a:endParaRPr lang="en-US" sz="4000"/>
        </a:p>
      </dgm:t>
    </dgm:pt>
    <dgm:pt modelId="{EE8D64EB-02AE-084B-833F-35E66D831C89}" type="sibTrans" cxnId="{31C1EF5E-251C-8E45-86F8-B907852B55B5}">
      <dgm:prSet phldrT="5"/>
      <dgm:spPr/>
      <dgm:t>
        <a:bodyPr/>
        <a:lstStyle/>
        <a:p>
          <a:r>
            <a:rPr lang="en-US"/>
            <a:t>5</a:t>
          </a:r>
        </a:p>
      </dgm:t>
    </dgm:pt>
    <dgm:pt modelId="{F27CF300-2E53-7E4A-A083-5F22DCDE9A6F}" type="pres">
      <dgm:prSet presAssocID="{1F42E134-8486-444A-9BEE-8F82179B52B7}" presName="Name0" presStyleCnt="0">
        <dgm:presLayoutVars>
          <dgm:animLvl val="lvl"/>
          <dgm:resizeHandles val="exact"/>
        </dgm:presLayoutVars>
      </dgm:prSet>
      <dgm:spPr/>
    </dgm:pt>
    <dgm:pt modelId="{5A1B03E7-44C8-904E-91E1-0D455C8571D4}" type="pres">
      <dgm:prSet presAssocID="{6208DA25-5ABD-6C47-AD4F-E20A191D4675}" presName="compositeNode" presStyleCnt="0">
        <dgm:presLayoutVars>
          <dgm:bulletEnabled val="1"/>
        </dgm:presLayoutVars>
      </dgm:prSet>
      <dgm:spPr/>
    </dgm:pt>
    <dgm:pt modelId="{5B0F465C-39BD-BB4E-AE52-50FDB22C92B5}" type="pres">
      <dgm:prSet presAssocID="{6208DA25-5ABD-6C47-AD4F-E20A191D4675}" presName="bgRect" presStyleLbl="alignNode1" presStyleIdx="0" presStyleCnt="5"/>
      <dgm:spPr/>
    </dgm:pt>
    <dgm:pt modelId="{10EB7037-662E-8C4B-A0C0-EA7CE48728C4}" type="pres">
      <dgm:prSet presAssocID="{10079325-DD67-3F4D-8123-ABA0771517F4}" presName="sibTransNodeRect" presStyleLbl="alignNode1" presStyleIdx="0" presStyleCnt="5">
        <dgm:presLayoutVars>
          <dgm:chMax val="0"/>
          <dgm:bulletEnabled val="1"/>
        </dgm:presLayoutVars>
      </dgm:prSet>
      <dgm:spPr/>
    </dgm:pt>
    <dgm:pt modelId="{AA8EA4EF-0877-A74C-8C2A-9EED7773F56D}" type="pres">
      <dgm:prSet presAssocID="{6208DA25-5ABD-6C47-AD4F-E20A191D4675}" presName="nodeRect" presStyleLbl="alignNode1" presStyleIdx="0" presStyleCnt="5">
        <dgm:presLayoutVars>
          <dgm:bulletEnabled val="1"/>
        </dgm:presLayoutVars>
      </dgm:prSet>
      <dgm:spPr/>
    </dgm:pt>
    <dgm:pt modelId="{57D07CA9-A094-7643-BFF8-1695C4C65F7B}" type="pres">
      <dgm:prSet presAssocID="{10079325-DD67-3F4D-8123-ABA0771517F4}" presName="sibTrans" presStyleCnt="0"/>
      <dgm:spPr/>
    </dgm:pt>
    <dgm:pt modelId="{54B1AAB5-27A0-B547-8F9C-56D3A319D98A}" type="pres">
      <dgm:prSet presAssocID="{699585B0-F1C0-2E4C-8D75-86F9C3786725}" presName="compositeNode" presStyleCnt="0">
        <dgm:presLayoutVars>
          <dgm:bulletEnabled val="1"/>
        </dgm:presLayoutVars>
      </dgm:prSet>
      <dgm:spPr/>
    </dgm:pt>
    <dgm:pt modelId="{6FBC73FF-45FD-E74F-93F2-D3468AA8D020}" type="pres">
      <dgm:prSet presAssocID="{699585B0-F1C0-2E4C-8D75-86F9C3786725}" presName="bgRect" presStyleLbl="alignNode1" presStyleIdx="1" presStyleCnt="5"/>
      <dgm:spPr/>
    </dgm:pt>
    <dgm:pt modelId="{0309C8ED-C848-2F41-BBBC-0B2AF78F1E2F}" type="pres">
      <dgm:prSet presAssocID="{B5A9D728-5D79-CD47-8A7C-91B3455413E6}" presName="sibTransNodeRect" presStyleLbl="alignNode1" presStyleIdx="1" presStyleCnt="5">
        <dgm:presLayoutVars>
          <dgm:chMax val="0"/>
          <dgm:bulletEnabled val="1"/>
        </dgm:presLayoutVars>
      </dgm:prSet>
      <dgm:spPr/>
    </dgm:pt>
    <dgm:pt modelId="{B566A159-A451-114F-BDBC-E22E78401026}" type="pres">
      <dgm:prSet presAssocID="{699585B0-F1C0-2E4C-8D75-86F9C3786725}" presName="nodeRect" presStyleLbl="alignNode1" presStyleIdx="1" presStyleCnt="5">
        <dgm:presLayoutVars>
          <dgm:bulletEnabled val="1"/>
        </dgm:presLayoutVars>
      </dgm:prSet>
      <dgm:spPr/>
    </dgm:pt>
    <dgm:pt modelId="{75E2DCC0-0D32-7045-8CF0-AA02A54F46AE}" type="pres">
      <dgm:prSet presAssocID="{B5A9D728-5D79-CD47-8A7C-91B3455413E6}" presName="sibTrans" presStyleCnt="0"/>
      <dgm:spPr/>
    </dgm:pt>
    <dgm:pt modelId="{3762DDEC-84CD-894F-9F43-7811A0422FD3}" type="pres">
      <dgm:prSet presAssocID="{9FCFE773-9458-F847-9EE3-0091DD46A5EA}" presName="compositeNode" presStyleCnt="0">
        <dgm:presLayoutVars>
          <dgm:bulletEnabled val="1"/>
        </dgm:presLayoutVars>
      </dgm:prSet>
      <dgm:spPr/>
    </dgm:pt>
    <dgm:pt modelId="{628BC6CF-9441-0C4C-9563-17354EC899B7}" type="pres">
      <dgm:prSet presAssocID="{9FCFE773-9458-F847-9EE3-0091DD46A5EA}" presName="bgRect" presStyleLbl="alignNode1" presStyleIdx="2" presStyleCnt="5"/>
      <dgm:spPr/>
    </dgm:pt>
    <dgm:pt modelId="{39D4FF13-0CCE-8F42-9F5D-EA5328B68422}" type="pres">
      <dgm:prSet presAssocID="{36EA9D45-5C5B-C04E-8A78-C3D2BEDC3FE6}" presName="sibTransNodeRect" presStyleLbl="alignNode1" presStyleIdx="2" presStyleCnt="5">
        <dgm:presLayoutVars>
          <dgm:chMax val="0"/>
          <dgm:bulletEnabled val="1"/>
        </dgm:presLayoutVars>
      </dgm:prSet>
      <dgm:spPr/>
    </dgm:pt>
    <dgm:pt modelId="{4D64E0DC-9EC7-2544-AFE1-8B096808D784}" type="pres">
      <dgm:prSet presAssocID="{9FCFE773-9458-F847-9EE3-0091DD46A5EA}" presName="nodeRect" presStyleLbl="alignNode1" presStyleIdx="2" presStyleCnt="5">
        <dgm:presLayoutVars>
          <dgm:bulletEnabled val="1"/>
        </dgm:presLayoutVars>
      </dgm:prSet>
      <dgm:spPr/>
    </dgm:pt>
    <dgm:pt modelId="{F5AA0DDB-3B08-9A42-B8BF-9574ECF6E37E}" type="pres">
      <dgm:prSet presAssocID="{36EA9D45-5C5B-C04E-8A78-C3D2BEDC3FE6}" presName="sibTrans" presStyleCnt="0"/>
      <dgm:spPr/>
    </dgm:pt>
    <dgm:pt modelId="{9B74C242-A9F1-F64B-96B4-A1756BB2C9E5}" type="pres">
      <dgm:prSet presAssocID="{DCD67268-B047-9941-B7AC-4683064D0AA8}" presName="compositeNode" presStyleCnt="0">
        <dgm:presLayoutVars>
          <dgm:bulletEnabled val="1"/>
        </dgm:presLayoutVars>
      </dgm:prSet>
      <dgm:spPr/>
    </dgm:pt>
    <dgm:pt modelId="{917BEB2B-1FFA-034D-BE49-BFD732F71475}" type="pres">
      <dgm:prSet presAssocID="{DCD67268-B047-9941-B7AC-4683064D0AA8}" presName="bgRect" presStyleLbl="alignNode1" presStyleIdx="3" presStyleCnt="5"/>
      <dgm:spPr/>
    </dgm:pt>
    <dgm:pt modelId="{71DDC522-B90B-FC4B-ABFB-8416B5569B51}" type="pres">
      <dgm:prSet presAssocID="{3734D7B0-72E1-5242-A568-C6315E889F8F}" presName="sibTransNodeRect" presStyleLbl="alignNode1" presStyleIdx="3" presStyleCnt="5">
        <dgm:presLayoutVars>
          <dgm:chMax val="0"/>
          <dgm:bulletEnabled val="1"/>
        </dgm:presLayoutVars>
      </dgm:prSet>
      <dgm:spPr/>
    </dgm:pt>
    <dgm:pt modelId="{487CAA76-D09E-B748-AF41-2AB17F8207BF}" type="pres">
      <dgm:prSet presAssocID="{DCD67268-B047-9941-B7AC-4683064D0AA8}" presName="nodeRect" presStyleLbl="alignNode1" presStyleIdx="3" presStyleCnt="5">
        <dgm:presLayoutVars>
          <dgm:bulletEnabled val="1"/>
        </dgm:presLayoutVars>
      </dgm:prSet>
      <dgm:spPr/>
    </dgm:pt>
    <dgm:pt modelId="{D9729A19-C3B7-864B-8CD6-655B2F8F39CB}" type="pres">
      <dgm:prSet presAssocID="{3734D7B0-72E1-5242-A568-C6315E889F8F}" presName="sibTrans" presStyleCnt="0"/>
      <dgm:spPr/>
    </dgm:pt>
    <dgm:pt modelId="{4B75BDFA-3A06-B742-843D-6949DF61A492}" type="pres">
      <dgm:prSet presAssocID="{8E889A38-C656-E04D-A7D1-17757F4FA913}" presName="compositeNode" presStyleCnt="0">
        <dgm:presLayoutVars>
          <dgm:bulletEnabled val="1"/>
        </dgm:presLayoutVars>
      </dgm:prSet>
      <dgm:spPr/>
    </dgm:pt>
    <dgm:pt modelId="{8F90AA01-F7F1-2B44-996D-F4B1CA67EA73}" type="pres">
      <dgm:prSet presAssocID="{8E889A38-C656-E04D-A7D1-17757F4FA913}" presName="bgRect" presStyleLbl="alignNode1" presStyleIdx="4" presStyleCnt="5"/>
      <dgm:spPr/>
    </dgm:pt>
    <dgm:pt modelId="{97EB042A-1D3F-DB47-9685-B2FF0AE3C03E}" type="pres">
      <dgm:prSet presAssocID="{EE8D64EB-02AE-084B-833F-35E66D831C89}" presName="sibTransNodeRect" presStyleLbl="alignNode1" presStyleIdx="4" presStyleCnt="5">
        <dgm:presLayoutVars>
          <dgm:chMax val="0"/>
          <dgm:bulletEnabled val="1"/>
        </dgm:presLayoutVars>
      </dgm:prSet>
      <dgm:spPr/>
    </dgm:pt>
    <dgm:pt modelId="{BFAD9D10-1D0B-4B4A-AE84-963BA7669CFF}" type="pres">
      <dgm:prSet presAssocID="{8E889A38-C656-E04D-A7D1-17757F4FA913}" presName="nodeRect" presStyleLbl="alignNode1" presStyleIdx="4" presStyleCnt="5">
        <dgm:presLayoutVars>
          <dgm:bulletEnabled val="1"/>
        </dgm:presLayoutVars>
      </dgm:prSet>
      <dgm:spPr/>
    </dgm:pt>
  </dgm:ptLst>
  <dgm:cxnLst>
    <dgm:cxn modelId="{9B48E608-A768-0C48-8B8D-59D029AF93CF}" type="presOf" srcId="{6208DA25-5ABD-6C47-AD4F-E20A191D4675}" destId="{AA8EA4EF-0877-A74C-8C2A-9EED7773F56D}" srcOrd="1" destOrd="0" presId="urn:microsoft.com/office/officeart/2016/7/layout/LinearBlockProcessNumbered"/>
    <dgm:cxn modelId="{4309AE0E-BB09-BF41-9F5F-88C2A53C13E9}" type="presOf" srcId="{EE8D64EB-02AE-084B-833F-35E66D831C89}" destId="{97EB042A-1D3F-DB47-9685-B2FF0AE3C03E}" srcOrd="0" destOrd="0" presId="urn:microsoft.com/office/officeart/2016/7/layout/LinearBlockProcessNumbered"/>
    <dgm:cxn modelId="{ED607117-B492-FC40-A83D-8EF22FE8D615}" type="presOf" srcId="{6208DA25-5ABD-6C47-AD4F-E20A191D4675}" destId="{5B0F465C-39BD-BB4E-AE52-50FDB22C92B5}" srcOrd="0" destOrd="0" presId="urn:microsoft.com/office/officeart/2016/7/layout/LinearBlockProcessNumbered"/>
    <dgm:cxn modelId="{E5456319-B651-3340-B7C3-1C7A0A5AD340}" type="presOf" srcId="{1F42E134-8486-444A-9BEE-8F82179B52B7}" destId="{F27CF300-2E53-7E4A-A083-5F22DCDE9A6F}" srcOrd="0" destOrd="0" presId="urn:microsoft.com/office/officeart/2016/7/layout/LinearBlockProcessNumbered"/>
    <dgm:cxn modelId="{DA0F102C-C02E-0A47-BD8D-66CB8B16E6DB}" type="presOf" srcId="{3734D7B0-72E1-5242-A568-C6315E889F8F}" destId="{71DDC522-B90B-FC4B-ABFB-8416B5569B51}" srcOrd="0" destOrd="0" presId="urn:microsoft.com/office/officeart/2016/7/layout/LinearBlockProcessNumbered"/>
    <dgm:cxn modelId="{92A14F33-18C3-0840-ADBA-C45C903E066D}" type="presOf" srcId="{9FCFE773-9458-F847-9EE3-0091DD46A5EA}" destId="{628BC6CF-9441-0C4C-9563-17354EC899B7}" srcOrd="0" destOrd="0" presId="urn:microsoft.com/office/officeart/2016/7/layout/LinearBlockProcessNumbered"/>
    <dgm:cxn modelId="{DD479151-5614-0742-AA1E-49BE57E56DB6}" type="presOf" srcId="{699585B0-F1C0-2E4C-8D75-86F9C3786725}" destId="{B566A159-A451-114F-BDBC-E22E78401026}" srcOrd="1" destOrd="0" presId="urn:microsoft.com/office/officeart/2016/7/layout/LinearBlockProcessNumbered"/>
    <dgm:cxn modelId="{27CD2357-6BAC-9947-9536-D296B79F2925}" type="presOf" srcId="{8E889A38-C656-E04D-A7D1-17757F4FA913}" destId="{8F90AA01-F7F1-2B44-996D-F4B1CA67EA73}" srcOrd="0" destOrd="0" presId="urn:microsoft.com/office/officeart/2016/7/layout/LinearBlockProcessNumbered"/>
    <dgm:cxn modelId="{31C1EF5E-251C-8E45-86F8-B907852B55B5}" srcId="{1F42E134-8486-444A-9BEE-8F82179B52B7}" destId="{8E889A38-C656-E04D-A7D1-17757F4FA913}" srcOrd="4" destOrd="0" parTransId="{6E5541A8-57D7-B541-9AA7-23D4E0D4C029}" sibTransId="{EE8D64EB-02AE-084B-833F-35E66D831C89}"/>
    <dgm:cxn modelId="{9E251464-90BE-F345-A6E0-4F7FA76E01CB}" type="presOf" srcId="{9FCFE773-9458-F847-9EE3-0091DD46A5EA}" destId="{4D64E0DC-9EC7-2544-AFE1-8B096808D784}" srcOrd="1" destOrd="0" presId="urn:microsoft.com/office/officeart/2016/7/layout/LinearBlockProcessNumbered"/>
    <dgm:cxn modelId="{EFD2957E-49C8-8E40-A88F-D72E8C335D24}" srcId="{1F42E134-8486-444A-9BEE-8F82179B52B7}" destId="{699585B0-F1C0-2E4C-8D75-86F9C3786725}" srcOrd="1" destOrd="0" parTransId="{5F0F02D2-1F1F-0545-9EB6-28F959F493B6}" sibTransId="{B5A9D728-5D79-CD47-8A7C-91B3455413E6}"/>
    <dgm:cxn modelId="{4813309F-0E64-A94B-9D65-92AB4D1E2793}" type="presOf" srcId="{DCD67268-B047-9941-B7AC-4683064D0AA8}" destId="{487CAA76-D09E-B748-AF41-2AB17F8207BF}" srcOrd="1" destOrd="0" presId="urn:microsoft.com/office/officeart/2016/7/layout/LinearBlockProcessNumbered"/>
    <dgm:cxn modelId="{F496DEA0-C896-E04D-982E-EF75E0D8B691}" srcId="{1F42E134-8486-444A-9BEE-8F82179B52B7}" destId="{DCD67268-B047-9941-B7AC-4683064D0AA8}" srcOrd="3" destOrd="0" parTransId="{429196D9-6E3F-FB46-907C-B773B87B90D1}" sibTransId="{3734D7B0-72E1-5242-A568-C6315E889F8F}"/>
    <dgm:cxn modelId="{FA825CBB-4B38-9348-9C02-3745F10A820E}" type="presOf" srcId="{36EA9D45-5C5B-C04E-8A78-C3D2BEDC3FE6}" destId="{39D4FF13-0CCE-8F42-9F5D-EA5328B68422}" srcOrd="0" destOrd="0" presId="urn:microsoft.com/office/officeart/2016/7/layout/LinearBlockProcessNumbered"/>
    <dgm:cxn modelId="{2C2D17D8-D099-0D44-99B0-E4DD0956208A}" type="presOf" srcId="{10079325-DD67-3F4D-8123-ABA0771517F4}" destId="{10EB7037-662E-8C4B-A0C0-EA7CE48728C4}" srcOrd="0" destOrd="0" presId="urn:microsoft.com/office/officeart/2016/7/layout/LinearBlockProcessNumbered"/>
    <dgm:cxn modelId="{A91893DD-2892-3247-A127-41F3704FB3CB}" srcId="{1F42E134-8486-444A-9BEE-8F82179B52B7}" destId="{9FCFE773-9458-F847-9EE3-0091DD46A5EA}" srcOrd="2" destOrd="0" parTransId="{00513A37-CB6D-0E48-AF20-A5F75E723C37}" sibTransId="{36EA9D45-5C5B-C04E-8A78-C3D2BEDC3FE6}"/>
    <dgm:cxn modelId="{743345EF-5146-7C45-8B80-D58806B81C1B}" type="presOf" srcId="{8E889A38-C656-E04D-A7D1-17757F4FA913}" destId="{BFAD9D10-1D0B-4B4A-AE84-963BA7669CFF}" srcOrd="1" destOrd="0" presId="urn:microsoft.com/office/officeart/2016/7/layout/LinearBlockProcessNumbered"/>
    <dgm:cxn modelId="{9BBF6BF4-DB3C-1949-9E69-EECC843047C7}" srcId="{1F42E134-8486-444A-9BEE-8F82179B52B7}" destId="{6208DA25-5ABD-6C47-AD4F-E20A191D4675}" srcOrd="0" destOrd="0" parTransId="{E2024252-63E2-8044-AC77-0F115211F979}" sibTransId="{10079325-DD67-3F4D-8123-ABA0771517F4}"/>
    <dgm:cxn modelId="{77EE7AF7-8438-C642-BBC9-7F4D477DCFFA}" type="presOf" srcId="{B5A9D728-5D79-CD47-8A7C-91B3455413E6}" destId="{0309C8ED-C848-2F41-BBBC-0B2AF78F1E2F}" srcOrd="0" destOrd="0" presId="urn:microsoft.com/office/officeart/2016/7/layout/LinearBlockProcessNumbered"/>
    <dgm:cxn modelId="{28508EF9-197D-FB40-BFD4-E5EA7E5EBACE}" type="presOf" srcId="{DCD67268-B047-9941-B7AC-4683064D0AA8}" destId="{917BEB2B-1FFA-034D-BE49-BFD732F71475}" srcOrd="0" destOrd="0" presId="urn:microsoft.com/office/officeart/2016/7/layout/LinearBlockProcessNumbered"/>
    <dgm:cxn modelId="{0F1457FB-C385-264C-AD4D-E17FD764092A}" type="presOf" srcId="{699585B0-F1C0-2E4C-8D75-86F9C3786725}" destId="{6FBC73FF-45FD-E74F-93F2-D3468AA8D020}" srcOrd="0" destOrd="0" presId="urn:microsoft.com/office/officeart/2016/7/layout/LinearBlockProcessNumbered"/>
    <dgm:cxn modelId="{FB0F8CEF-E85F-DC4C-865A-3777EB238105}" type="presParOf" srcId="{F27CF300-2E53-7E4A-A083-5F22DCDE9A6F}" destId="{5A1B03E7-44C8-904E-91E1-0D455C8571D4}" srcOrd="0" destOrd="0" presId="urn:microsoft.com/office/officeart/2016/7/layout/LinearBlockProcessNumbered"/>
    <dgm:cxn modelId="{B8EBC6D3-F8B9-2942-AB34-AB90F55337D5}" type="presParOf" srcId="{5A1B03E7-44C8-904E-91E1-0D455C8571D4}" destId="{5B0F465C-39BD-BB4E-AE52-50FDB22C92B5}" srcOrd="0" destOrd="0" presId="urn:microsoft.com/office/officeart/2016/7/layout/LinearBlockProcessNumbered"/>
    <dgm:cxn modelId="{1504C634-9667-9F4A-BAC5-9FAD8B67A42E}" type="presParOf" srcId="{5A1B03E7-44C8-904E-91E1-0D455C8571D4}" destId="{10EB7037-662E-8C4B-A0C0-EA7CE48728C4}" srcOrd="1" destOrd="0" presId="urn:microsoft.com/office/officeart/2016/7/layout/LinearBlockProcessNumbered"/>
    <dgm:cxn modelId="{DF75D150-55EF-2E43-9607-28DEF99A9CD1}" type="presParOf" srcId="{5A1B03E7-44C8-904E-91E1-0D455C8571D4}" destId="{AA8EA4EF-0877-A74C-8C2A-9EED7773F56D}" srcOrd="2" destOrd="0" presId="urn:microsoft.com/office/officeart/2016/7/layout/LinearBlockProcessNumbered"/>
    <dgm:cxn modelId="{856C6349-CBD0-6D4D-A84E-41A34DB60BBA}" type="presParOf" srcId="{F27CF300-2E53-7E4A-A083-5F22DCDE9A6F}" destId="{57D07CA9-A094-7643-BFF8-1695C4C65F7B}" srcOrd="1" destOrd="0" presId="urn:microsoft.com/office/officeart/2016/7/layout/LinearBlockProcessNumbered"/>
    <dgm:cxn modelId="{A910F860-CC0D-9349-AB8E-718B5DFF3E98}" type="presParOf" srcId="{F27CF300-2E53-7E4A-A083-5F22DCDE9A6F}" destId="{54B1AAB5-27A0-B547-8F9C-56D3A319D98A}" srcOrd="2" destOrd="0" presId="urn:microsoft.com/office/officeart/2016/7/layout/LinearBlockProcessNumbered"/>
    <dgm:cxn modelId="{1BF5F28A-B2AB-C54B-9202-18220F1F957E}" type="presParOf" srcId="{54B1AAB5-27A0-B547-8F9C-56D3A319D98A}" destId="{6FBC73FF-45FD-E74F-93F2-D3468AA8D020}" srcOrd="0" destOrd="0" presId="urn:microsoft.com/office/officeart/2016/7/layout/LinearBlockProcessNumbered"/>
    <dgm:cxn modelId="{9E67AFF7-CDEB-A34D-AB44-0DEA5E4BC05F}" type="presParOf" srcId="{54B1AAB5-27A0-B547-8F9C-56D3A319D98A}" destId="{0309C8ED-C848-2F41-BBBC-0B2AF78F1E2F}" srcOrd="1" destOrd="0" presId="urn:microsoft.com/office/officeart/2016/7/layout/LinearBlockProcessNumbered"/>
    <dgm:cxn modelId="{F7EEFD6A-359B-4E4F-B601-F6B9EDF94B46}" type="presParOf" srcId="{54B1AAB5-27A0-B547-8F9C-56D3A319D98A}" destId="{B566A159-A451-114F-BDBC-E22E78401026}" srcOrd="2" destOrd="0" presId="urn:microsoft.com/office/officeart/2016/7/layout/LinearBlockProcessNumbered"/>
    <dgm:cxn modelId="{5E8D7709-777F-E548-89AA-9D9385BD0DCB}" type="presParOf" srcId="{F27CF300-2E53-7E4A-A083-5F22DCDE9A6F}" destId="{75E2DCC0-0D32-7045-8CF0-AA02A54F46AE}" srcOrd="3" destOrd="0" presId="urn:microsoft.com/office/officeart/2016/7/layout/LinearBlockProcessNumbered"/>
    <dgm:cxn modelId="{6BA00DF6-7DF0-6745-B15A-0A591DED962C}" type="presParOf" srcId="{F27CF300-2E53-7E4A-A083-5F22DCDE9A6F}" destId="{3762DDEC-84CD-894F-9F43-7811A0422FD3}" srcOrd="4" destOrd="0" presId="urn:microsoft.com/office/officeart/2016/7/layout/LinearBlockProcessNumbered"/>
    <dgm:cxn modelId="{C42B53A8-3B18-584D-8196-A8E17120520A}" type="presParOf" srcId="{3762DDEC-84CD-894F-9F43-7811A0422FD3}" destId="{628BC6CF-9441-0C4C-9563-17354EC899B7}" srcOrd="0" destOrd="0" presId="urn:microsoft.com/office/officeart/2016/7/layout/LinearBlockProcessNumbered"/>
    <dgm:cxn modelId="{6624BF25-83A8-4142-B02E-5AA20EC3461E}" type="presParOf" srcId="{3762DDEC-84CD-894F-9F43-7811A0422FD3}" destId="{39D4FF13-0CCE-8F42-9F5D-EA5328B68422}" srcOrd="1" destOrd="0" presId="urn:microsoft.com/office/officeart/2016/7/layout/LinearBlockProcessNumbered"/>
    <dgm:cxn modelId="{92342889-FAF3-BC47-B992-07BB24B81C19}" type="presParOf" srcId="{3762DDEC-84CD-894F-9F43-7811A0422FD3}" destId="{4D64E0DC-9EC7-2544-AFE1-8B096808D784}" srcOrd="2" destOrd="0" presId="urn:microsoft.com/office/officeart/2016/7/layout/LinearBlockProcessNumbered"/>
    <dgm:cxn modelId="{36037D34-B4B8-2A46-96B6-95612EC04212}" type="presParOf" srcId="{F27CF300-2E53-7E4A-A083-5F22DCDE9A6F}" destId="{F5AA0DDB-3B08-9A42-B8BF-9574ECF6E37E}" srcOrd="5" destOrd="0" presId="urn:microsoft.com/office/officeart/2016/7/layout/LinearBlockProcessNumbered"/>
    <dgm:cxn modelId="{79A285AA-E453-0646-9AB0-3D99B66EFB54}" type="presParOf" srcId="{F27CF300-2E53-7E4A-A083-5F22DCDE9A6F}" destId="{9B74C242-A9F1-F64B-96B4-A1756BB2C9E5}" srcOrd="6" destOrd="0" presId="urn:microsoft.com/office/officeart/2016/7/layout/LinearBlockProcessNumbered"/>
    <dgm:cxn modelId="{7BC1D27F-EEB6-4345-A6C6-F4DB164394F4}" type="presParOf" srcId="{9B74C242-A9F1-F64B-96B4-A1756BB2C9E5}" destId="{917BEB2B-1FFA-034D-BE49-BFD732F71475}" srcOrd="0" destOrd="0" presId="urn:microsoft.com/office/officeart/2016/7/layout/LinearBlockProcessNumbered"/>
    <dgm:cxn modelId="{72D9EE34-C9A7-8941-BE29-4FD98B23BCDA}" type="presParOf" srcId="{9B74C242-A9F1-F64B-96B4-A1756BB2C9E5}" destId="{71DDC522-B90B-FC4B-ABFB-8416B5569B51}" srcOrd="1" destOrd="0" presId="urn:microsoft.com/office/officeart/2016/7/layout/LinearBlockProcessNumbered"/>
    <dgm:cxn modelId="{F246D390-16CC-F44D-91B5-C4858AA9714B}" type="presParOf" srcId="{9B74C242-A9F1-F64B-96B4-A1756BB2C9E5}" destId="{487CAA76-D09E-B748-AF41-2AB17F8207BF}" srcOrd="2" destOrd="0" presId="urn:microsoft.com/office/officeart/2016/7/layout/LinearBlockProcessNumbered"/>
    <dgm:cxn modelId="{B8A06D1C-3710-8B43-8D22-A79B7BFFD066}" type="presParOf" srcId="{F27CF300-2E53-7E4A-A083-5F22DCDE9A6F}" destId="{D9729A19-C3B7-864B-8CD6-655B2F8F39CB}" srcOrd="7" destOrd="0" presId="urn:microsoft.com/office/officeart/2016/7/layout/LinearBlockProcessNumbered"/>
    <dgm:cxn modelId="{2778AA37-EEBD-C24C-B179-695173244D8F}" type="presParOf" srcId="{F27CF300-2E53-7E4A-A083-5F22DCDE9A6F}" destId="{4B75BDFA-3A06-B742-843D-6949DF61A492}" srcOrd="8" destOrd="0" presId="urn:microsoft.com/office/officeart/2016/7/layout/LinearBlockProcessNumbered"/>
    <dgm:cxn modelId="{B5E5B861-025F-604F-9A37-AF1F633099D9}" type="presParOf" srcId="{4B75BDFA-3A06-B742-843D-6949DF61A492}" destId="{8F90AA01-F7F1-2B44-996D-F4B1CA67EA73}" srcOrd="0" destOrd="0" presId="urn:microsoft.com/office/officeart/2016/7/layout/LinearBlockProcessNumbered"/>
    <dgm:cxn modelId="{D4D66DD7-EA44-C341-B5A8-B90A8BDCFE15}" type="presParOf" srcId="{4B75BDFA-3A06-B742-843D-6949DF61A492}" destId="{97EB042A-1D3F-DB47-9685-B2FF0AE3C03E}" srcOrd="1" destOrd="0" presId="urn:microsoft.com/office/officeart/2016/7/layout/LinearBlockProcessNumbered"/>
    <dgm:cxn modelId="{7C62580C-7062-4649-8E1A-A72463AE9A9D}" type="presParOf" srcId="{4B75BDFA-3A06-B742-843D-6949DF61A492}" destId="{BFAD9D10-1D0B-4B4A-AE84-963BA7669CFF}"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42E134-8486-444A-9BEE-8F82179B52B7}" type="doc">
      <dgm:prSet loTypeId="urn:microsoft.com/office/officeart/2016/7/layout/LinearBlockProcessNumbered" loCatId="process" qsTypeId="urn:microsoft.com/office/officeart/2005/8/quickstyle/simple1" qsCatId="simple" csTypeId="urn:microsoft.com/office/officeart/2005/8/colors/colorful2" csCatId="colorful" phldr="1"/>
      <dgm:spPr/>
    </dgm:pt>
    <dgm:pt modelId="{6208DA25-5ABD-6C47-AD4F-E20A191D4675}">
      <dgm:prSet phldrT="[Text]"/>
      <dgm:spPr/>
      <dgm:t>
        <a:bodyPr/>
        <a:lstStyle/>
        <a:p>
          <a:r>
            <a:rPr lang="en-US" dirty="0"/>
            <a:t>Get users' rating for their enrolled courses, convert to user-item interaction sparse matrix </a:t>
          </a:r>
        </a:p>
      </dgm:t>
    </dgm:pt>
    <dgm:pt modelId="{E2024252-63E2-8044-AC77-0F115211F979}" type="parTrans" cxnId="{9BBF6BF4-DB3C-1949-9E69-EECC843047C7}">
      <dgm:prSet/>
      <dgm:spPr/>
      <dgm:t>
        <a:bodyPr/>
        <a:lstStyle/>
        <a:p>
          <a:endParaRPr lang="en-US" sz="4000"/>
        </a:p>
      </dgm:t>
    </dgm:pt>
    <dgm:pt modelId="{10079325-DD67-3F4D-8123-ABA0771517F4}" type="sibTrans" cxnId="{9BBF6BF4-DB3C-1949-9E69-EECC843047C7}">
      <dgm:prSet phldrT="1"/>
      <dgm:spPr/>
      <dgm:t>
        <a:bodyPr/>
        <a:lstStyle/>
        <a:p>
          <a:r>
            <a:rPr lang="en-US"/>
            <a:t>1</a:t>
          </a:r>
        </a:p>
      </dgm:t>
    </dgm:pt>
    <dgm:pt modelId="{699585B0-F1C0-2E4C-8D75-86F9C3786725}">
      <dgm:prSet phldrT="[Text]"/>
      <dgm:spPr/>
      <dgm:t>
        <a:bodyPr/>
        <a:lstStyle/>
        <a:p>
          <a:r>
            <a:rPr lang="en-US" dirty="0"/>
            <a:t>Using sklearn surprise library to split data into train, test</a:t>
          </a:r>
        </a:p>
      </dgm:t>
    </dgm:pt>
    <dgm:pt modelId="{5F0F02D2-1F1F-0545-9EB6-28F959F493B6}" type="parTrans" cxnId="{EFD2957E-49C8-8E40-A88F-D72E8C335D24}">
      <dgm:prSet/>
      <dgm:spPr/>
      <dgm:t>
        <a:bodyPr/>
        <a:lstStyle/>
        <a:p>
          <a:endParaRPr lang="en-US" sz="4000"/>
        </a:p>
      </dgm:t>
    </dgm:pt>
    <dgm:pt modelId="{B5A9D728-5D79-CD47-8A7C-91B3455413E6}" type="sibTrans" cxnId="{EFD2957E-49C8-8E40-A88F-D72E8C335D24}">
      <dgm:prSet phldrT="2"/>
      <dgm:spPr/>
      <dgm:t>
        <a:bodyPr/>
        <a:lstStyle/>
        <a:p>
          <a:r>
            <a:rPr lang="en-US"/>
            <a:t>2</a:t>
          </a:r>
        </a:p>
      </dgm:t>
    </dgm:pt>
    <dgm:pt modelId="{9FCFE773-9458-F847-9EE3-0091DD46A5EA}">
      <dgm:prSet phldrT="[Text]"/>
      <dgm:spPr/>
      <dgm:t>
        <a:bodyPr/>
        <a:lstStyle/>
        <a:p>
          <a:r>
            <a:rPr lang="en-US" dirty="0"/>
            <a:t>Train the model NMF()              using train dataset </a:t>
          </a:r>
        </a:p>
      </dgm:t>
    </dgm:pt>
    <dgm:pt modelId="{00513A37-CB6D-0E48-AF20-A5F75E723C37}" type="parTrans" cxnId="{A91893DD-2892-3247-A127-41F3704FB3CB}">
      <dgm:prSet/>
      <dgm:spPr/>
      <dgm:t>
        <a:bodyPr/>
        <a:lstStyle/>
        <a:p>
          <a:endParaRPr lang="en-US" sz="4000"/>
        </a:p>
      </dgm:t>
    </dgm:pt>
    <dgm:pt modelId="{36EA9D45-5C5B-C04E-8A78-C3D2BEDC3FE6}" type="sibTrans" cxnId="{A91893DD-2892-3247-A127-41F3704FB3CB}">
      <dgm:prSet phldrT="3"/>
      <dgm:spPr/>
      <dgm:t>
        <a:bodyPr/>
        <a:lstStyle/>
        <a:p>
          <a:r>
            <a:rPr lang="en-US"/>
            <a:t>3</a:t>
          </a:r>
        </a:p>
      </dgm:t>
    </dgm:pt>
    <dgm:pt modelId="{DCD67268-B047-9941-B7AC-4683064D0AA8}">
      <dgm:prSet/>
      <dgm:spPr/>
      <dgm:t>
        <a:bodyPr/>
        <a:lstStyle/>
        <a:p>
          <a:r>
            <a:rPr lang="en-US" dirty="0"/>
            <a:t>Predict the model using test dataset</a:t>
          </a:r>
        </a:p>
      </dgm:t>
    </dgm:pt>
    <dgm:pt modelId="{429196D9-6E3F-FB46-907C-B773B87B90D1}" type="parTrans" cxnId="{F496DEA0-C896-E04D-982E-EF75E0D8B691}">
      <dgm:prSet/>
      <dgm:spPr/>
      <dgm:t>
        <a:bodyPr/>
        <a:lstStyle/>
        <a:p>
          <a:endParaRPr lang="en-US" sz="4000"/>
        </a:p>
      </dgm:t>
    </dgm:pt>
    <dgm:pt modelId="{3734D7B0-72E1-5242-A568-C6315E889F8F}" type="sibTrans" cxnId="{F496DEA0-C896-E04D-982E-EF75E0D8B691}">
      <dgm:prSet phldrT="4"/>
      <dgm:spPr/>
      <dgm:t>
        <a:bodyPr/>
        <a:lstStyle/>
        <a:p>
          <a:r>
            <a:rPr lang="en-US"/>
            <a:t>4</a:t>
          </a:r>
        </a:p>
      </dgm:t>
    </dgm:pt>
    <dgm:pt modelId="{8E889A38-C656-E04D-A7D1-17757F4FA913}">
      <dgm:prSet/>
      <dgm:spPr/>
      <dgm:t>
        <a:bodyPr/>
        <a:lstStyle/>
        <a:p>
          <a:r>
            <a:rPr lang="en-US" dirty="0"/>
            <a:t>Evaluate model performance (</a:t>
          </a:r>
          <a:r>
            <a:rPr lang="en-US" dirty="0" err="1"/>
            <a:t>eg.</a:t>
          </a:r>
          <a:r>
            <a:rPr lang="en-US" dirty="0"/>
            <a:t> RMSE)</a:t>
          </a:r>
        </a:p>
      </dgm:t>
    </dgm:pt>
    <dgm:pt modelId="{6E5541A8-57D7-B541-9AA7-23D4E0D4C029}" type="parTrans" cxnId="{31C1EF5E-251C-8E45-86F8-B907852B55B5}">
      <dgm:prSet/>
      <dgm:spPr/>
      <dgm:t>
        <a:bodyPr/>
        <a:lstStyle/>
        <a:p>
          <a:endParaRPr lang="en-US" sz="4000"/>
        </a:p>
      </dgm:t>
    </dgm:pt>
    <dgm:pt modelId="{EE8D64EB-02AE-084B-833F-35E66D831C89}" type="sibTrans" cxnId="{31C1EF5E-251C-8E45-86F8-B907852B55B5}">
      <dgm:prSet phldrT="5"/>
      <dgm:spPr/>
      <dgm:t>
        <a:bodyPr/>
        <a:lstStyle/>
        <a:p>
          <a:r>
            <a:rPr lang="en-US"/>
            <a:t>5</a:t>
          </a:r>
        </a:p>
      </dgm:t>
    </dgm:pt>
    <dgm:pt modelId="{F27CF300-2E53-7E4A-A083-5F22DCDE9A6F}" type="pres">
      <dgm:prSet presAssocID="{1F42E134-8486-444A-9BEE-8F82179B52B7}" presName="Name0" presStyleCnt="0">
        <dgm:presLayoutVars>
          <dgm:animLvl val="lvl"/>
          <dgm:resizeHandles val="exact"/>
        </dgm:presLayoutVars>
      </dgm:prSet>
      <dgm:spPr/>
    </dgm:pt>
    <dgm:pt modelId="{5A1B03E7-44C8-904E-91E1-0D455C8571D4}" type="pres">
      <dgm:prSet presAssocID="{6208DA25-5ABD-6C47-AD4F-E20A191D4675}" presName="compositeNode" presStyleCnt="0">
        <dgm:presLayoutVars>
          <dgm:bulletEnabled val="1"/>
        </dgm:presLayoutVars>
      </dgm:prSet>
      <dgm:spPr/>
    </dgm:pt>
    <dgm:pt modelId="{5B0F465C-39BD-BB4E-AE52-50FDB22C92B5}" type="pres">
      <dgm:prSet presAssocID="{6208DA25-5ABD-6C47-AD4F-E20A191D4675}" presName="bgRect" presStyleLbl="alignNode1" presStyleIdx="0" presStyleCnt="5"/>
      <dgm:spPr/>
    </dgm:pt>
    <dgm:pt modelId="{10EB7037-662E-8C4B-A0C0-EA7CE48728C4}" type="pres">
      <dgm:prSet presAssocID="{10079325-DD67-3F4D-8123-ABA0771517F4}" presName="sibTransNodeRect" presStyleLbl="alignNode1" presStyleIdx="0" presStyleCnt="5">
        <dgm:presLayoutVars>
          <dgm:chMax val="0"/>
          <dgm:bulletEnabled val="1"/>
        </dgm:presLayoutVars>
      </dgm:prSet>
      <dgm:spPr/>
    </dgm:pt>
    <dgm:pt modelId="{AA8EA4EF-0877-A74C-8C2A-9EED7773F56D}" type="pres">
      <dgm:prSet presAssocID="{6208DA25-5ABD-6C47-AD4F-E20A191D4675}" presName="nodeRect" presStyleLbl="alignNode1" presStyleIdx="0" presStyleCnt="5">
        <dgm:presLayoutVars>
          <dgm:bulletEnabled val="1"/>
        </dgm:presLayoutVars>
      </dgm:prSet>
      <dgm:spPr/>
    </dgm:pt>
    <dgm:pt modelId="{57D07CA9-A094-7643-BFF8-1695C4C65F7B}" type="pres">
      <dgm:prSet presAssocID="{10079325-DD67-3F4D-8123-ABA0771517F4}" presName="sibTrans" presStyleCnt="0"/>
      <dgm:spPr/>
    </dgm:pt>
    <dgm:pt modelId="{54B1AAB5-27A0-B547-8F9C-56D3A319D98A}" type="pres">
      <dgm:prSet presAssocID="{699585B0-F1C0-2E4C-8D75-86F9C3786725}" presName="compositeNode" presStyleCnt="0">
        <dgm:presLayoutVars>
          <dgm:bulletEnabled val="1"/>
        </dgm:presLayoutVars>
      </dgm:prSet>
      <dgm:spPr/>
    </dgm:pt>
    <dgm:pt modelId="{6FBC73FF-45FD-E74F-93F2-D3468AA8D020}" type="pres">
      <dgm:prSet presAssocID="{699585B0-F1C0-2E4C-8D75-86F9C3786725}" presName="bgRect" presStyleLbl="alignNode1" presStyleIdx="1" presStyleCnt="5"/>
      <dgm:spPr/>
    </dgm:pt>
    <dgm:pt modelId="{0309C8ED-C848-2F41-BBBC-0B2AF78F1E2F}" type="pres">
      <dgm:prSet presAssocID="{B5A9D728-5D79-CD47-8A7C-91B3455413E6}" presName="sibTransNodeRect" presStyleLbl="alignNode1" presStyleIdx="1" presStyleCnt="5">
        <dgm:presLayoutVars>
          <dgm:chMax val="0"/>
          <dgm:bulletEnabled val="1"/>
        </dgm:presLayoutVars>
      </dgm:prSet>
      <dgm:spPr/>
    </dgm:pt>
    <dgm:pt modelId="{B566A159-A451-114F-BDBC-E22E78401026}" type="pres">
      <dgm:prSet presAssocID="{699585B0-F1C0-2E4C-8D75-86F9C3786725}" presName="nodeRect" presStyleLbl="alignNode1" presStyleIdx="1" presStyleCnt="5">
        <dgm:presLayoutVars>
          <dgm:bulletEnabled val="1"/>
        </dgm:presLayoutVars>
      </dgm:prSet>
      <dgm:spPr/>
    </dgm:pt>
    <dgm:pt modelId="{75E2DCC0-0D32-7045-8CF0-AA02A54F46AE}" type="pres">
      <dgm:prSet presAssocID="{B5A9D728-5D79-CD47-8A7C-91B3455413E6}" presName="sibTrans" presStyleCnt="0"/>
      <dgm:spPr/>
    </dgm:pt>
    <dgm:pt modelId="{3762DDEC-84CD-894F-9F43-7811A0422FD3}" type="pres">
      <dgm:prSet presAssocID="{9FCFE773-9458-F847-9EE3-0091DD46A5EA}" presName="compositeNode" presStyleCnt="0">
        <dgm:presLayoutVars>
          <dgm:bulletEnabled val="1"/>
        </dgm:presLayoutVars>
      </dgm:prSet>
      <dgm:spPr/>
    </dgm:pt>
    <dgm:pt modelId="{628BC6CF-9441-0C4C-9563-17354EC899B7}" type="pres">
      <dgm:prSet presAssocID="{9FCFE773-9458-F847-9EE3-0091DD46A5EA}" presName="bgRect" presStyleLbl="alignNode1" presStyleIdx="2" presStyleCnt="5"/>
      <dgm:spPr/>
    </dgm:pt>
    <dgm:pt modelId="{39D4FF13-0CCE-8F42-9F5D-EA5328B68422}" type="pres">
      <dgm:prSet presAssocID="{36EA9D45-5C5B-C04E-8A78-C3D2BEDC3FE6}" presName="sibTransNodeRect" presStyleLbl="alignNode1" presStyleIdx="2" presStyleCnt="5">
        <dgm:presLayoutVars>
          <dgm:chMax val="0"/>
          <dgm:bulletEnabled val="1"/>
        </dgm:presLayoutVars>
      </dgm:prSet>
      <dgm:spPr/>
    </dgm:pt>
    <dgm:pt modelId="{4D64E0DC-9EC7-2544-AFE1-8B096808D784}" type="pres">
      <dgm:prSet presAssocID="{9FCFE773-9458-F847-9EE3-0091DD46A5EA}" presName="nodeRect" presStyleLbl="alignNode1" presStyleIdx="2" presStyleCnt="5">
        <dgm:presLayoutVars>
          <dgm:bulletEnabled val="1"/>
        </dgm:presLayoutVars>
      </dgm:prSet>
      <dgm:spPr/>
    </dgm:pt>
    <dgm:pt modelId="{F5AA0DDB-3B08-9A42-B8BF-9574ECF6E37E}" type="pres">
      <dgm:prSet presAssocID="{36EA9D45-5C5B-C04E-8A78-C3D2BEDC3FE6}" presName="sibTrans" presStyleCnt="0"/>
      <dgm:spPr/>
    </dgm:pt>
    <dgm:pt modelId="{9B74C242-A9F1-F64B-96B4-A1756BB2C9E5}" type="pres">
      <dgm:prSet presAssocID="{DCD67268-B047-9941-B7AC-4683064D0AA8}" presName="compositeNode" presStyleCnt="0">
        <dgm:presLayoutVars>
          <dgm:bulletEnabled val="1"/>
        </dgm:presLayoutVars>
      </dgm:prSet>
      <dgm:spPr/>
    </dgm:pt>
    <dgm:pt modelId="{917BEB2B-1FFA-034D-BE49-BFD732F71475}" type="pres">
      <dgm:prSet presAssocID="{DCD67268-B047-9941-B7AC-4683064D0AA8}" presName="bgRect" presStyleLbl="alignNode1" presStyleIdx="3" presStyleCnt="5"/>
      <dgm:spPr/>
    </dgm:pt>
    <dgm:pt modelId="{71DDC522-B90B-FC4B-ABFB-8416B5569B51}" type="pres">
      <dgm:prSet presAssocID="{3734D7B0-72E1-5242-A568-C6315E889F8F}" presName="sibTransNodeRect" presStyleLbl="alignNode1" presStyleIdx="3" presStyleCnt="5">
        <dgm:presLayoutVars>
          <dgm:chMax val="0"/>
          <dgm:bulletEnabled val="1"/>
        </dgm:presLayoutVars>
      </dgm:prSet>
      <dgm:spPr/>
    </dgm:pt>
    <dgm:pt modelId="{487CAA76-D09E-B748-AF41-2AB17F8207BF}" type="pres">
      <dgm:prSet presAssocID="{DCD67268-B047-9941-B7AC-4683064D0AA8}" presName="nodeRect" presStyleLbl="alignNode1" presStyleIdx="3" presStyleCnt="5">
        <dgm:presLayoutVars>
          <dgm:bulletEnabled val="1"/>
        </dgm:presLayoutVars>
      </dgm:prSet>
      <dgm:spPr/>
    </dgm:pt>
    <dgm:pt modelId="{D9729A19-C3B7-864B-8CD6-655B2F8F39CB}" type="pres">
      <dgm:prSet presAssocID="{3734D7B0-72E1-5242-A568-C6315E889F8F}" presName="sibTrans" presStyleCnt="0"/>
      <dgm:spPr/>
    </dgm:pt>
    <dgm:pt modelId="{4B75BDFA-3A06-B742-843D-6949DF61A492}" type="pres">
      <dgm:prSet presAssocID="{8E889A38-C656-E04D-A7D1-17757F4FA913}" presName="compositeNode" presStyleCnt="0">
        <dgm:presLayoutVars>
          <dgm:bulletEnabled val="1"/>
        </dgm:presLayoutVars>
      </dgm:prSet>
      <dgm:spPr/>
    </dgm:pt>
    <dgm:pt modelId="{8F90AA01-F7F1-2B44-996D-F4B1CA67EA73}" type="pres">
      <dgm:prSet presAssocID="{8E889A38-C656-E04D-A7D1-17757F4FA913}" presName="bgRect" presStyleLbl="alignNode1" presStyleIdx="4" presStyleCnt="5"/>
      <dgm:spPr/>
    </dgm:pt>
    <dgm:pt modelId="{97EB042A-1D3F-DB47-9685-B2FF0AE3C03E}" type="pres">
      <dgm:prSet presAssocID="{EE8D64EB-02AE-084B-833F-35E66D831C89}" presName="sibTransNodeRect" presStyleLbl="alignNode1" presStyleIdx="4" presStyleCnt="5">
        <dgm:presLayoutVars>
          <dgm:chMax val="0"/>
          <dgm:bulletEnabled val="1"/>
        </dgm:presLayoutVars>
      </dgm:prSet>
      <dgm:spPr/>
    </dgm:pt>
    <dgm:pt modelId="{BFAD9D10-1D0B-4B4A-AE84-963BA7669CFF}" type="pres">
      <dgm:prSet presAssocID="{8E889A38-C656-E04D-A7D1-17757F4FA913}" presName="nodeRect" presStyleLbl="alignNode1" presStyleIdx="4" presStyleCnt="5">
        <dgm:presLayoutVars>
          <dgm:bulletEnabled val="1"/>
        </dgm:presLayoutVars>
      </dgm:prSet>
      <dgm:spPr/>
    </dgm:pt>
  </dgm:ptLst>
  <dgm:cxnLst>
    <dgm:cxn modelId="{9B48E608-A768-0C48-8B8D-59D029AF93CF}" type="presOf" srcId="{6208DA25-5ABD-6C47-AD4F-E20A191D4675}" destId="{AA8EA4EF-0877-A74C-8C2A-9EED7773F56D}" srcOrd="1" destOrd="0" presId="urn:microsoft.com/office/officeart/2016/7/layout/LinearBlockProcessNumbered"/>
    <dgm:cxn modelId="{4309AE0E-BB09-BF41-9F5F-88C2A53C13E9}" type="presOf" srcId="{EE8D64EB-02AE-084B-833F-35E66D831C89}" destId="{97EB042A-1D3F-DB47-9685-B2FF0AE3C03E}" srcOrd="0" destOrd="0" presId="urn:microsoft.com/office/officeart/2016/7/layout/LinearBlockProcessNumbered"/>
    <dgm:cxn modelId="{ED607117-B492-FC40-A83D-8EF22FE8D615}" type="presOf" srcId="{6208DA25-5ABD-6C47-AD4F-E20A191D4675}" destId="{5B0F465C-39BD-BB4E-AE52-50FDB22C92B5}" srcOrd="0" destOrd="0" presId="urn:microsoft.com/office/officeart/2016/7/layout/LinearBlockProcessNumbered"/>
    <dgm:cxn modelId="{E5456319-B651-3340-B7C3-1C7A0A5AD340}" type="presOf" srcId="{1F42E134-8486-444A-9BEE-8F82179B52B7}" destId="{F27CF300-2E53-7E4A-A083-5F22DCDE9A6F}" srcOrd="0" destOrd="0" presId="urn:microsoft.com/office/officeart/2016/7/layout/LinearBlockProcessNumbered"/>
    <dgm:cxn modelId="{DA0F102C-C02E-0A47-BD8D-66CB8B16E6DB}" type="presOf" srcId="{3734D7B0-72E1-5242-A568-C6315E889F8F}" destId="{71DDC522-B90B-FC4B-ABFB-8416B5569B51}" srcOrd="0" destOrd="0" presId="urn:microsoft.com/office/officeart/2016/7/layout/LinearBlockProcessNumbered"/>
    <dgm:cxn modelId="{92A14F33-18C3-0840-ADBA-C45C903E066D}" type="presOf" srcId="{9FCFE773-9458-F847-9EE3-0091DD46A5EA}" destId="{628BC6CF-9441-0C4C-9563-17354EC899B7}" srcOrd="0" destOrd="0" presId="urn:microsoft.com/office/officeart/2016/7/layout/LinearBlockProcessNumbered"/>
    <dgm:cxn modelId="{DD479151-5614-0742-AA1E-49BE57E56DB6}" type="presOf" srcId="{699585B0-F1C0-2E4C-8D75-86F9C3786725}" destId="{B566A159-A451-114F-BDBC-E22E78401026}" srcOrd="1" destOrd="0" presId="urn:microsoft.com/office/officeart/2016/7/layout/LinearBlockProcessNumbered"/>
    <dgm:cxn modelId="{27CD2357-6BAC-9947-9536-D296B79F2925}" type="presOf" srcId="{8E889A38-C656-E04D-A7D1-17757F4FA913}" destId="{8F90AA01-F7F1-2B44-996D-F4B1CA67EA73}" srcOrd="0" destOrd="0" presId="urn:microsoft.com/office/officeart/2016/7/layout/LinearBlockProcessNumbered"/>
    <dgm:cxn modelId="{31C1EF5E-251C-8E45-86F8-B907852B55B5}" srcId="{1F42E134-8486-444A-9BEE-8F82179B52B7}" destId="{8E889A38-C656-E04D-A7D1-17757F4FA913}" srcOrd="4" destOrd="0" parTransId="{6E5541A8-57D7-B541-9AA7-23D4E0D4C029}" sibTransId="{EE8D64EB-02AE-084B-833F-35E66D831C89}"/>
    <dgm:cxn modelId="{9E251464-90BE-F345-A6E0-4F7FA76E01CB}" type="presOf" srcId="{9FCFE773-9458-F847-9EE3-0091DD46A5EA}" destId="{4D64E0DC-9EC7-2544-AFE1-8B096808D784}" srcOrd="1" destOrd="0" presId="urn:microsoft.com/office/officeart/2016/7/layout/LinearBlockProcessNumbered"/>
    <dgm:cxn modelId="{EFD2957E-49C8-8E40-A88F-D72E8C335D24}" srcId="{1F42E134-8486-444A-9BEE-8F82179B52B7}" destId="{699585B0-F1C0-2E4C-8D75-86F9C3786725}" srcOrd="1" destOrd="0" parTransId="{5F0F02D2-1F1F-0545-9EB6-28F959F493B6}" sibTransId="{B5A9D728-5D79-CD47-8A7C-91B3455413E6}"/>
    <dgm:cxn modelId="{4813309F-0E64-A94B-9D65-92AB4D1E2793}" type="presOf" srcId="{DCD67268-B047-9941-B7AC-4683064D0AA8}" destId="{487CAA76-D09E-B748-AF41-2AB17F8207BF}" srcOrd="1" destOrd="0" presId="urn:microsoft.com/office/officeart/2016/7/layout/LinearBlockProcessNumbered"/>
    <dgm:cxn modelId="{F496DEA0-C896-E04D-982E-EF75E0D8B691}" srcId="{1F42E134-8486-444A-9BEE-8F82179B52B7}" destId="{DCD67268-B047-9941-B7AC-4683064D0AA8}" srcOrd="3" destOrd="0" parTransId="{429196D9-6E3F-FB46-907C-B773B87B90D1}" sibTransId="{3734D7B0-72E1-5242-A568-C6315E889F8F}"/>
    <dgm:cxn modelId="{FA825CBB-4B38-9348-9C02-3745F10A820E}" type="presOf" srcId="{36EA9D45-5C5B-C04E-8A78-C3D2BEDC3FE6}" destId="{39D4FF13-0CCE-8F42-9F5D-EA5328B68422}" srcOrd="0" destOrd="0" presId="urn:microsoft.com/office/officeart/2016/7/layout/LinearBlockProcessNumbered"/>
    <dgm:cxn modelId="{2C2D17D8-D099-0D44-99B0-E4DD0956208A}" type="presOf" srcId="{10079325-DD67-3F4D-8123-ABA0771517F4}" destId="{10EB7037-662E-8C4B-A0C0-EA7CE48728C4}" srcOrd="0" destOrd="0" presId="urn:microsoft.com/office/officeart/2016/7/layout/LinearBlockProcessNumbered"/>
    <dgm:cxn modelId="{A91893DD-2892-3247-A127-41F3704FB3CB}" srcId="{1F42E134-8486-444A-9BEE-8F82179B52B7}" destId="{9FCFE773-9458-F847-9EE3-0091DD46A5EA}" srcOrd="2" destOrd="0" parTransId="{00513A37-CB6D-0E48-AF20-A5F75E723C37}" sibTransId="{36EA9D45-5C5B-C04E-8A78-C3D2BEDC3FE6}"/>
    <dgm:cxn modelId="{743345EF-5146-7C45-8B80-D58806B81C1B}" type="presOf" srcId="{8E889A38-C656-E04D-A7D1-17757F4FA913}" destId="{BFAD9D10-1D0B-4B4A-AE84-963BA7669CFF}" srcOrd="1" destOrd="0" presId="urn:microsoft.com/office/officeart/2016/7/layout/LinearBlockProcessNumbered"/>
    <dgm:cxn modelId="{9BBF6BF4-DB3C-1949-9E69-EECC843047C7}" srcId="{1F42E134-8486-444A-9BEE-8F82179B52B7}" destId="{6208DA25-5ABD-6C47-AD4F-E20A191D4675}" srcOrd="0" destOrd="0" parTransId="{E2024252-63E2-8044-AC77-0F115211F979}" sibTransId="{10079325-DD67-3F4D-8123-ABA0771517F4}"/>
    <dgm:cxn modelId="{77EE7AF7-8438-C642-BBC9-7F4D477DCFFA}" type="presOf" srcId="{B5A9D728-5D79-CD47-8A7C-91B3455413E6}" destId="{0309C8ED-C848-2F41-BBBC-0B2AF78F1E2F}" srcOrd="0" destOrd="0" presId="urn:microsoft.com/office/officeart/2016/7/layout/LinearBlockProcessNumbered"/>
    <dgm:cxn modelId="{28508EF9-197D-FB40-BFD4-E5EA7E5EBACE}" type="presOf" srcId="{DCD67268-B047-9941-B7AC-4683064D0AA8}" destId="{917BEB2B-1FFA-034D-BE49-BFD732F71475}" srcOrd="0" destOrd="0" presId="urn:microsoft.com/office/officeart/2016/7/layout/LinearBlockProcessNumbered"/>
    <dgm:cxn modelId="{0F1457FB-C385-264C-AD4D-E17FD764092A}" type="presOf" srcId="{699585B0-F1C0-2E4C-8D75-86F9C3786725}" destId="{6FBC73FF-45FD-E74F-93F2-D3468AA8D020}" srcOrd="0" destOrd="0" presId="urn:microsoft.com/office/officeart/2016/7/layout/LinearBlockProcessNumbered"/>
    <dgm:cxn modelId="{FB0F8CEF-E85F-DC4C-865A-3777EB238105}" type="presParOf" srcId="{F27CF300-2E53-7E4A-A083-5F22DCDE9A6F}" destId="{5A1B03E7-44C8-904E-91E1-0D455C8571D4}" srcOrd="0" destOrd="0" presId="urn:microsoft.com/office/officeart/2016/7/layout/LinearBlockProcessNumbered"/>
    <dgm:cxn modelId="{B8EBC6D3-F8B9-2942-AB34-AB90F55337D5}" type="presParOf" srcId="{5A1B03E7-44C8-904E-91E1-0D455C8571D4}" destId="{5B0F465C-39BD-BB4E-AE52-50FDB22C92B5}" srcOrd="0" destOrd="0" presId="urn:microsoft.com/office/officeart/2016/7/layout/LinearBlockProcessNumbered"/>
    <dgm:cxn modelId="{1504C634-9667-9F4A-BAC5-9FAD8B67A42E}" type="presParOf" srcId="{5A1B03E7-44C8-904E-91E1-0D455C8571D4}" destId="{10EB7037-662E-8C4B-A0C0-EA7CE48728C4}" srcOrd="1" destOrd="0" presId="urn:microsoft.com/office/officeart/2016/7/layout/LinearBlockProcessNumbered"/>
    <dgm:cxn modelId="{DF75D150-55EF-2E43-9607-28DEF99A9CD1}" type="presParOf" srcId="{5A1B03E7-44C8-904E-91E1-0D455C8571D4}" destId="{AA8EA4EF-0877-A74C-8C2A-9EED7773F56D}" srcOrd="2" destOrd="0" presId="urn:microsoft.com/office/officeart/2016/7/layout/LinearBlockProcessNumbered"/>
    <dgm:cxn modelId="{856C6349-CBD0-6D4D-A84E-41A34DB60BBA}" type="presParOf" srcId="{F27CF300-2E53-7E4A-A083-5F22DCDE9A6F}" destId="{57D07CA9-A094-7643-BFF8-1695C4C65F7B}" srcOrd="1" destOrd="0" presId="urn:microsoft.com/office/officeart/2016/7/layout/LinearBlockProcessNumbered"/>
    <dgm:cxn modelId="{A910F860-CC0D-9349-AB8E-718B5DFF3E98}" type="presParOf" srcId="{F27CF300-2E53-7E4A-A083-5F22DCDE9A6F}" destId="{54B1AAB5-27A0-B547-8F9C-56D3A319D98A}" srcOrd="2" destOrd="0" presId="urn:microsoft.com/office/officeart/2016/7/layout/LinearBlockProcessNumbered"/>
    <dgm:cxn modelId="{1BF5F28A-B2AB-C54B-9202-18220F1F957E}" type="presParOf" srcId="{54B1AAB5-27A0-B547-8F9C-56D3A319D98A}" destId="{6FBC73FF-45FD-E74F-93F2-D3468AA8D020}" srcOrd="0" destOrd="0" presId="urn:microsoft.com/office/officeart/2016/7/layout/LinearBlockProcessNumbered"/>
    <dgm:cxn modelId="{9E67AFF7-CDEB-A34D-AB44-0DEA5E4BC05F}" type="presParOf" srcId="{54B1AAB5-27A0-B547-8F9C-56D3A319D98A}" destId="{0309C8ED-C848-2F41-BBBC-0B2AF78F1E2F}" srcOrd="1" destOrd="0" presId="urn:microsoft.com/office/officeart/2016/7/layout/LinearBlockProcessNumbered"/>
    <dgm:cxn modelId="{F7EEFD6A-359B-4E4F-B601-F6B9EDF94B46}" type="presParOf" srcId="{54B1AAB5-27A0-B547-8F9C-56D3A319D98A}" destId="{B566A159-A451-114F-BDBC-E22E78401026}" srcOrd="2" destOrd="0" presId="urn:microsoft.com/office/officeart/2016/7/layout/LinearBlockProcessNumbered"/>
    <dgm:cxn modelId="{5E8D7709-777F-E548-89AA-9D9385BD0DCB}" type="presParOf" srcId="{F27CF300-2E53-7E4A-A083-5F22DCDE9A6F}" destId="{75E2DCC0-0D32-7045-8CF0-AA02A54F46AE}" srcOrd="3" destOrd="0" presId="urn:microsoft.com/office/officeart/2016/7/layout/LinearBlockProcessNumbered"/>
    <dgm:cxn modelId="{6BA00DF6-7DF0-6745-B15A-0A591DED962C}" type="presParOf" srcId="{F27CF300-2E53-7E4A-A083-5F22DCDE9A6F}" destId="{3762DDEC-84CD-894F-9F43-7811A0422FD3}" srcOrd="4" destOrd="0" presId="urn:microsoft.com/office/officeart/2016/7/layout/LinearBlockProcessNumbered"/>
    <dgm:cxn modelId="{C42B53A8-3B18-584D-8196-A8E17120520A}" type="presParOf" srcId="{3762DDEC-84CD-894F-9F43-7811A0422FD3}" destId="{628BC6CF-9441-0C4C-9563-17354EC899B7}" srcOrd="0" destOrd="0" presId="urn:microsoft.com/office/officeart/2016/7/layout/LinearBlockProcessNumbered"/>
    <dgm:cxn modelId="{6624BF25-83A8-4142-B02E-5AA20EC3461E}" type="presParOf" srcId="{3762DDEC-84CD-894F-9F43-7811A0422FD3}" destId="{39D4FF13-0CCE-8F42-9F5D-EA5328B68422}" srcOrd="1" destOrd="0" presId="urn:microsoft.com/office/officeart/2016/7/layout/LinearBlockProcessNumbered"/>
    <dgm:cxn modelId="{92342889-FAF3-BC47-B992-07BB24B81C19}" type="presParOf" srcId="{3762DDEC-84CD-894F-9F43-7811A0422FD3}" destId="{4D64E0DC-9EC7-2544-AFE1-8B096808D784}" srcOrd="2" destOrd="0" presId="urn:microsoft.com/office/officeart/2016/7/layout/LinearBlockProcessNumbered"/>
    <dgm:cxn modelId="{36037D34-B4B8-2A46-96B6-95612EC04212}" type="presParOf" srcId="{F27CF300-2E53-7E4A-A083-5F22DCDE9A6F}" destId="{F5AA0DDB-3B08-9A42-B8BF-9574ECF6E37E}" srcOrd="5" destOrd="0" presId="urn:microsoft.com/office/officeart/2016/7/layout/LinearBlockProcessNumbered"/>
    <dgm:cxn modelId="{79A285AA-E453-0646-9AB0-3D99B66EFB54}" type="presParOf" srcId="{F27CF300-2E53-7E4A-A083-5F22DCDE9A6F}" destId="{9B74C242-A9F1-F64B-96B4-A1756BB2C9E5}" srcOrd="6" destOrd="0" presId="urn:microsoft.com/office/officeart/2016/7/layout/LinearBlockProcessNumbered"/>
    <dgm:cxn modelId="{7BC1D27F-EEB6-4345-A6C6-F4DB164394F4}" type="presParOf" srcId="{9B74C242-A9F1-F64B-96B4-A1756BB2C9E5}" destId="{917BEB2B-1FFA-034D-BE49-BFD732F71475}" srcOrd="0" destOrd="0" presId="urn:microsoft.com/office/officeart/2016/7/layout/LinearBlockProcessNumbered"/>
    <dgm:cxn modelId="{72D9EE34-C9A7-8941-BE29-4FD98B23BCDA}" type="presParOf" srcId="{9B74C242-A9F1-F64B-96B4-A1756BB2C9E5}" destId="{71DDC522-B90B-FC4B-ABFB-8416B5569B51}" srcOrd="1" destOrd="0" presId="urn:microsoft.com/office/officeart/2016/7/layout/LinearBlockProcessNumbered"/>
    <dgm:cxn modelId="{F246D390-16CC-F44D-91B5-C4858AA9714B}" type="presParOf" srcId="{9B74C242-A9F1-F64B-96B4-A1756BB2C9E5}" destId="{487CAA76-D09E-B748-AF41-2AB17F8207BF}" srcOrd="2" destOrd="0" presId="urn:microsoft.com/office/officeart/2016/7/layout/LinearBlockProcessNumbered"/>
    <dgm:cxn modelId="{B8A06D1C-3710-8B43-8D22-A79B7BFFD066}" type="presParOf" srcId="{F27CF300-2E53-7E4A-A083-5F22DCDE9A6F}" destId="{D9729A19-C3B7-864B-8CD6-655B2F8F39CB}" srcOrd="7" destOrd="0" presId="urn:microsoft.com/office/officeart/2016/7/layout/LinearBlockProcessNumbered"/>
    <dgm:cxn modelId="{2778AA37-EEBD-C24C-B179-695173244D8F}" type="presParOf" srcId="{F27CF300-2E53-7E4A-A083-5F22DCDE9A6F}" destId="{4B75BDFA-3A06-B742-843D-6949DF61A492}" srcOrd="8" destOrd="0" presId="urn:microsoft.com/office/officeart/2016/7/layout/LinearBlockProcessNumbered"/>
    <dgm:cxn modelId="{B5E5B861-025F-604F-9A37-AF1F633099D9}" type="presParOf" srcId="{4B75BDFA-3A06-B742-843D-6949DF61A492}" destId="{8F90AA01-F7F1-2B44-996D-F4B1CA67EA73}" srcOrd="0" destOrd="0" presId="urn:microsoft.com/office/officeart/2016/7/layout/LinearBlockProcessNumbered"/>
    <dgm:cxn modelId="{D4D66DD7-EA44-C341-B5A8-B90A8BDCFE15}" type="presParOf" srcId="{4B75BDFA-3A06-B742-843D-6949DF61A492}" destId="{97EB042A-1D3F-DB47-9685-B2FF0AE3C03E}" srcOrd="1" destOrd="0" presId="urn:microsoft.com/office/officeart/2016/7/layout/LinearBlockProcessNumbered"/>
    <dgm:cxn modelId="{7C62580C-7062-4649-8E1A-A72463AE9A9D}" type="presParOf" srcId="{4B75BDFA-3A06-B742-843D-6949DF61A492}" destId="{BFAD9D10-1D0B-4B4A-AE84-963BA7669CF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2F8DAE-0BBD-6E4A-9CA9-A4F31ACCCBB0}" type="doc">
      <dgm:prSet loTypeId="urn:microsoft.com/office/officeart/2016/7/layout/BasicLinearProcessNumbered" loCatId="process" qsTypeId="urn:microsoft.com/office/officeart/2005/8/quickstyle/simple1" qsCatId="simple" csTypeId="urn:microsoft.com/office/officeart/2005/8/colors/colorful2" csCatId="colorful" phldr="1"/>
      <dgm:spPr/>
    </dgm:pt>
    <dgm:pt modelId="{BB2A6620-9BE3-4442-A5F7-B112331CD1AB}">
      <dgm:prSet phldrT="[Text]"/>
      <dgm:spPr/>
      <dgm:t>
        <a:bodyPr/>
        <a:lstStyle/>
        <a:p>
          <a:r>
            <a:rPr lang="en-US"/>
            <a:t>Load rating dataframe</a:t>
          </a:r>
        </a:p>
      </dgm:t>
    </dgm:pt>
    <dgm:pt modelId="{A0A2A26D-5095-7F47-A4B2-FCE5FA1E890F}" type="parTrans" cxnId="{8C7AA9CE-5B66-074B-A0D8-E626D1824051}">
      <dgm:prSet/>
      <dgm:spPr/>
      <dgm:t>
        <a:bodyPr/>
        <a:lstStyle/>
        <a:p>
          <a:endParaRPr lang="en-US" sz="3200"/>
        </a:p>
      </dgm:t>
    </dgm:pt>
    <dgm:pt modelId="{9B13D0E5-0C14-9246-BD6F-33C4A0EA2572}" type="sibTrans" cxnId="{8C7AA9CE-5B66-074B-A0D8-E626D1824051}">
      <dgm:prSet phldrT="1"/>
      <dgm:spPr/>
      <dgm:t>
        <a:bodyPr/>
        <a:lstStyle/>
        <a:p>
          <a:r>
            <a:rPr lang="en-US"/>
            <a:t>1</a:t>
          </a:r>
        </a:p>
      </dgm:t>
    </dgm:pt>
    <dgm:pt modelId="{C8AE26D7-09B5-DD44-BD58-3C3E96D3EB8F}">
      <dgm:prSet phldrT="[Text]"/>
      <dgm:spPr/>
      <dgm:t>
        <a:bodyPr/>
        <a:lstStyle/>
        <a:p>
          <a:r>
            <a:rPr lang="en-US"/>
            <a:t>Create RecommenderNet() class  using Tensor flow Keras</a:t>
          </a:r>
        </a:p>
      </dgm:t>
    </dgm:pt>
    <dgm:pt modelId="{5C120F75-A147-C049-860B-70443A18306E}" type="parTrans" cxnId="{AF29A4D9-C126-3B4E-9E25-C4A1FAB9F5F3}">
      <dgm:prSet/>
      <dgm:spPr/>
      <dgm:t>
        <a:bodyPr/>
        <a:lstStyle/>
        <a:p>
          <a:endParaRPr lang="en-US" sz="3200"/>
        </a:p>
      </dgm:t>
    </dgm:pt>
    <dgm:pt modelId="{884B84F1-1BCE-E44D-A395-F52A897840A6}" type="sibTrans" cxnId="{AF29A4D9-C126-3B4E-9E25-C4A1FAB9F5F3}">
      <dgm:prSet phldrT="2"/>
      <dgm:spPr/>
      <dgm:t>
        <a:bodyPr/>
        <a:lstStyle/>
        <a:p>
          <a:r>
            <a:rPr lang="en-US"/>
            <a:t>2</a:t>
          </a:r>
        </a:p>
      </dgm:t>
    </dgm:pt>
    <dgm:pt modelId="{8D80ED4A-9C50-3B47-A758-78758C0C4B10}">
      <dgm:prSet phldrT="[Text]"/>
      <dgm:spPr/>
      <dgm:t>
        <a:bodyPr/>
        <a:lstStyle/>
        <a:p>
          <a:r>
            <a:rPr lang="en-US"/>
            <a:t>Build one hot coding vectors for users and course items</a:t>
          </a:r>
        </a:p>
      </dgm:t>
    </dgm:pt>
    <dgm:pt modelId="{4680740A-C6AC-3644-8DE4-D9186230A654}" type="parTrans" cxnId="{95B2DE2C-3E38-4D42-8A48-AB8B8CEB43A9}">
      <dgm:prSet/>
      <dgm:spPr/>
      <dgm:t>
        <a:bodyPr/>
        <a:lstStyle/>
        <a:p>
          <a:endParaRPr lang="en-US" sz="3200"/>
        </a:p>
      </dgm:t>
    </dgm:pt>
    <dgm:pt modelId="{7F9F7C28-9B41-6C46-BBC2-BDFB51ED390E}" type="sibTrans" cxnId="{95B2DE2C-3E38-4D42-8A48-AB8B8CEB43A9}">
      <dgm:prSet phldrT="3"/>
      <dgm:spPr/>
      <dgm:t>
        <a:bodyPr/>
        <a:lstStyle/>
        <a:p>
          <a:r>
            <a:rPr lang="en-US"/>
            <a:t>3</a:t>
          </a:r>
        </a:p>
      </dgm:t>
    </dgm:pt>
    <dgm:pt modelId="{F1B8BCF0-0B65-5742-9A3E-BBAFD8AC4AE1}">
      <dgm:prSet/>
      <dgm:spPr/>
      <dgm:t>
        <a:bodyPr/>
        <a:lstStyle/>
        <a:p>
          <a:r>
            <a:rPr lang="en-US"/>
            <a:t>split the encoded dataset into training and testing datasets.</a:t>
          </a:r>
        </a:p>
      </dgm:t>
    </dgm:pt>
    <dgm:pt modelId="{1BFC6C6B-9510-3A49-AEBF-F60C6D6F4436}" type="parTrans" cxnId="{3C382060-1D9B-0E44-93C0-B96B57313C31}">
      <dgm:prSet/>
      <dgm:spPr/>
      <dgm:t>
        <a:bodyPr/>
        <a:lstStyle/>
        <a:p>
          <a:endParaRPr lang="en-US" sz="3200"/>
        </a:p>
      </dgm:t>
    </dgm:pt>
    <dgm:pt modelId="{3E2DC59D-5E18-D640-A5DD-A5301D88CFFF}" type="sibTrans" cxnId="{3C382060-1D9B-0E44-93C0-B96B57313C31}">
      <dgm:prSet phldrT="4"/>
      <dgm:spPr/>
      <dgm:t>
        <a:bodyPr/>
        <a:lstStyle/>
        <a:p>
          <a:r>
            <a:rPr lang="en-US"/>
            <a:t>4</a:t>
          </a:r>
        </a:p>
      </dgm:t>
    </dgm:pt>
    <dgm:pt modelId="{33B4A208-EEBC-6B41-A0C8-2EEF2A2D6EF3}">
      <dgm:prSet/>
      <dgm:spPr/>
      <dgm:t>
        <a:bodyPr/>
        <a:lstStyle/>
        <a:p>
          <a:r>
            <a:rPr lang="en-US"/>
            <a:t>Train the RecommenderNet() model</a:t>
          </a:r>
        </a:p>
      </dgm:t>
    </dgm:pt>
    <dgm:pt modelId="{7B85E07D-0D16-3141-8B0E-67F3F4F16C4F}" type="parTrans" cxnId="{65635AD0-7501-AF49-BF42-0661C928591A}">
      <dgm:prSet/>
      <dgm:spPr/>
      <dgm:t>
        <a:bodyPr/>
        <a:lstStyle/>
        <a:p>
          <a:endParaRPr lang="en-US" sz="3200"/>
        </a:p>
      </dgm:t>
    </dgm:pt>
    <dgm:pt modelId="{879140F8-018E-184F-A34D-16A31C9BD379}" type="sibTrans" cxnId="{65635AD0-7501-AF49-BF42-0661C928591A}">
      <dgm:prSet phldrT="5"/>
      <dgm:spPr/>
      <dgm:t>
        <a:bodyPr/>
        <a:lstStyle/>
        <a:p>
          <a:r>
            <a:rPr lang="en-US"/>
            <a:t>5</a:t>
          </a:r>
        </a:p>
      </dgm:t>
    </dgm:pt>
    <dgm:pt modelId="{A2185756-389B-7244-9577-BA234E8B877D}">
      <dgm:prSet/>
      <dgm:spPr/>
      <dgm:t>
        <a:bodyPr/>
        <a:lstStyle/>
        <a:p>
          <a:r>
            <a:rPr lang="en-US"/>
            <a:t>Evaluate model performance</a:t>
          </a:r>
        </a:p>
      </dgm:t>
    </dgm:pt>
    <dgm:pt modelId="{44588160-ECB0-5D4C-B928-699B82EDF87A}" type="parTrans" cxnId="{300855E6-D1CD-C04B-AEE1-BC1E5F52A567}">
      <dgm:prSet/>
      <dgm:spPr/>
      <dgm:t>
        <a:bodyPr/>
        <a:lstStyle/>
        <a:p>
          <a:endParaRPr lang="en-US" sz="3200"/>
        </a:p>
      </dgm:t>
    </dgm:pt>
    <dgm:pt modelId="{252B12EE-73BE-F647-837F-719F520336BB}" type="sibTrans" cxnId="{300855E6-D1CD-C04B-AEE1-BC1E5F52A567}">
      <dgm:prSet phldrT="6"/>
      <dgm:spPr/>
      <dgm:t>
        <a:bodyPr/>
        <a:lstStyle/>
        <a:p>
          <a:r>
            <a:rPr lang="en-US"/>
            <a:t>6</a:t>
          </a:r>
        </a:p>
      </dgm:t>
    </dgm:pt>
    <dgm:pt modelId="{B61A1740-1099-2149-86CA-D0AA6BFC5BE6}" type="pres">
      <dgm:prSet presAssocID="{142F8DAE-0BBD-6E4A-9CA9-A4F31ACCCBB0}" presName="Name0" presStyleCnt="0">
        <dgm:presLayoutVars>
          <dgm:animLvl val="lvl"/>
          <dgm:resizeHandles val="exact"/>
        </dgm:presLayoutVars>
      </dgm:prSet>
      <dgm:spPr/>
    </dgm:pt>
    <dgm:pt modelId="{2B962F0C-58F6-B04D-9F49-ACBE4552E52B}" type="pres">
      <dgm:prSet presAssocID="{BB2A6620-9BE3-4442-A5F7-B112331CD1AB}" presName="compositeNode" presStyleCnt="0">
        <dgm:presLayoutVars>
          <dgm:bulletEnabled val="1"/>
        </dgm:presLayoutVars>
      </dgm:prSet>
      <dgm:spPr/>
    </dgm:pt>
    <dgm:pt modelId="{7CE25879-6D41-B240-8F05-C7270CB6EB72}" type="pres">
      <dgm:prSet presAssocID="{BB2A6620-9BE3-4442-A5F7-B112331CD1AB}" presName="bgRect" presStyleLbl="bgAccFollowNode1" presStyleIdx="0" presStyleCnt="6"/>
      <dgm:spPr/>
    </dgm:pt>
    <dgm:pt modelId="{B2F78883-D3EA-F641-BB2E-682182917F6A}" type="pres">
      <dgm:prSet presAssocID="{9B13D0E5-0C14-9246-BD6F-33C4A0EA2572}" presName="sibTransNodeCircle" presStyleLbl="alignNode1" presStyleIdx="0" presStyleCnt="12">
        <dgm:presLayoutVars>
          <dgm:chMax val="0"/>
          <dgm:bulletEnabled/>
        </dgm:presLayoutVars>
      </dgm:prSet>
      <dgm:spPr/>
    </dgm:pt>
    <dgm:pt modelId="{CDD54DD0-AB59-C942-A795-54DA5E21A136}" type="pres">
      <dgm:prSet presAssocID="{BB2A6620-9BE3-4442-A5F7-B112331CD1AB}" presName="bottomLine" presStyleLbl="alignNode1" presStyleIdx="1" presStyleCnt="12">
        <dgm:presLayoutVars/>
      </dgm:prSet>
      <dgm:spPr/>
    </dgm:pt>
    <dgm:pt modelId="{A3E37C7C-F045-864C-BC77-BE742BF3E6EA}" type="pres">
      <dgm:prSet presAssocID="{BB2A6620-9BE3-4442-A5F7-B112331CD1AB}" presName="nodeText" presStyleLbl="bgAccFollowNode1" presStyleIdx="0" presStyleCnt="6">
        <dgm:presLayoutVars>
          <dgm:bulletEnabled val="1"/>
        </dgm:presLayoutVars>
      </dgm:prSet>
      <dgm:spPr/>
    </dgm:pt>
    <dgm:pt modelId="{874A8328-9F37-5E4B-8CA5-555F3C48DD6C}" type="pres">
      <dgm:prSet presAssocID="{9B13D0E5-0C14-9246-BD6F-33C4A0EA2572}" presName="sibTrans" presStyleCnt="0"/>
      <dgm:spPr/>
    </dgm:pt>
    <dgm:pt modelId="{B03FBE15-576F-F743-BFD3-38ECEB10A1E1}" type="pres">
      <dgm:prSet presAssocID="{C8AE26D7-09B5-DD44-BD58-3C3E96D3EB8F}" presName="compositeNode" presStyleCnt="0">
        <dgm:presLayoutVars>
          <dgm:bulletEnabled val="1"/>
        </dgm:presLayoutVars>
      </dgm:prSet>
      <dgm:spPr/>
    </dgm:pt>
    <dgm:pt modelId="{181E18D1-BDC1-BF4B-A7D4-B12462759238}" type="pres">
      <dgm:prSet presAssocID="{C8AE26D7-09B5-DD44-BD58-3C3E96D3EB8F}" presName="bgRect" presStyleLbl="bgAccFollowNode1" presStyleIdx="1" presStyleCnt="6"/>
      <dgm:spPr/>
    </dgm:pt>
    <dgm:pt modelId="{80D76828-AECC-2642-9ACA-76232E7AC6F6}" type="pres">
      <dgm:prSet presAssocID="{884B84F1-1BCE-E44D-A395-F52A897840A6}" presName="sibTransNodeCircle" presStyleLbl="alignNode1" presStyleIdx="2" presStyleCnt="12">
        <dgm:presLayoutVars>
          <dgm:chMax val="0"/>
          <dgm:bulletEnabled/>
        </dgm:presLayoutVars>
      </dgm:prSet>
      <dgm:spPr/>
    </dgm:pt>
    <dgm:pt modelId="{ACCCF3C1-65B5-7F46-A4C4-817045998B33}" type="pres">
      <dgm:prSet presAssocID="{C8AE26D7-09B5-DD44-BD58-3C3E96D3EB8F}" presName="bottomLine" presStyleLbl="alignNode1" presStyleIdx="3" presStyleCnt="12">
        <dgm:presLayoutVars/>
      </dgm:prSet>
      <dgm:spPr/>
    </dgm:pt>
    <dgm:pt modelId="{21099EBD-7FBA-6A4A-9B96-4F99B9E3A573}" type="pres">
      <dgm:prSet presAssocID="{C8AE26D7-09B5-DD44-BD58-3C3E96D3EB8F}" presName="nodeText" presStyleLbl="bgAccFollowNode1" presStyleIdx="1" presStyleCnt="6">
        <dgm:presLayoutVars>
          <dgm:bulletEnabled val="1"/>
        </dgm:presLayoutVars>
      </dgm:prSet>
      <dgm:spPr/>
    </dgm:pt>
    <dgm:pt modelId="{43801C2D-DB96-0744-8D0A-31AB25E69413}" type="pres">
      <dgm:prSet presAssocID="{884B84F1-1BCE-E44D-A395-F52A897840A6}" presName="sibTrans" presStyleCnt="0"/>
      <dgm:spPr/>
    </dgm:pt>
    <dgm:pt modelId="{7F116FE8-5F10-B449-A46B-9E31A212CF69}" type="pres">
      <dgm:prSet presAssocID="{8D80ED4A-9C50-3B47-A758-78758C0C4B10}" presName="compositeNode" presStyleCnt="0">
        <dgm:presLayoutVars>
          <dgm:bulletEnabled val="1"/>
        </dgm:presLayoutVars>
      </dgm:prSet>
      <dgm:spPr/>
    </dgm:pt>
    <dgm:pt modelId="{8D2F42C2-A308-1348-A1E0-A63394F67DC7}" type="pres">
      <dgm:prSet presAssocID="{8D80ED4A-9C50-3B47-A758-78758C0C4B10}" presName="bgRect" presStyleLbl="bgAccFollowNode1" presStyleIdx="2" presStyleCnt="6"/>
      <dgm:spPr/>
    </dgm:pt>
    <dgm:pt modelId="{A8A1173A-4E95-B249-80DF-A77BC789C26F}" type="pres">
      <dgm:prSet presAssocID="{7F9F7C28-9B41-6C46-BBC2-BDFB51ED390E}" presName="sibTransNodeCircle" presStyleLbl="alignNode1" presStyleIdx="4" presStyleCnt="12">
        <dgm:presLayoutVars>
          <dgm:chMax val="0"/>
          <dgm:bulletEnabled/>
        </dgm:presLayoutVars>
      </dgm:prSet>
      <dgm:spPr/>
    </dgm:pt>
    <dgm:pt modelId="{E136CCC9-D03C-4943-AB1F-B346A6F596BF}" type="pres">
      <dgm:prSet presAssocID="{8D80ED4A-9C50-3B47-A758-78758C0C4B10}" presName="bottomLine" presStyleLbl="alignNode1" presStyleIdx="5" presStyleCnt="12">
        <dgm:presLayoutVars/>
      </dgm:prSet>
      <dgm:spPr/>
    </dgm:pt>
    <dgm:pt modelId="{F02C83EF-CAAC-D348-9A03-4B9BCD93ED84}" type="pres">
      <dgm:prSet presAssocID="{8D80ED4A-9C50-3B47-A758-78758C0C4B10}" presName="nodeText" presStyleLbl="bgAccFollowNode1" presStyleIdx="2" presStyleCnt="6">
        <dgm:presLayoutVars>
          <dgm:bulletEnabled val="1"/>
        </dgm:presLayoutVars>
      </dgm:prSet>
      <dgm:spPr/>
    </dgm:pt>
    <dgm:pt modelId="{0B20640C-8764-8841-BD0D-5E4611143E8B}" type="pres">
      <dgm:prSet presAssocID="{7F9F7C28-9B41-6C46-BBC2-BDFB51ED390E}" presName="sibTrans" presStyleCnt="0"/>
      <dgm:spPr/>
    </dgm:pt>
    <dgm:pt modelId="{D15F92F6-11EE-6040-BAE8-247E6C1B8C03}" type="pres">
      <dgm:prSet presAssocID="{F1B8BCF0-0B65-5742-9A3E-BBAFD8AC4AE1}" presName="compositeNode" presStyleCnt="0">
        <dgm:presLayoutVars>
          <dgm:bulletEnabled val="1"/>
        </dgm:presLayoutVars>
      </dgm:prSet>
      <dgm:spPr/>
    </dgm:pt>
    <dgm:pt modelId="{E699E4B7-9ECD-2847-AC28-C06F99489FAB}" type="pres">
      <dgm:prSet presAssocID="{F1B8BCF0-0B65-5742-9A3E-BBAFD8AC4AE1}" presName="bgRect" presStyleLbl="bgAccFollowNode1" presStyleIdx="3" presStyleCnt="6"/>
      <dgm:spPr/>
    </dgm:pt>
    <dgm:pt modelId="{C183BB3E-DAEC-1F4C-9A77-C70A76E5AD4A}" type="pres">
      <dgm:prSet presAssocID="{3E2DC59D-5E18-D640-A5DD-A5301D88CFFF}" presName="sibTransNodeCircle" presStyleLbl="alignNode1" presStyleIdx="6" presStyleCnt="12">
        <dgm:presLayoutVars>
          <dgm:chMax val="0"/>
          <dgm:bulletEnabled/>
        </dgm:presLayoutVars>
      </dgm:prSet>
      <dgm:spPr/>
    </dgm:pt>
    <dgm:pt modelId="{13B1D532-863A-9B43-A283-C3767D80AD2B}" type="pres">
      <dgm:prSet presAssocID="{F1B8BCF0-0B65-5742-9A3E-BBAFD8AC4AE1}" presName="bottomLine" presStyleLbl="alignNode1" presStyleIdx="7" presStyleCnt="12">
        <dgm:presLayoutVars/>
      </dgm:prSet>
      <dgm:spPr/>
    </dgm:pt>
    <dgm:pt modelId="{8167D720-B234-0243-B219-009053E1B9E9}" type="pres">
      <dgm:prSet presAssocID="{F1B8BCF0-0B65-5742-9A3E-BBAFD8AC4AE1}" presName="nodeText" presStyleLbl="bgAccFollowNode1" presStyleIdx="3" presStyleCnt="6">
        <dgm:presLayoutVars>
          <dgm:bulletEnabled val="1"/>
        </dgm:presLayoutVars>
      </dgm:prSet>
      <dgm:spPr/>
    </dgm:pt>
    <dgm:pt modelId="{C1C29F82-192C-A249-B781-7F9FB9252F57}" type="pres">
      <dgm:prSet presAssocID="{3E2DC59D-5E18-D640-A5DD-A5301D88CFFF}" presName="sibTrans" presStyleCnt="0"/>
      <dgm:spPr/>
    </dgm:pt>
    <dgm:pt modelId="{E620319F-7A29-BA43-8723-BBA6CE5F9A8A}" type="pres">
      <dgm:prSet presAssocID="{33B4A208-EEBC-6B41-A0C8-2EEF2A2D6EF3}" presName="compositeNode" presStyleCnt="0">
        <dgm:presLayoutVars>
          <dgm:bulletEnabled val="1"/>
        </dgm:presLayoutVars>
      </dgm:prSet>
      <dgm:spPr/>
    </dgm:pt>
    <dgm:pt modelId="{15D3B9C4-FEC4-DC45-93D3-A27F523C645A}" type="pres">
      <dgm:prSet presAssocID="{33B4A208-EEBC-6B41-A0C8-2EEF2A2D6EF3}" presName="bgRect" presStyleLbl="bgAccFollowNode1" presStyleIdx="4" presStyleCnt="6"/>
      <dgm:spPr/>
    </dgm:pt>
    <dgm:pt modelId="{14B15F46-8A87-BA42-AE01-C726F41A7198}" type="pres">
      <dgm:prSet presAssocID="{879140F8-018E-184F-A34D-16A31C9BD379}" presName="sibTransNodeCircle" presStyleLbl="alignNode1" presStyleIdx="8" presStyleCnt="12">
        <dgm:presLayoutVars>
          <dgm:chMax val="0"/>
          <dgm:bulletEnabled/>
        </dgm:presLayoutVars>
      </dgm:prSet>
      <dgm:spPr/>
    </dgm:pt>
    <dgm:pt modelId="{A1B9C142-FF79-D545-B70D-A615FE60C9B6}" type="pres">
      <dgm:prSet presAssocID="{33B4A208-EEBC-6B41-A0C8-2EEF2A2D6EF3}" presName="bottomLine" presStyleLbl="alignNode1" presStyleIdx="9" presStyleCnt="12">
        <dgm:presLayoutVars/>
      </dgm:prSet>
      <dgm:spPr/>
    </dgm:pt>
    <dgm:pt modelId="{F1E0E5E3-E607-EB45-B650-127B39B2903E}" type="pres">
      <dgm:prSet presAssocID="{33B4A208-EEBC-6B41-A0C8-2EEF2A2D6EF3}" presName="nodeText" presStyleLbl="bgAccFollowNode1" presStyleIdx="4" presStyleCnt="6">
        <dgm:presLayoutVars>
          <dgm:bulletEnabled val="1"/>
        </dgm:presLayoutVars>
      </dgm:prSet>
      <dgm:spPr/>
    </dgm:pt>
    <dgm:pt modelId="{ACB5D136-38C8-C94D-A46E-38510E416DB9}" type="pres">
      <dgm:prSet presAssocID="{879140F8-018E-184F-A34D-16A31C9BD379}" presName="sibTrans" presStyleCnt="0"/>
      <dgm:spPr/>
    </dgm:pt>
    <dgm:pt modelId="{A99AA29E-F351-DF49-8AD1-180FEEAB8DD1}" type="pres">
      <dgm:prSet presAssocID="{A2185756-389B-7244-9577-BA234E8B877D}" presName="compositeNode" presStyleCnt="0">
        <dgm:presLayoutVars>
          <dgm:bulletEnabled val="1"/>
        </dgm:presLayoutVars>
      </dgm:prSet>
      <dgm:spPr/>
    </dgm:pt>
    <dgm:pt modelId="{43A0803C-A462-E346-B59B-AA8115603EEC}" type="pres">
      <dgm:prSet presAssocID="{A2185756-389B-7244-9577-BA234E8B877D}" presName="bgRect" presStyleLbl="bgAccFollowNode1" presStyleIdx="5" presStyleCnt="6"/>
      <dgm:spPr/>
    </dgm:pt>
    <dgm:pt modelId="{ABC192D5-DF1F-9043-B1AA-454F44DE15E5}" type="pres">
      <dgm:prSet presAssocID="{252B12EE-73BE-F647-837F-719F520336BB}" presName="sibTransNodeCircle" presStyleLbl="alignNode1" presStyleIdx="10" presStyleCnt="12">
        <dgm:presLayoutVars>
          <dgm:chMax val="0"/>
          <dgm:bulletEnabled/>
        </dgm:presLayoutVars>
      </dgm:prSet>
      <dgm:spPr/>
    </dgm:pt>
    <dgm:pt modelId="{D3F3793D-14C6-314E-A406-D3C7144EF39C}" type="pres">
      <dgm:prSet presAssocID="{A2185756-389B-7244-9577-BA234E8B877D}" presName="bottomLine" presStyleLbl="alignNode1" presStyleIdx="11" presStyleCnt="12">
        <dgm:presLayoutVars/>
      </dgm:prSet>
      <dgm:spPr/>
    </dgm:pt>
    <dgm:pt modelId="{FFD8D694-E8BD-BF4A-943D-765B82CE6357}" type="pres">
      <dgm:prSet presAssocID="{A2185756-389B-7244-9577-BA234E8B877D}" presName="nodeText" presStyleLbl="bgAccFollowNode1" presStyleIdx="5" presStyleCnt="6">
        <dgm:presLayoutVars>
          <dgm:bulletEnabled val="1"/>
        </dgm:presLayoutVars>
      </dgm:prSet>
      <dgm:spPr/>
    </dgm:pt>
  </dgm:ptLst>
  <dgm:cxnLst>
    <dgm:cxn modelId="{E62D050A-3D44-6848-8491-A998B4BFB833}" type="presOf" srcId="{33B4A208-EEBC-6B41-A0C8-2EEF2A2D6EF3}" destId="{15D3B9C4-FEC4-DC45-93D3-A27F523C645A}" srcOrd="0" destOrd="0" presId="urn:microsoft.com/office/officeart/2016/7/layout/BasicLinearProcessNumbered"/>
    <dgm:cxn modelId="{95B2DE2C-3E38-4D42-8A48-AB8B8CEB43A9}" srcId="{142F8DAE-0BBD-6E4A-9CA9-A4F31ACCCBB0}" destId="{8D80ED4A-9C50-3B47-A758-78758C0C4B10}" srcOrd="2" destOrd="0" parTransId="{4680740A-C6AC-3644-8DE4-D9186230A654}" sibTransId="{7F9F7C28-9B41-6C46-BBC2-BDFB51ED390E}"/>
    <dgm:cxn modelId="{3032F23C-5AE0-7647-BE91-CCD4543522A6}" type="presOf" srcId="{879140F8-018E-184F-A34D-16A31C9BD379}" destId="{14B15F46-8A87-BA42-AE01-C726F41A7198}" srcOrd="0" destOrd="0" presId="urn:microsoft.com/office/officeart/2016/7/layout/BasicLinearProcessNumbered"/>
    <dgm:cxn modelId="{6931C53D-711F-8141-9539-88D9CF64B5A3}" type="presOf" srcId="{BB2A6620-9BE3-4442-A5F7-B112331CD1AB}" destId="{7CE25879-6D41-B240-8F05-C7270CB6EB72}" srcOrd="0" destOrd="0" presId="urn:microsoft.com/office/officeart/2016/7/layout/BasicLinearProcessNumbered"/>
    <dgm:cxn modelId="{A9EBCD5D-507C-1949-8E7A-3407F7BC5F44}" type="presOf" srcId="{33B4A208-EEBC-6B41-A0C8-2EEF2A2D6EF3}" destId="{F1E0E5E3-E607-EB45-B650-127B39B2903E}" srcOrd="1" destOrd="0" presId="urn:microsoft.com/office/officeart/2016/7/layout/BasicLinearProcessNumbered"/>
    <dgm:cxn modelId="{3C382060-1D9B-0E44-93C0-B96B57313C31}" srcId="{142F8DAE-0BBD-6E4A-9CA9-A4F31ACCCBB0}" destId="{F1B8BCF0-0B65-5742-9A3E-BBAFD8AC4AE1}" srcOrd="3" destOrd="0" parTransId="{1BFC6C6B-9510-3A49-AEBF-F60C6D6F4436}" sibTransId="{3E2DC59D-5E18-D640-A5DD-A5301D88CFFF}"/>
    <dgm:cxn modelId="{D8F25861-48E6-D640-9518-289A0931EA7F}" type="presOf" srcId="{9B13D0E5-0C14-9246-BD6F-33C4A0EA2572}" destId="{B2F78883-D3EA-F641-BB2E-682182917F6A}" srcOrd="0" destOrd="0" presId="urn:microsoft.com/office/officeart/2016/7/layout/BasicLinearProcessNumbered"/>
    <dgm:cxn modelId="{C1A63468-A3CC-B842-A819-3F85E9DA8F59}" type="presOf" srcId="{142F8DAE-0BBD-6E4A-9CA9-A4F31ACCCBB0}" destId="{B61A1740-1099-2149-86CA-D0AA6BFC5BE6}" srcOrd="0" destOrd="0" presId="urn:microsoft.com/office/officeart/2016/7/layout/BasicLinearProcessNumbered"/>
    <dgm:cxn modelId="{DB9DA96F-765E-2647-A2D7-B6AA22448661}" type="presOf" srcId="{8D80ED4A-9C50-3B47-A758-78758C0C4B10}" destId="{F02C83EF-CAAC-D348-9A03-4B9BCD93ED84}" srcOrd="1" destOrd="0" presId="urn:microsoft.com/office/officeart/2016/7/layout/BasicLinearProcessNumbered"/>
    <dgm:cxn modelId="{5CF0A872-1C9F-D14E-A6F0-F440559FFE00}" type="presOf" srcId="{252B12EE-73BE-F647-837F-719F520336BB}" destId="{ABC192D5-DF1F-9043-B1AA-454F44DE15E5}" srcOrd="0" destOrd="0" presId="urn:microsoft.com/office/officeart/2016/7/layout/BasicLinearProcessNumbered"/>
    <dgm:cxn modelId="{41D41179-A2A1-514B-B88E-71A62395E180}" type="presOf" srcId="{7F9F7C28-9B41-6C46-BBC2-BDFB51ED390E}" destId="{A8A1173A-4E95-B249-80DF-A77BC789C26F}" srcOrd="0" destOrd="0" presId="urn:microsoft.com/office/officeart/2016/7/layout/BasicLinearProcessNumbered"/>
    <dgm:cxn modelId="{1DE52586-343C-6F44-977E-A71E93DA7080}" type="presOf" srcId="{F1B8BCF0-0B65-5742-9A3E-BBAFD8AC4AE1}" destId="{E699E4B7-9ECD-2847-AC28-C06F99489FAB}" srcOrd="0" destOrd="0" presId="urn:microsoft.com/office/officeart/2016/7/layout/BasicLinearProcessNumbered"/>
    <dgm:cxn modelId="{556E188B-FBE6-254F-993E-1BCE4275C563}" type="presOf" srcId="{8D80ED4A-9C50-3B47-A758-78758C0C4B10}" destId="{8D2F42C2-A308-1348-A1E0-A63394F67DC7}" srcOrd="0" destOrd="0" presId="urn:microsoft.com/office/officeart/2016/7/layout/BasicLinearProcessNumbered"/>
    <dgm:cxn modelId="{6B6C2090-DBF5-AE47-9DF5-DFA494E9FB15}" type="presOf" srcId="{A2185756-389B-7244-9577-BA234E8B877D}" destId="{43A0803C-A462-E346-B59B-AA8115603EEC}" srcOrd="0" destOrd="0" presId="urn:microsoft.com/office/officeart/2016/7/layout/BasicLinearProcessNumbered"/>
    <dgm:cxn modelId="{353B9FA4-CFC0-6842-8E26-4CFA8006A13E}" type="presOf" srcId="{BB2A6620-9BE3-4442-A5F7-B112331CD1AB}" destId="{A3E37C7C-F045-864C-BC77-BE742BF3E6EA}" srcOrd="1" destOrd="0" presId="urn:microsoft.com/office/officeart/2016/7/layout/BasicLinearProcessNumbered"/>
    <dgm:cxn modelId="{36A901C5-547E-7D4A-9173-0FF9128D7236}" type="presOf" srcId="{C8AE26D7-09B5-DD44-BD58-3C3E96D3EB8F}" destId="{21099EBD-7FBA-6A4A-9B96-4F99B9E3A573}" srcOrd="1" destOrd="0" presId="urn:microsoft.com/office/officeart/2016/7/layout/BasicLinearProcessNumbered"/>
    <dgm:cxn modelId="{8C7AA9CE-5B66-074B-A0D8-E626D1824051}" srcId="{142F8DAE-0BBD-6E4A-9CA9-A4F31ACCCBB0}" destId="{BB2A6620-9BE3-4442-A5F7-B112331CD1AB}" srcOrd="0" destOrd="0" parTransId="{A0A2A26D-5095-7F47-A4B2-FCE5FA1E890F}" sibTransId="{9B13D0E5-0C14-9246-BD6F-33C4A0EA2572}"/>
    <dgm:cxn modelId="{65635AD0-7501-AF49-BF42-0661C928591A}" srcId="{142F8DAE-0BBD-6E4A-9CA9-A4F31ACCCBB0}" destId="{33B4A208-EEBC-6B41-A0C8-2EEF2A2D6EF3}" srcOrd="4" destOrd="0" parTransId="{7B85E07D-0D16-3141-8B0E-67F3F4F16C4F}" sibTransId="{879140F8-018E-184F-A34D-16A31C9BD379}"/>
    <dgm:cxn modelId="{AF29A4D9-C126-3B4E-9E25-C4A1FAB9F5F3}" srcId="{142F8DAE-0BBD-6E4A-9CA9-A4F31ACCCBB0}" destId="{C8AE26D7-09B5-DD44-BD58-3C3E96D3EB8F}" srcOrd="1" destOrd="0" parTransId="{5C120F75-A147-C049-860B-70443A18306E}" sibTransId="{884B84F1-1BCE-E44D-A395-F52A897840A6}"/>
    <dgm:cxn modelId="{0FBFDDDA-D152-9F4D-8628-65894B2B80F4}" type="presOf" srcId="{3E2DC59D-5E18-D640-A5DD-A5301D88CFFF}" destId="{C183BB3E-DAEC-1F4C-9A77-C70A76E5AD4A}" srcOrd="0" destOrd="0" presId="urn:microsoft.com/office/officeart/2016/7/layout/BasicLinearProcessNumbered"/>
    <dgm:cxn modelId="{300855E6-D1CD-C04B-AEE1-BC1E5F52A567}" srcId="{142F8DAE-0BBD-6E4A-9CA9-A4F31ACCCBB0}" destId="{A2185756-389B-7244-9577-BA234E8B877D}" srcOrd="5" destOrd="0" parTransId="{44588160-ECB0-5D4C-B928-699B82EDF87A}" sibTransId="{252B12EE-73BE-F647-837F-719F520336BB}"/>
    <dgm:cxn modelId="{F5A1E3EF-A332-3847-84EE-E3263C49C1DD}" type="presOf" srcId="{884B84F1-1BCE-E44D-A395-F52A897840A6}" destId="{80D76828-AECC-2642-9ACA-76232E7AC6F6}" srcOrd="0" destOrd="0" presId="urn:microsoft.com/office/officeart/2016/7/layout/BasicLinearProcessNumbered"/>
    <dgm:cxn modelId="{AB27C0F1-FC97-354C-B12C-1F7B63B425DF}" type="presOf" srcId="{A2185756-389B-7244-9577-BA234E8B877D}" destId="{FFD8D694-E8BD-BF4A-943D-765B82CE6357}" srcOrd="1" destOrd="0" presId="urn:microsoft.com/office/officeart/2016/7/layout/BasicLinearProcessNumbered"/>
    <dgm:cxn modelId="{A58C21F2-133C-3244-8048-22AFE30BDD82}" type="presOf" srcId="{F1B8BCF0-0B65-5742-9A3E-BBAFD8AC4AE1}" destId="{8167D720-B234-0243-B219-009053E1B9E9}" srcOrd="1" destOrd="0" presId="urn:microsoft.com/office/officeart/2016/7/layout/BasicLinearProcessNumbered"/>
    <dgm:cxn modelId="{2190A1F2-D852-F34B-B046-C3C717243518}" type="presOf" srcId="{C8AE26D7-09B5-DD44-BD58-3C3E96D3EB8F}" destId="{181E18D1-BDC1-BF4B-A7D4-B12462759238}" srcOrd="0" destOrd="0" presId="urn:microsoft.com/office/officeart/2016/7/layout/BasicLinearProcessNumbered"/>
    <dgm:cxn modelId="{F61E41B4-2234-444A-94CB-AFB7B3FC327E}" type="presParOf" srcId="{B61A1740-1099-2149-86CA-D0AA6BFC5BE6}" destId="{2B962F0C-58F6-B04D-9F49-ACBE4552E52B}" srcOrd="0" destOrd="0" presId="urn:microsoft.com/office/officeart/2016/7/layout/BasicLinearProcessNumbered"/>
    <dgm:cxn modelId="{36BD1A39-183F-C241-8CF8-149249AD9A45}" type="presParOf" srcId="{2B962F0C-58F6-B04D-9F49-ACBE4552E52B}" destId="{7CE25879-6D41-B240-8F05-C7270CB6EB72}" srcOrd="0" destOrd="0" presId="urn:microsoft.com/office/officeart/2016/7/layout/BasicLinearProcessNumbered"/>
    <dgm:cxn modelId="{6371B656-6980-C44E-B645-74D0F95388F0}" type="presParOf" srcId="{2B962F0C-58F6-B04D-9F49-ACBE4552E52B}" destId="{B2F78883-D3EA-F641-BB2E-682182917F6A}" srcOrd="1" destOrd="0" presId="urn:microsoft.com/office/officeart/2016/7/layout/BasicLinearProcessNumbered"/>
    <dgm:cxn modelId="{B763EFC0-0197-9F42-B74A-FE0347F72971}" type="presParOf" srcId="{2B962F0C-58F6-B04D-9F49-ACBE4552E52B}" destId="{CDD54DD0-AB59-C942-A795-54DA5E21A136}" srcOrd="2" destOrd="0" presId="urn:microsoft.com/office/officeart/2016/7/layout/BasicLinearProcessNumbered"/>
    <dgm:cxn modelId="{3CF9B80E-A18E-4D40-8DC7-40778AB48D3B}" type="presParOf" srcId="{2B962F0C-58F6-B04D-9F49-ACBE4552E52B}" destId="{A3E37C7C-F045-864C-BC77-BE742BF3E6EA}" srcOrd="3" destOrd="0" presId="urn:microsoft.com/office/officeart/2016/7/layout/BasicLinearProcessNumbered"/>
    <dgm:cxn modelId="{1534F7AA-92F1-5842-8277-D5AC82641DE8}" type="presParOf" srcId="{B61A1740-1099-2149-86CA-D0AA6BFC5BE6}" destId="{874A8328-9F37-5E4B-8CA5-555F3C48DD6C}" srcOrd="1" destOrd="0" presId="urn:microsoft.com/office/officeart/2016/7/layout/BasicLinearProcessNumbered"/>
    <dgm:cxn modelId="{6436FB1B-04D5-C847-A8C1-7288FBC898BB}" type="presParOf" srcId="{B61A1740-1099-2149-86CA-D0AA6BFC5BE6}" destId="{B03FBE15-576F-F743-BFD3-38ECEB10A1E1}" srcOrd="2" destOrd="0" presId="urn:microsoft.com/office/officeart/2016/7/layout/BasicLinearProcessNumbered"/>
    <dgm:cxn modelId="{36BE1262-EFAB-844C-90A4-FE71559AC267}" type="presParOf" srcId="{B03FBE15-576F-F743-BFD3-38ECEB10A1E1}" destId="{181E18D1-BDC1-BF4B-A7D4-B12462759238}" srcOrd="0" destOrd="0" presId="urn:microsoft.com/office/officeart/2016/7/layout/BasicLinearProcessNumbered"/>
    <dgm:cxn modelId="{785E97FB-5FEF-484B-AD9A-170D855BBB66}" type="presParOf" srcId="{B03FBE15-576F-F743-BFD3-38ECEB10A1E1}" destId="{80D76828-AECC-2642-9ACA-76232E7AC6F6}" srcOrd="1" destOrd="0" presId="urn:microsoft.com/office/officeart/2016/7/layout/BasicLinearProcessNumbered"/>
    <dgm:cxn modelId="{920274C1-81FC-A94D-8BE9-B915C0873B5E}" type="presParOf" srcId="{B03FBE15-576F-F743-BFD3-38ECEB10A1E1}" destId="{ACCCF3C1-65B5-7F46-A4C4-817045998B33}" srcOrd="2" destOrd="0" presId="urn:microsoft.com/office/officeart/2016/7/layout/BasicLinearProcessNumbered"/>
    <dgm:cxn modelId="{909CC277-369A-974E-BC87-888BCC743A86}" type="presParOf" srcId="{B03FBE15-576F-F743-BFD3-38ECEB10A1E1}" destId="{21099EBD-7FBA-6A4A-9B96-4F99B9E3A573}" srcOrd="3" destOrd="0" presId="urn:microsoft.com/office/officeart/2016/7/layout/BasicLinearProcessNumbered"/>
    <dgm:cxn modelId="{7A32523D-69C6-D146-B683-548FA4E57734}" type="presParOf" srcId="{B61A1740-1099-2149-86CA-D0AA6BFC5BE6}" destId="{43801C2D-DB96-0744-8D0A-31AB25E69413}" srcOrd="3" destOrd="0" presId="urn:microsoft.com/office/officeart/2016/7/layout/BasicLinearProcessNumbered"/>
    <dgm:cxn modelId="{263F0EE5-2835-DA41-9994-23826225FEF9}" type="presParOf" srcId="{B61A1740-1099-2149-86CA-D0AA6BFC5BE6}" destId="{7F116FE8-5F10-B449-A46B-9E31A212CF69}" srcOrd="4" destOrd="0" presId="urn:microsoft.com/office/officeart/2016/7/layout/BasicLinearProcessNumbered"/>
    <dgm:cxn modelId="{5EF33B5F-F283-FC4C-99F2-5F3AE9AF549F}" type="presParOf" srcId="{7F116FE8-5F10-B449-A46B-9E31A212CF69}" destId="{8D2F42C2-A308-1348-A1E0-A63394F67DC7}" srcOrd="0" destOrd="0" presId="urn:microsoft.com/office/officeart/2016/7/layout/BasicLinearProcessNumbered"/>
    <dgm:cxn modelId="{22D989C5-95FC-E94D-8B53-458F23DE1FC3}" type="presParOf" srcId="{7F116FE8-5F10-B449-A46B-9E31A212CF69}" destId="{A8A1173A-4E95-B249-80DF-A77BC789C26F}" srcOrd="1" destOrd="0" presId="urn:microsoft.com/office/officeart/2016/7/layout/BasicLinearProcessNumbered"/>
    <dgm:cxn modelId="{4B754C7F-EBF0-3840-AEB0-1E6D25B19290}" type="presParOf" srcId="{7F116FE8-5F10-B449-A46B-9E31A212CF69}" destId="{E136CCC9-D03C-4943-AB1F-B346A6F596BF}" srcOrd="2" destOrd="0" presId="urn:microsoft.com/office/officeart/2016/7/layout/BasicLinearProcessNumbered"/>
    <dgm:cxn modelId="{71130F76-11E4-7741-A167-7123704A4E84}" type="presParOf" srcId="{7F116FE8-5F10-B449-A46B-9E31A212CF69}" destId="{F02C83EF-CAAC-D348-9A03-4B9BCD93ED84}" srcOrd="3" destOrd="0" presId="urn:microsoft.com/office/officeart/2016/7/layout/BasicLinearProcessNumbered"/>
    <dgm:cxn modelId="{4BACFF7E-52E7-8542-8939-8D0DCDD6877F}" type="presParOf" srcId="{B61A1740-1099-2149-86CA-D0AA6BFC5BE6}" destId="{0B20640C-8764-8841-BD0D-5E4611143E8B}" srcOrd="5" destOrd="0" presId="urn:microsoft.com/office/officeart/2016/7/layout/BasicLinearProcessNumbered"/>
    <dgm:cxn modelId="{205BB085-594E-364C-9D70-20FD5570B824}" type="presParOf" srcId="{B61A1740-1099-2149-86CA-D0AA6BFC5BE6}" destId="{D15F92F6-11EE-6040-BAE8-247E6C1B8C03}" srcOrd="6" destOrd="0" presId="urn:microsoft.com/office/officeart/2016/7/layout/BasicLinearProcessNumbered"/>
    <dgm:cxn modelId="{01819BF7-2C03-6F40-AE11-B2F95AEF9A45}" type="presParOf" srcId="{D15F92F6-11EE-6040-BAE8-247E6C1B8C03}" destId="{E699E4B7-9ECD-2847-AC28-C06F99489FAB}" srcOrd="0" destOrd="0" presId="urn:microsoft.com/office/officeart/2016/7/layout/BasicLinearProcessNumbered"/>
    <dgm:cxn modelId="{02E3B8A9-CA78-C64B-96A3-B9196F3634A7}" type="presParOf" srcId="{D15F92F6-11EE-6040-BAE8-247E6C1B8C03}" destId="{C183BB3E-DAEC-1F4C-9A77-C70A76E5AD4A}" srcOrd="1" destOrd="0" presId="urn:microsoft.com/office/officeart/2016/7/layout/BasicLinearProcessNumbered"/>
    <dgm:cxn modelId="{4EDCF60D-6CFF-E94C-8C6F-3060A04A8298}" type="presParOf" srcId="{D15F92F6-11EE-6040-BAE8-247E6C1B8C03}" destId="{13B1D532-863A-9B43-A283-C3767D80AD2B}" srcOrd="2" destOrd="0" presId="urn:microsoft.com/office/officeart/2016/7/layout/BasicLinearProcessNumbered"/>
    <dgm:cxn modelId="{BADD3B0A-F58E-2747-84B6-E75192D84E93}" type="presParOf" srcId="{D15F92F6-11EE-6040-BAE8-247E6C1B8C03}" destId="{8167D720-B234-0243-B219-009053E1B9E9}" srcOrd="3" destOrd="0" presId="urn:microsoft.com/office/officeart/2016/7/layout/BasicLinearProcessNumbered"/>
    <dgm:cxn modelId="{33BE6B92-321B-0141-924E-9BBA22B8EFF1}" type="presParOf" srcId="{B61A1740-1099-2149-86CA-D0AA6BFC5BE6}" destId="{C1C29F82-192C-A249-B781-7F9FB9252F57}" srcOrd="7" destOrd="0" presId="urn:microsoft.com/office/officeart/2016/7/layout/BasicLinearProcessNumbered"/>
    <dgm:cxn modelId="{D0D10DE5-7181-994F-B89C-8892AA01EDF8}" type="presParOf" srcId="{B61A1740-1099-2149-86CA-D0AA6BFC5BE6}" destId="{E620319F-7A29-BA43-8723-BBA6CE5F9A8A}" srcOrd="8" destOrd="0" presId="urn:microsoft.com/office/officeart/2016/7/layout/BasicLinearProcessNumbered"/>
    <dgm:cxn modelId="{6572FA60-BB9C-C448-8959-FEFF3E9134AB}" type="presParOf" srcId="{E620319F-7A29-BA43-8723-BBA6CE5F9A8A}" destId="{15D3B9C4-FEC4-DC45-93D3-A27F523C645A}" srcOrd="0" destOrd="0" presId="urn:microsoft.com/office/officeart/2016/7/layout/BasicLinearProcessNumbered"/>
    <dgm:cxn modelId="{037B7C30-C4EC-7742-A17B-F7F60B4C1D43}" type="presParOf" srcId="{E620319F-7A29-BA43-8723-BBA6CE5F9A8A}" destId="{14B15F46-8A87-BA42-AE01-C726F41A7198}" srcOrd="1" destOrd="0" presId="urn:microsoft.com/office/officeart/2016/7/layout/BasicLinearProcessNumbered"/>
    <dgm:cxn modelId="{18AF9437-C3D7-9E45-B156-5622BAA54220}" type="presParOf" srcId="{E620319F-7A29-BA43-8723-BBA6CE5F9A8A}" destId="{A1B9C142-FF79-D545-B70D-A615FE60C9B6}" srcOrd="2" destOrd="0" presId="urn:microsoft.com/office/officeart/2016/7/layout/BasicLinearProcessNumbered"/>
    <dgm:cxn modelId="{5FD95763-F3CF-BE43-894E-D6864040D518}" type="presParOf" srcId="{E620319F-7A29-BA43-8723-BBA6CE5F9A8A}" destId="{F1E0E5E3-E607-EB45-B650-127B39B2903E}" srcOrd="3" destOrd="0" presId="urn:microsoft.com/office/officeart/2016/7/layout/BasicLinearProcessNumbered"/>
    <dgm:cxn modelId="{91E23A37-20F1-244B-9D8E-2EE76117DD5A}" type="presParOf" srcId="{B61A1740-1099-2149-86CA-D0AA6BFC5BE6}" destId="{ACB5D136-38C8-C94D-A46E-38510E416DB9}" srcOrd="9" destOrd="0" presId="urn:microsoft.com/office/officeart/2016/7/layout/BasicLinearProcessNumbered"/>
    <dgm:cxn modelId="{710CE173-03C2-644A-A8A2-F28285C0F7C0}" type="presParOf" srcId="{B61A1740-1099-2149-86CA-D0AA6BFC5BE6}" destId="{A99AA29E-F351-DF49-8AD1-180FEEAB8DD1}" srcOrd="10" destOrd="0" presId="urn:microsoft.com/office/officeart/2016/7/layout/BasicLinearProcessNumbered"/>
    <dgm:cxn modelId="{A5B0D77C-B2CA-C54E-A0F5-0F406D0DADBB}" type="presParOf" srcId="{A99AA29E-F351-DF49-8AD1-180FEEAB8DD1}" destId="{43A0803C-A462-E346-B59B-AA8115603EEC}" srcOrd="0" destOrd="0" presId="urn:microsoft.com/office/officeart/2016/7/layout/BasicLinearProcessNumbered"/>
    <dgm:cxn modelId="{C63688EA-7937-B74E-AF38-D4D20BEDD005}" type="presParOf" srcId="{A99AA29E-F351-DF49-8AD1-180FEEAB8DD1}" destId="{ABC192D5-DF1F-9043-B1AA-454F44DE15E5}" srcOrd="1" destOrd="0" presId="urn:microsoft.com/office/officeart/2016/7/layout/BasicLinearProcessNumbered"/>
    <dgm:cxn modelId="{A681FF71-7923-A941-8768-DF11BD658AA6}" type="presParOf" srcId="{A99AA29E-F351-DF49-8AD1-180FEEAB8DD1}" destId="{D3F3793D-14C6-314E-A406-D3C7144EF39C}" srcOrd="2" destOrd="0" presId="urn:microsoft.com/office/officeart/2016/7/layout/BasicLinearProcessNumbered"/>
    <dgm:cxn modelId="{4088596B-B9F9-6144-A748-561E356EC1F1}" type="presParOf" srcId="{A99AA29E-F351-DF49-8AD1-180FEEAB8DD1}" destId="{FFD8D694-E8BD-BF4A-943D-765B82CE635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0A931-CBC6-6049-9EC6-0160423F0065}">
      <dsp:nvSpPr>
        <dsp:cNvPr id="0" name=""/>
        <dsp:cNvSpPr/>
      </dsp:nvSpPr>
      <dsp:spPr>
        <a:xfrm>
          <a:off x="0" y="50258"/>
          <a:ext cx="6245265" cy="10424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a:t>Introduction and Background</a:t>
          </a:r>
        </a:p>
      </dsp:txBody>
      <dsp:txXfrm>
        <a:off x="50889" y="101147"/>
        <a:ext cx="6143487" cy="940691"/>
      </dsp:txXfrm>
    </dsp:sp>
    <dsp:sp modelId="{55C9C0F5-9973-9F43-B2DA-969AD9D6ADE4}">
      <dsp:nvSpPr>
        <dsp:cNvPr id="0" name=""/>
        <dsp:cNvSpPr/>
      </dsp:nvSpPr>
      <dsp:spPr>
        <a:xfrm>
          <a:off x="0" y="1161848"/>
          <a:ext cx="6245265" cy="104246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a:t>Exploratory Data Analysis</a:t>
          </a:r>
        </a:p>
      </dsp:txBody>
      <dsp:txXfrm>
        <a:off x="50889" y="1212737"/>
        <a:ext cx="6143487" cy="940691"/>
      </dsp:txXfrm>
    </dsp:sp>
    <dsp:sp modelId="{9112AC69-0925-AC49-A46A-BE41D423DCA8}">
      <dsp:nvSpPr>
        <dsp:cNvPr id="0" name=""/>
        <dsp:cNvSpPr/>
      </dsp:nvSpPr>
      <dsp:spPr>
        <a:xfrm>
          <a:off x="0" y="2273438"/>
          <a:ext cx="6245265" cy="104246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a:t>Content-based Recommender System using Unsupervised Learning</a:t>
          </a:r>
        </a:p>
      </dsp:txBody>
      <dsp:txXfrm>
        <a:off x="50889" y="2324327"/>
        <a:ext cx="6143487" cy="940691"/>
      </dsp:txXfrm>
    </dsp:sp>
    <dsp:sp modelId="{8941A4AE-9302-D246-B6BE-8CD2523F200E}">
      <dsp:nvSpPr>
        <dsp:cNvPr id="0" name=""/>
        <dsp:cNvSpPr/>
      </dsp:nvSpPr>
      <dsp:spPr>
        <a:xfrm>
          <a:off x="0" y="3385028"/>
          <a:ext cx="6245265" cy="104246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a:t>Collaborative-filtering based Recommender System using Supervised learning</a:t>
          </a:r>
        </a:p>
      </dsp:txBody>
      <dsp:txXfrm>
        <a:off x="50889" y="3435917"/>
        <a:ext cx="6143487" cy="940691"/>
      </dsp:txXfrm>
    </dsp:sp>
    <dsp:sp modelId="{D223701F-931E-264E-9DB9-F8B45030C02E}">
      <dsp:nvSpPr>
        <dsp:cNvPr id="0" name=""/>
        <dsp:cNvSpPr/>
      </dsp:nvSpPr>
      <dsp:spPr>
        <a:xfrm>
          <a:off x="0" y="4496618"/>
          <a:ext cx="6245265" cy="104246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a:t>Conclusion</a:t>
          </a:r>
        </a:p>
      </dsp:txBody>
      <dsp:txXfrm>
        <a:off x="50889" y="4547507"/>
        <a:ext cx="6143487" cy="940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F465C-39BD-BB4E-AE52-50FDB22C92B5}">
      <dsp:nvSpPr>
        <dsp:cNvPr id="0" name=""/>
        <dsp:cNvSpPr/>
      </dsp:nvSpPr>
      <dsp:spPr>
        <a:xfrm>
          <a:off x="0" y="1064276"/>
          <a:ext cx="1614898" cy="193787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516" tIns="0" rIns="159516" bIns="330200" numCol="1" spcCol="1270" anchor="t" anchorCtr="0">
          <a:noAutofit/>
        </a:bodyPr>
        <a:lstStyle/>
        <a:p>
          <a:pPr marL="0" lvl="0" indent="0" algn="l" defTabSz="488950">
            <a:lnSpc>
              <a:spcPct val="90000"/>
            </a:lnSpc>
            <a:spcBef>
              <a:spcPct val="0"/>
            </a:spcBef>
            <a:spcAft>
              <a:spcPct val="35000"/>
            </a:spcAft>
            <a:buNone/>
          </a:pPr>
          <a:r>
            <a:rPr lang="en-US" sz="1100" kern="1200" dirty="0"/>
            <a:t>Get user rating and course genre dataframe</a:t>
          </a:r>
        </a:p>
      </dsp:txBody>
      <dsp:txXfrm>
        <a:off x="0" y="1839427"/>
        <a:ext cx="1614898" cy="1162726"/>
      </dsp:txXfrm>
    </dsp:sp>
    <dsp:sp modelId="{10EB7037-662E-8C4B-A0C0-EA7CE48728C4}">
      <dsp:nvSpPr>
        <dsp:cNvPr id="0" name=""/>
        <dsp:cNvSpPr/>
      </dsp:nvSpPr>
      <dsp:spPr>
        <a:xfrm>
          <a:off x="0" y="1064276"/>
          <a:ext cx="1614898" cy="775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16" tIns="165100" rIns="159516" bIns="165100" numCol="1" spcCol="1270" anchor="ctr" anchorCtr="0">
          <a:noAutofit/>
        </a:bodyPr>
        <a:lstStyle/>
        <a:p>
          <a:pPr marL="0" lvl="0" indent="0" algn="l" defTabSz="1377950">
            <a:lnSpc>
              <a:spcPct val="90000"/>
            </a:lnSpc>
            <a:spcBef>
              <a:spcPct val="0"/>
            </a:spcBef>
            <a:spcAft>
              <a:spcPct val="35000"/>
            </a:spcAft>
            <a:buNone/>
          </a:pPr>
          <a:r>
            <a:rPr lang="en-US" sz="3100" kern="1200"/>
            <a:t>1</a:t>
          </a:r>
        </a:p>
      </dsp:txBody>
      <dsp:txXfrm>
        <a:off x="0" y="1064276"/>
        <a:ext cx="1614898" cy="775151"/>
      </dsp:txXfrm>
    </dsp:sp>
    <dsp:sp modelId="{6FBC73FF-45FD-E74F-93F2-D3468AA8D020}">
      <dsp:nvSpPr>
        <dsp:cNvPr id="0" name=""/>
        <dsp:cNvSpPr/>
      </dsp:nvSpPr>
      <dsp:spPr>
        <a:xfrm>
          <a:off x="1744090" y="1064276"/>
          <a:ext cx="1614898" cy="1937878"/>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516" tIns="0" rIns="159516" bIns="330200" numCol="1" spcCol="1270" anchor="t" anchorCtr="0">
          <a:noAutofit/>
        </a:bodyPr>
        <a:lstStyle/>
        <a:p>
          <a:pPr marL="0" lvl="0" indent="0" algn="l" defTabSz="488950">
            <a:lnSpc>
              <a:spcPct val="90000"/>
            </a:lnSpc>
            <a:spcBef>
              <a:spcPct val="0"/>
            </a:spcBef>
            <a:spcAft>
              <a:spcPct val="35000"/>
            </a:spcAft>
            <a:buNone/>
          </a:pPr>
          <a:r>
            <a:rPr lang="en-US" sz="1100" kern="1200"/>
            <a:t>Generate user profile by dot product of user rating and course genre dataframe</a:t>
          </a:r>
        </a:p>
      </dsp:txBody>
      <dsp:txXfrm>
        <a:off x="1744090" y="1839427"/>
        <a:ext cx="1614898" cy="1162726"/>
      </dsp:txXfrm>
    </dsp:sp>
    <dsp:sp modelId="{0309C8ED-C848-2F41-BBBC-0B2AF78F1E2F}">
      <dsp:nvSpPr>
        <dsp:cNvPr id="0" name=""/>
        <dsp:cNvSpPr/>
      </dsp:nvSpPr>
      <dsp:spPr>
        <a:xfrm>
          <a:off x="1744090" y="1064276"/>
          <a:ext cx="1614898" cy="775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16" tIns="165100" rIns="159516" bIns="165100" numCol="1" spcCol="1270" anchor="ctr" anchorCtr="0">
          <a:noAutofit/>
        </a:bodyPr>
        <a:lstStyle/>
        <a:p>
          <a:pPr marL="0" lvl="0" indent="0" algn="l" defTabSz="1377950">
            <a:lnSpc>
              <a:spcPct val="90000"/>
            </a:lnSpc>
            <a:spcBef>
              <a:spcPct val="0"/>
            </a:spcBef>
            <a:spcAft>
              <a:spcPct val="35000"/>
            </a:spcAft>
            <a:buNone/>
          </a:pPr>
          <a:r>
            <a:rPr lang="en-US" sz="3100" kern="1200"/>
            <a:t>2</a:t>
          </a:r>
        </a:p>
      </dsp:txBody>
      <dsp:txXfrm>
        <a:off x="1744090" y="1064276"/>
        <a:ext cx="1614898" cy="775151"/>
      </dsp:txXfrm>
    </dsp:sp>
    <dsp:sp modelId="{628BC6CF-9441-0C4C-9563-17354EC899B7}">
      <dsp:nvSpPr>
        <dsp:cNvPr id="0" name=""/>
        <dsp:cNvSpPr/>
      </dsp:nvSpPr>
      <dsp:spPr>
        <a:xfrm>
          <a:off x="3488180" y="1064276"/>
          <a:ext cx="1614898" cy="1937878"/>
        </a:xfrm>
        <a:prstGeom prst="rect">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516" tIns="0" rIns="159516" bIns="330200" numCol="1" spcCol="1270" anchor="t" anchorCtr="0">
          <a:noAutofit/>
        </a:bodyPr>
        <a:lstStyle/>
        <a:p>
          <a:pPr marL="0" lvl="0" indent="0" algn="l" defTabSz="488950">
            <a:lnSpc>
              <a:spcPct val="90000"/>
            </a:lnSpc>
            <a:spcBef>
              <a:spcPct val="0"/>
            </a:spcBef>
            <a:spcAft>
              <a:spcPct val="35000"/>
            </a:spcAft>
            <a:buNone/>
          </a:pPr>
          <a:r>
            <a:rPr lang="en-US" sz="1100" kern="1200"/>
            <a:t>Get a list of unenrolled course for users</a:t>
          </a:r>
        </a:p>
      </dsp:txBody>
      <dsp:txXfrm>
        <a:off x="3488180" y="1839427"/>
        <a:ext cx="1614898" cy="1162726"/>
      </dsp:txXfrm>
    </dsp:sp>
    <dsp:sp modelId="{39D4FF13-0CCE-8F42-9F5D-EA5328B68422}">
      <dsp:nvSpPr>
        <dsp:cNvPr id="0" name=""/>
        <dsp:cNvSpPr/>
      </dsp:nvSpPr>
      <dsp:spPr>
        <a:xfrm>
          <a:off x="3488180" y="1064276"/>
          <a:ext cx="1614898" cy="775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16" tIns="165100" rIns="159516" bIns="165100" numCol="1" spcCol="1270" anchor="ctr" anchorCtr="0">
          <a:noAutofit/>
        </a:bodyPr>
        <a:lstStyle/>
        <a:p>
          <a:pPr marL="0" lvl="0" indent="0" algn="l" defTabSz="1377950">
            <a:lnSpc>
              <a:spcPct val="90000"/>
            </a:lnSpc>
            <a:spcBef>
              <a:spcPct val="0"/>
            </a:spcBef>
            <a:spcAft>
              <a:spcPct val="35000"/>
            </a:spcAft>
            <a:buNone/>
          </a:pPr>
          <a:r>
            <a:rPr lang="en-US" sz="3100" kern="1200"/>
            <a:t>3</a:t>
          </a:r>
        </a:p>
      </dsp:txBody>
      <dsp:txXfrm>
        <a:off x="3488180" y="1064276"/>
        <a:ext cx="1614898" cy="775151"/>
      </dsp:txXfrm>
    </dsp:sp>
    <dsp:sp modelId="{917BEB2B-1FFA-034D-BE49-BFD732F71475}">
      <dsp:nvSpPr>
        <dsp:cNvPr id="0" name=""/>
        <dsp:cNvSpPr/>
      </dsp:nvSpPr>
      <dsp:spPr>
        <a:xfrm>
          <a:off x="5232270" y="1064276"/>
          <a:ext cx="1614898" cy="1937878"/>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516" tIns="0" rIns="159516" bIns="330200" numCol="1" spcCol="1270" anchor="t" anchorCtr="0">
          <a:noAutofit/>
        </a:bodyPr>
        <a:lstStyle/>
        <a:p>
          <a:pPr marL="0" lvl="0" indent="0" algn="l" defTabSz="488950">
            <a:lnSpc>
              <a:spcPct val="90000"/>
            </a:lnSpc>
            <a:spcBef>
              <a:spcPct val="0"/>
            </a:spcBef>
            <a:spcAft>
              <a:spcPct val="35000"/>
            </a:spcAft>
            <a:buNone/>
          </a:pPr>
          <a:r>
            <a:rPr lang="en-US" sz="1100" kern="1200"/>
            <a:t>Get an unenrolled course genre matrix</a:t>
          </a:r>
        </a:p>
      </dsp:txBody>
      <dsp:txXfrm>
        <a:off x="5232270" y="1839427"/>
        <a:ext cx="1614898" cy="1162726"/>
      </dsp:txXfrm>
    </dsp:sp>
    <dsp:sp modelId="{71DDC522-B90B-FC4B-ABFB-8416B5569B51}">
      <dsp:nvSpPr>
        <dsp:cNvPr id="0" name=""/>
        <dsp:cNvSpPr/>
      </dsp:nvSpPr>
      <dsp:spPr>
        <a:xfrm>
          <a:off x="5232270" y="1064276"/>
          <a:ext cx="1614898" cy="775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16" tIns="165100" rIns="159516" bIns="165100" numCol="1" spcCol="1270" anchor="ctr" anchorCtr="0">
          <a:noAutofit/>
        </a:bodyPr>
        <a:lstStyle/>
        <a:p>
          <a:pPr marL="0" lvl="0" indent="0" algn="l" defTabSz="1377950">
            <a:lnSpc>
              <a:spcPct val="90000"/>
            </a:lnSpc>
            <a:spcBef>
              <a:spcPct val="0"/>
            </a:spcBef>
            <a:spcAft>
              <a:spcPct val="35000"/>
            </a:spcAft>
            <a:buNone/>
          </a:pPr>
          <a:r>
            <a:rPr lang="en-US" sz="3100" kern="1200"/>
            <a:t>4</a:t>
          </a:r>
        </a:p>
      </dsp:txBody>
      <dsp:txXfrm>
        <a:off x="5232270" y="1064276"/>
        <a:ext cx="1614898" cy="775151"/>
      </dsp:txXfrm>
    </dsp:sp>
    <dsp:sp modelId="{8F90AA01-F7F1-2B44-996D-F4B1CA67EA73}">
      <dsp:nvSpPr>
        <dsp:cNvPr id="0" name=""/>
        <dsp:cNvSpPr/>
      </dsp:nvSpPr>
      <dsp:spPr>
        <a:xfrm>
          <a:off x="6976361" y="1064276"/>
          <a:ext cx="1614898" cy="1937878"/>
        </a:xfrm>
        <a:prstGeom prst="rect">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516" tIns="0" rIns="159516" bIns="330200" numCol="1" spcCol="1270" anchor="t" anchorCtr="0">
          <a:noAutofit/>
        </a:bodyPr>
        <a:lstStyle/>
        <a:p>
          <a:pPr marL="0" lvl="0" indent="0" algn="l" defTabSz="488950">
            <a:lnSpc>
              <a:spcPct val="90000"/>
            </a:lnSpc>
            <a:spcBef>
              <a:spcPct val="0"/>
            </a:spcBef>
            <a:spcAft>
              <a:spcPct val="35000"/>
            </a:spcAft>
            <a:buNone/>
          </a:pPr>
          <a:r>
            <a:rPr lang="en-US" sz="1100" kern="1200"/>
            <a:t>Get course score (dot product of user profile with unrolled course genre matrix)</a:t>
          </a:r>
        </a:p>
      </dsp:txBody>
      <dsp:txXfrm>
        <a:off x="6976361" y="1839427"/>
        <a:ext cx="1614898" cy="1162726"/>
      </dsp:txXfrm>
    </dsp:sp>
    <dsp:sp modelId="{97EB042A-1D3F-DB47-9685-B2FF0AE3C03E}">
      <dsp:nvSpPr>
        <dsp:cNvPr id="0" name=""/>
        <dsp:cNvSpPr/>
      </dsp:nvSpPr>
      <dsp:spPr>
        <a:xfrm>
          <a:off x="6976361" y="1064276"/>
          <a:ext cx="1614898" cy="775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16" tIns="165100" rIns="159516" bIns="165100" numCol="1" spcCol="1270" anchor="ctr" anchorCtr="0">
          <a:noAutofit/>
        </a:bodyPr>
        <a:lstStyle/>
        <a:p>
          <a:pPr marL="0" lvl="0" indent="0" algn="l" defTabSz="1377950">
            <a:lnSpc>
              <a:spcPct val="90000"/>
            </a:lnSpc>
            <a:spcBef>
              <a:spcPct val="0"/>
            </a:spcBef>
            <a:spcAft>
              <a:spcPct val="35000"/>
            </a:spcAft>
            <a:buNone/>
          </a:pPr>
          <a:r>
            <a:rPr lang="en-US" sz="3100" kern="1200"/>
            <a:t>5</a:t>
          </a:r>
        </a:p>
      </dsp:txBody>
      <dsp:txXfrm>
        <a:off x="6976361" y="1064276"/>
        <a:ext cx="1614898" cy="775151"/>
      </dsp:txXfrm>
    </dsp:sp>
    <dsp:sp modelId="{FCC3178E-67E3-A944-8E51-974C6DFD3767}">
      <dsp:nvSpPr>
        <dsp:cNvPr id="0" name=""/>
        <dsp:cNvSpPr/>
      </dsp:nvSpPr>
      <dsp:spPr>
        <a:xfrm>
          <a:off x="8720451" y="1064276"/>
          <a:ext cx="1614898" cy="193787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516" tIns="0" rIns="159516" bIns="330200" numCol="1" spcCol="1270" anchor="t" anchorCtr="0">
          <a:noAutofit/>
        </a:bodyPr>
        <a:lstStyle/>
        <a:p>
          <a:pPr marL="0" lvl="0" indent="0" algn="l" defTabSz="488950">
            <a:lnSpc>
              <a:spcPct val="90000"/>
            </a:lnSpc>
            <a:spcBef>
              <a:spcPct val="0"/>
            </a:spcBef>
            <a:spcAft>
              <a:spcPct val="35000"/>
            </a:spcAft>
            <a:buNone/>
          </a:pPr>
          <a:r>
            <a:rPr lang="en-US" sz="1100" kern="1200"/>
            <a:t>Use predefined threshold to filter courses for recommendation</a:t>
          </a:r>
        </a:p>
      </dsp:txBody>
      <dsp:txXfrm>
        <a:off x="8720451" y="1839427"/>
        <a:ext cx="1614898" cy="1162726"/>
      </dsp:txXfrm>
    </dsp:sp>
    <dsp:sp modelId="{6FE4AC3F-B2FA-8B49-AFA3-49F3ABB72A75}">
      <dsp:nvSpPr>
        <dsp:cNvPr id="0" name=""/>
        <dsp:cNvSpPr/>
      </dsp:nvSpPr>
      <dsp:spPr>
        <a:xfrm>
          <a:off x="8720451" y="1064276"/>
          <a:ext cx="1614898" cy="7751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16" tIns="165100" rIns="159516" bIns="165100" numCol="1" spcCol="1270" anchor="ctr" anchorCtr="0">
          <a:noAutofit/>
        </a:bodyPr>
        <a:lstStyle/>
        <a:p>
          <a:pPr marL="0" lvl="0" indent="0" algn="l" defTabSz="1377950">
            <a:lnSpc>
              <a:spcPct val="90000"/>
            </a:lnSpc>
            <a:spcBef>
              <a:spcPct val="0"/>
            </a:spcBef>
            <a:spcAft>
              <a:spcPct val="35000"/>
            </a:spcAft>
            <a:buNone/>
          </a:pPr>
          <a:r>
            <a:rPr lang="en-US" sz="3100" kern="1200"/>
            <a:t>6</a:t>
          </a:r>
        </a:p>
      </dsp:txBody>
      <dsp:txXfrm>
        <a:off x="8720451" y="1064276"/>
        <a:ext cx="1614898" cy="775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2BBB7-D2FB-5E4B-A58A-2AAC62960885}">
      <dsp:nvSpPr>
        <dsp:cNvPr id="0" name=""/>
        <dsp:cNvSpPr/>
      </dsp:nvSpPr>
      <dsp:spPr>
        <a:xfrm>
          <a:off x="213" y="658411"/>
          <a:ext cx="2581275" cy="309753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73" tIns="0" rIns="254973" bIns="330200" numCol="1" spcCol="1270" anchor="t" anchorCtr="0">
          <a:noAutofit/>
        </a:bodyPr>
        <a:lstStyle/>
        <a:p>
          <a:pPr marL="0" lvl="0" indent="0" algn="l" defTabSz="800100">
            <a:lnSpc>
              <a:spcPct val="90000"/>
            </a:lnSpc>
            <a:spcBef>
              <a:spcPct val="0"/>
            </a:spcBef>
            <a:spcAft>
              <a:spcPct val="35000"/>
            </a:spcAft>
            <a:buNone/>
          </a:pPr>
          <a:r>
            <a:rPr lang="en-US" sz="1800" kern="1200"/>
            <a:t>Calculate the similarity between two courses using Bag of Words (BoW) features.</a:t>
          </a:r>
        </a:p>
      </dsp:txBody>
      <dsp:txXfrm>
        <a:off x="213" y="1897423"/>
        <a:ext cx="2581275" cy="1858518"/>
      </dsp:txXfrm>
    </dsp:sp>
    <dsp:sp modelId="{1AA445AD-8FEC-AB48-A94B-986ECBB2CBC7}">
      <dsp:nvSpPr>
        <dsp:cNvPr id="0" name=""/>
        <dsp:cNvSpPr/>
      </dsp:nvSpPr>
      <dsp:spPr>
        <a:xfrm>
          <a:off x="213" y="658411"/>
          <a:ext cx="2581275" cy="12390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973" tIns="165100" rIns="254973" bIns="165100" numCol="1" spcCol="1270" anchor="ctr" anchorCtr="0">
          <a:noAutofit/>
        </a:bodyPr>
        <a:lstStyle/>
        <a:p>
          <a:pPr marL="0" lvl="0" indent="0" algn="l" defTabSz="2889250">
            <a:lnSpc>
              <a:spcPct val="90000"/>
            </a:lnSpc>
            <a:spcBef>
              <a:spcPct val="0"/>
            </a:spcBef>
            <a:spcAft>
              <a:spcPct val="35000"/>
            </a:spcAft>
            <a:buNone/>
          </a:pPr>
          <a:r>
            <a:rPr lang="en-US" sz="6500" kern="1200"/>
            <a:t>1</a:t>
          </a:r>
        </a:p>
      </dsp:txBody>
      <dsp:txXfrm>
        <a:off x="213" y="658411"/>
        <a:ext cx="2581275" cy="1239012"/>
      </dsp:txXfrm>
    </dsp:sp>
    <dsp:sp modelId="{A21F1491-3C14-2544-B642-99F56DEDCA06}">
      <dsp:nvSpPr>
        <dsp:cNvPr id="0" name=""/>
        <dsp:cNvSpPr/>
      </dsp:nvSpPr>
      <dsp:spPr>
        <a:xfrm>
          <a:off x="2787991" y="658411"/>
          <a:ext cx="2581275" cy="309753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73" tIns="0" rIns="254973" bIns="330200" numCol="1" spcCol="1270" anchor="t" anchorCtr="0">
          <a:noAutofit/>
        </a:bodyPr>
        <a:lstStyle/>
        <a:p>
          <a:pPr marL="0" lvl="0" indent="0" algn="l" defTabSz="800100">
            <a:lnSpc>
              <a:spcPct val="90000"/>
            </a:lnSpc>
            <a:spcBef>
              <a:spcPct val="0"/>
            </a:spcBef>
            <a:spcAft>
              <a:spcPct val="35000"/>
            </a:spcAft>
            <a:buNone/>
          </a:pPr>
          <a:r>
            <a:rPr lang="en-US" sz="1800" kern="1200"/>
            <a:t>Get user enrolled courses and unenrolled courses</a:t>
          </a:r>
        </a:p>
      </dsp:txBody>
      <dsp:txXfrm>
        <a:off x="2787991" y="1897423"/>
        <a:ext cx="2581275" cy="1858518"/>
      </dsp:txXfrm>
    </dsp:sp>
    <dsp:sp modelId="{FAEB5229-FBC0-2A48-B1E9-3A49A4548708}">
      <dsp:nvSpPr>
        <dsp:cNvPr id="0" name=""/>
        <dsp:cNvSpPr/>
      </dsp:nvSpPr>
      <dsp:spPr>
        <a:xfrm>
          <a:off x="2787991" y="658411"/>
          <a:ext cx="2581275" cy="12390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973" tIns="165100" rIns="254973" bIns="165100" numCol="1" spcCol="1270" anchor="ctr" anchorCtr="0">
          <a:noAutofit/>
        </a:bodyPr>
        <a:lstStyle/>
        <a:p>
          <a:pPr marL="0" lvl="0" indent="0" algn="l" defTabSz="2889250">
            <a:lnSpc>
              <a:spcPct val="90000"/>
            </a:lnSpc>
            <a:spcBef>
              <a:spcPct val="0"/>
            </a:spcBef>
            <a:spcAft>
              <a:spcPct val="35000"/>
            </a:spcAft>
            <a:buNone/>
          </a:pPr>
          <a:r>
            <a:rPr lang="en-US" sz="6500" kern="1200"/>
            <a:t>2</a:t>
          </a:r>
        </a:p>
      </dsp:txBody>
      <dsp:txXfrm>
        <a:off x="2787991" y="658411"/>
        <a:ext cx="2581275" cy="1239012"/>
      </dsp:txXfrm>
    </dsp:sp>
    <dsp:sp modelId="{37173FD9-85C6-B149-A222-DF532C658FAD}">
      <dsp:nvSpPr>
        <dsp:cNvPr id="0" name=""/>
        <dsp:cNvSpPr/>
      </dsp:nvSpPr>
      <dsp:spPr>
        <a:xfrm>
          <a:off x="5575769" y="658411"/>
          <a:ext cx="2581275" cy="309753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73" tIns="0" rIns="254973" bIns="330200" numCol="1" spcCol="1270" anchor="t" anchorCtr="0">
          <a:noAutofit/>
        </a:bodyPr>
        <a:lstStyle/>
        <a:p>
          <a:pPr marL="0" lvl="0" indent="0" algn="l" defTabSz="800100">
            <a:lnSpc>
              <a:spcPct val="90000"/>
            </a:lnSpc>
            <a:spcBef>
              <a:spcPct val="0"/>
            </a:spcBef>
            <a:spcAft>
              <a:spcPct val="35000"/>
            </a:spcAft>
            <a:buNone/>
          </a:pPr>
          <a:r>
            <a:rPr lang="en-US" sz="1800" kern="1200"/>
            <a:t>For each enrolled course, find similarity score with each unenrolled course, set threshold for similarity.</a:t>
          </a:r>
        </a:p>
      </dsp:txBody>
      <dsp:txXfrm>
        <a:off x="5575769" y="1897423"/>
        <a:ext cx="2581275" cy="1858518"/>
      </dsp:txXfrm>
    </dsp:sp>
    <dsp:sp modelId="{8CC9D3DA-FDD1-C243-A72E-23F00A464B01}">
      <dsp:nvSpPr>
        <dsp:cNvPr id="0" name=""/>
        <dsp:cNvSpPr/>
      </dsp:nvSpPr>
      <dsp:spPr>
        <a:xfrm>
          <a:off x="5575769" y="658411"/>
          <a:ext cx="2581275" cy="12390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973" tIns="165100" rIns="254973" bIns="165100" numCol="1" spcCol="1270" anchor="ctr" anchorCtr="0">
          <a:noAutofit/>
        </a:bodyPr>
        <a:lstStyle/>
        <a:p>
          <a:pPr marL="0" lvl="0" indent="0" algn="l" defTabSz="2889250">
            <a:lnSpc>
              <a:spcPct val="90000"/>
            </a:lnSpc>
            <a:spcBef>
              <a:spcPct val="0"/>
            </a:spcBef>
            <a:spcAft>
              <a:spcPct val="35000"/>
            </a:spcAft>
            <a:buNone/>
          </a:pPr>
          <a:r>
            <a:rPr lang="en-US" sz="6500" kern="1200"/>
            <a:t>3</a:t>
          </a:r>
        </a:p>
      </dsp:txBody>
      <dsp:txXfrm>
        <a:off x="5575769" y="658411"/>
        <a:ext cx="2581275" cy="1239012"/>
      </dsp:txXfrm>
    </dsp:sp>
    <dsp:sp modelId="{DA28D027-4F0E-364B-AA53-7140AD5FEBEC}">
      <dsp:nvSpPr>
        <dsp:cNvPr id="0" name=""/>
        <dsp:cNvSpPr/>
      </dsp:nvSpPr>
      <dsp:spPr>
        <a:xfrm>
          <a:off x="8363547" y="658411"/>
          <a:ext cx="2581275" cy="309753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73" tIns="0" rIns="254973" bIns="330200" numCol="1" spcCol="1270" anchor="t" anchorCtr="0">
          <a:noAutofit/>
        </a:bodyPr>
        <a:lstStyle/>
        <a:p>
          <a:pPr marL="0" lvl="0" indent="0" algn="l" defTabSz="800100">
            <a:lnSpc>
              <a:spcPct val="90000"/>
            </a:lnSpc>
            <a:spcBef>
              <a:spcPct val="0"/>
            </a:spcBef>
            <a:spcAft>
              <a:spcPct val="35000"/>
            </a:spcAft>
            <a:buNone/>
          </a:pPr>
          <a:r>
            <a:rPr lang="en-US" sz="1800" kern="1200"/>
            <a:t>Recommend courses with above similarity threshold.</a:t>
          </a:r>
        </a:p>
      </dsp:txBody>
      <dsp:txXfrm>
        <a:off x="8363547" y="1897423"/>
        <a:ext cx="2581275" cy="1858518"/>
      </dsp:txXfrm>
    </dsp:sp>
    <dsp:sp modelId="{6F2A2D12-88C3-3C49-A980-31B17331B368}">
      <dsp:nvSpPr>
        <dsp:cNvPr id="0" name=""/>
        <dsp:cNvSpPr/>
      </dsp:nvSpPr>
      <dsp:spPr>
        <a:xfrm>
          <a:off x="8363547" y="658411"/>
          <a:ext cx="2581275" cy="12390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973" tIns="165100" rIns="254973" bIns="165100" numCol="1" spcCol="1270" anchor="ctr" anchorCtr="0">
          <a:noAutofit/>
        </a:bodyPr>
        <a:lstStyle/>
        <a:p>
          <a:pPr marL="0" lvl="0" indent="0" algn="l" defTabSz="2889250">
            <a:lnSpc>
              <a:spcPct val="90000"/>
            </a:lnSpc>
            <a:spcBef>
              <a:spcPct val="0"/>
            </a:spcBef>
            <a:spcAft>
              <a:spcPct val="35000"/>
            </a:spcAft>
            <a:buNone/>
          </a:pPr>
          <a:r>
            <a:rPr lang="en-US" sz="6500" kern="1200"/>
            <a:t>4</a:t>
          </a:r>
        </a:p>
      </dsp:txBody>
      <dsp:txXfrm>
        <a:off x="8363547" y="658411"/>
        <a:ext cx="2581275" cy="12390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F465C-39BD-BB4E-AE52-50FDB22C92B5}">
      <dsp:nvSpPr>
        <dsp:cNvPr id="0" name=""/>
        <dsp:cNvSpPr/>
      </dsp:nvSpPr>
      <dsp:spPr>
        <a:xfrm>
          <a:off x="0" y="1163454"/>
          <a:ext cx="1721721" cy="206606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068" tIns="0" rIns="170068" bIns="330200" numCol="1" spcCol="1270" anchor="t" anchorCtr="0">
          <a:noAutofit/>
        </a:bodyPr>
        <a:lstStyle/>
        <a:p>
          <a:pPr marL="0" lvl="0" indent="0" algn="l" defTabSz="577850">
            <a:lnSpc>
              <a:spcPct val="90000"/>
            </a:lnSpc>
            <a:spcBef>
              <a:spcPct val="0"/>
            </a:spcBef>
            <a:spcAft>
              <a:spcPct val="35000"/>
            </a:spcAft>
            <a:buNone/>
          </a:pPr>
          <a:r>
            <a:rPr lang="en-US" sz="1300" kern="1200" dirty="0">
              <a:solidFill>
                <a:srgbClr val="121619"/>
              </a:solidFill>
            </a:rPr>
            <a:t>Get user profile</a:t>
          </a:r>
          <a:endParaRPr lang="en-US" sz="1300" kern="1200" dirty="0"/>
        </a:p>
      </dsp:txBody>
      <dsp:txXfrm>
        <a:off x="0" y="1989880"/>
        <a:ext cx="1721721" cy="1239639"/>
      </dsp:txXfrm>
    </dsp:sp>
    <dsp:sp modelId="{10EB7037-662E-8C4B-A0C0-EA7CE48728C4}">
      <dsp:nvSpPr>
        <dsp:cNvPr id="0" name=""/>
        <dsp:cNvSpPr/>
      </dsp:nvSpPr>
      <dsp:spPr>
        <a:xfrm>
          <a:off x="0" y="1163454"/>
          <a:ext cx="1721721" cy="82642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0068" tIns="165100" rIns="170068" bIns="165100" numCol="1" spcCol="1270" anchor="ctr" anchorCtr="0">
          <a:noAutofit/>
        </a:bodyPr>
        <a:lstStyle/>
        <a:p>
          <a:pPr marL="0" lvl="0" indent="0" algn="l" defTabSz="1555750">
            <a:lnSpc>
              <a:spcPct val="90000"/>
            </a:lnSpc>
            <a:spcBef>
              <a:spcPct val="0"/>
            </a:spcBef>
            <a:spcAft>
              <a:spcPct val="35000"/>
            </a:spcAft>
            <a:buNone/>
          </a:pPr>
          <a:r>
            <a:rPr lang="en-US" sz="3500" kern="1200"/>
            <a:t>1</a:t>
          </a:r>
        </a:p>
      </dsp:txBody>
      <dsp:txXfrm>
        <a:off x="0" y="1163454"/>
        <a:ext cx="1721721" cy="826426"/>
      </dsp:txXfrm>
    </dsp:sp>
    <dsp:sp modelId="{6FBC73FF-45FD-E74F-93F2-D3468AA8D020}">
      <dsp:nvSpPr>
        <dsp:cNvPr id="0" name=""/>
        <dsp:cNvSpPr/>
      </dsp:nvSpPr>
      <dsp:spPr>
        <a:xfrm>
          <a:off x="1859459" y="1163454"/>
          <a:ext cx="1721721" cy="2066066"/>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068" tIns="0" rIns="170068" bIns="330200" numCol="1" spcCol="1270" anchor="t" anchorCtr="0">
          <a:noAutofit/>
        </a:bodyPr>
        <a:lstStyle/>
        <a:p>
          <a:pPr marL="0" lvl="0" indent="0" algn="l" defTabSz="577850">
            <a:lnSpc>
              <a:spcPct val="90000"/>
            </a:lnSpc>
            <a:spcBef>
              <a:spcPct val="0"/>
            </a:spcBef>
            <a:spcAft>
              <a:spcPct val="35000"/>
            </a:spcAft>
            <a:buNone/>
          </a:pPr>
          <a:r>
            <a:rPr lang="en-US" sz="1300" kern="1200" dirty="0">
              <a:solidFill>
                <a:srgbClr val="121619"/>
              </a:solidFill>
            </a:rPr>
            <a:t>Standardize user profile with mean as 0, std as 1</a:t>
          </a:r>
          <a:endParaRPr lang="en-US" sz="1300" kern="1200" dirty="0"/>
        </a:p>
      </dsp:txBody>
      <dsp:txXfrm>
        <a:off x="1859459" y="1989880"/>
        <a:ext cx="1721721" cy="1239639"/>
      </dsp:txXfrm>
    </dsp:sp>
    <dsp:sp modelId="{0309C8ED-C848-2F41-BBBC-0B2AF78F1E2F}">
      <dsp:nvSpPr>
        <dsp:cNvPr id="0" name=""/>
        <dsp:cNvSpPr/>
      </dsp:nvSpPr>
      <dsp:spPr>
        <a:xfrm>
          <a:off x="1859459" y="1163454"/>
          <a:ext cx="1721721" cy="82642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0068" tIns="165100" rIns="170068" bIns="165100" numCol="1" spcCol="1270" anchor="ctr" anchorCtr="0">
          <a:noAutofit/>
        </a:bodyPr>
        <a:lstStyle/>
        <a:p>
          <a:pPr marL="0" lvl="0" indent="0" algn="l" defTabSz="1555750">
            <a:lnSpc>
              <a:spcPct val="90000"/>
            </a:lnSpc>
            <a:spcBef>
              <a:spcPct val="0"/>
            </a:spcBef>
            <a:spcAft>
              <a:spcPct val="35000"/>
            </a:spcAft>
            <a:buNone/>
          </a:pPr>
          <a:r>
            <a:rPr lang="en-US" sz="3500" kern="1200"/>
            <a:t>2</a:t>
          </a:r>
        </a:p>
      </dsp:txBody>
      <dsp:txXfrm>
        <a:off x="1859459" y="1163454"/>
        <a:ext cx="1721721" cy="826426"/>
      </dsp:txXfrm>
    </dsp:sp>
    <dsp:sp modelId="{628BC6CF-9441-0C4C-9563-17354EC899B7}">
      <dsp:nvSpPr>
        <dsp:cNvPr id="0" name=""/>
        <dsp:cNvSpPr/>
      </dsp:nvSpPr>
      <dsp:spPr>
        <a:xfrm>
          <a:off x="3718919" y="1163454"/>
          <a:ext cx="1721721" cy="2066066"/>
        </a:xfrm>
        <a:prstGeom prst="rect">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068" tIns="0" rIns="170068" bIns="330200" numCol="1" spcCol="1270" anchor="t" anchorCtr="0">
          <a:noAutofit/>
        </a:bodyPr>
        <a:lstStyle/>
        <a:p>
          <a:pPr marL="0" lvl="0" indent="0" algn="l" defTabSz="577850">
            <a:lnSpc>
              <a:spcPct val="90000"/>
            </a:lnSpc>
            <a:spcBef>
              <a:spcPct val="0"/>
            </a:spcBef>
            <a:spcAft>
              <a:spcPct val="35000"/>
            </a:spcAft>
            <a:buNone/>
          </a:pPr>
          <a:r>
            <a:rPr lang="en-US" sz="1300" kern="1200" dirty="0">
              <a:solidFill>
                <a:srgbClr val="121619"/>
              </a:solidFill>
            </a:rPr>
            <a:t>Find optimized cluster number K using grid search </a:t>
          </a:r>
          <a:endParaRPr lang="en-US" sz="1300" kern="1200" dirty="0"/>
        </a:p>
      </dsp:txBody>
      <dsp:txXfrm>
        <a:off x="3718919" y="1989880"/>
        <a:ext cx="1721721" cy="1239639"/>
      </dsp:txXfrm>
    </dsp:sp>
    <dsp:sp modelId="{39D4FF13-0CCE-8F42-9F5D-EA5328B68422}">
      <dsp:nvSpPr>
        <dsp:cNvPr id="0" name=""/>
        <dsp:cNvSpPr/>
      </dsp:nvSpPr>
      <dsp:spPr>
        <a:xfrm>
          <a:off x="3718919" y="1163454"/>
          <a:ext cx="1721721" cy="82642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0068" tIns="165100" rIns="170068" bIns="165100" numCol="1" spcCol="1270" anchor="ctr" anchorCtr="0">
          <a:noAutofit/>
        </a:bodyPr>
        <a:lstStyle/>
        <a:p>
          <a:pPr marL="0" lvl="0" indent="0" algn="l" defTabSz="1555750">
            <a:lnSpc>
              <a:spcPct val="90000"/>
            </a:lnSpc>
            <a:spcBef>
              <a:spcPct val="0"/>
            </a:spcBef>
            <a:spcAft>
              <a:spcPct val="35000"/>
            </a:spcAft>
            <a:buNone/>
          </a:pPr>
          <a:r>
            <a:rPr lang="en-US" sz="3500" kern="1200"/>
            <a:t>3</a:t>
          </a:r>
        </a:p>
      </dsp:txBody>
      <dsp:txXfrm>
        <a:off x="3718919" y="1163454"/>
        <a:ext cx="1721721" cy="826426"/>
      </dsp:txXfrm>
    </dsp:sp>
    <dsp:sp modelId="{917BEB2B-1FFA-034D-BE49-BFD732F71475}">
      <dsp:nvSpPr>
        <dsp:cNvPr id="0" name=""/>
        <dsp:cNvSpPr/>
      </dsp:nvSpPr>
      <dsp:spPr>
        <a:xfrm>
          <a:off x="5578378" y="1163454"/>
          <a:ext cx="1721721" cy="2066066"/>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068" tIns="0" rIns="170068" bIns="330200" numCol="1" spcCol="1270" anchor="t" anchorCtr="0">
          <a:noAutofit/>
        </a:bodyPr>
        <a:lstStyle/>
        <a:p>
          <a:pPr marL="0" lvl="0" indent="0" algn="l" defTabSz="577850">
            <a:lnSpc>
              <a:spcPct val="90000"/>
            </a:lnSpc>
            <a:spcBef>
              <a:spcPct val="0"/>
            </a:spcBef>
            <a:spcAft>
              <a:spcPct val="35000"/>
            </a:spcAft>
            <a:buNone/>
          </a:pPr>
          <a:r>
            <a:rPr lang="en-US" sz="1300" kern="1200" dirty="0">
              <a:solidFill>
                <a:srgbClr val="121619"/>
              </a:solidFill>
            </a:rPr>
            <a:t>Apply </a:t>
          </a:r>
          <a:r>
            <a:rPr lang="en-US" sz="1300" kern="1200" dirty="0" err="1">
              <a:solidFill>
                <a:srgbClr val="121619"/>
              </a:solidFill>
            </a:rPr>
            <a:t>kmeans</a:t>
          </a:r>
          <a:r>
            <a:rPr lang="en-US" sz="1300" kern="1200" dirty="0">
              <a:solidFill>
                <a:srgbClr val="121619"/>
              </a:solidFill>
            </a:rPr>
            <a:t> model with optimum cluster, assign cluster label to each user</a:t>
          </a:r>
          <a:endParaRPr lang="en-US" sz="1300" kern="1200" dirty="0"/>
        </a:p>
      </dsp:txBody>
      <dsp:txXfrm>
        <a:off x="5578378" y="1989880"/>
        <a:ext cx="1721721" cy="1239639"/>
      </dsp:txXfrm>
    </dsp:sp>
    <dsp:sp modelId="{71DDC522-B90B-FC4B-ABFB-8416B5569B51}">
      <dsp:nvSpPr>
        <dsp:cNvPr id="0" name=""/>
        <dsp:cNvSpPr/>
      </dsp:nvSpPr>
      <dsp:spPr>
        <a:xfrm>
          <a:off x="5578378" y="1163454"/>
          <a:ext cx="1721721" cy="82642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0068" tIns="165100" rIns="170068" bIns="165100" numCol="1" spcCol="1270" anchor="ctr" anchorCtr="0">
          <a:noAutofit/>
        </a:bodyPr>
        <a:lstStyle/>
        <a:p>
          <a:pPr marL="0" lvl="0" indent="0" algn="l" defTabSz="1555750">
            <a:lnSpc>
              <a:spcPct val="90000"/>
            </a:lnSpc>
            <a:spcBef>
              <a:spcPct val="0"/>
            </a:spcBef>
            <a:spcAft>
              <a:spcPct val="35000"/>
            </a:spcAft>
            <a:buNone/>
          </a:pPr>
          <a:r>
            <a:rPr lang="en-US" sz="3500" kern="1200"/>
            <a:t>4</a:t>
          </a:r>
        </a:p>
      </dsp:txBody>
      <dsp:txXfrm>
        <a:off x="5578378" y="1163454"/>
        <a:ext cx="1721721" cy="826426"/>
      </dsp:txXfrm>
    </dsp:sp>
    <dsp:sp modelId="{8F90AA01-F7F1-2B44-996D-F4B1CA67EA73}">
      <dsp:nvSpPr>
        <dsp:cNvPr id="0" name=""/>
        <dsp:cNvSpPr/>
      </dsp:nvSpPr>
      <dsp:spPr>
        <a:xfrm>
          <a:off x="7437838" y="1163454"/>
          <a:ext cx="1721721" cy="2066066"/>
        </a:xfrm>
        <a:prstGeom prst="rect">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068" tIns="0" rIns="170068" bIns="330200" numCol="1" spcCol="1270" anchor="t" anchorCtr="0">
          <a:noAutofit/>
        </a:bodyPr>
        <a:lstStyle/>
        <a:p>
          <a:pPr marL="0" lvl="0" indent="0" algn="l" defTabSz="577850">
            <a:lnSpc>
              <a:spcPct val="90000"/>
            </a:lnSpc>
            <a:spcBef>
              <a:spcPct val="0"/>
            </a:spcBef>
            <a:spcAft>
              <a:spcPct val="35000"/>
            </a:spcAft>
            <a:buNone/>
          </a:pPr>
          <a:r>
            <a:rPr lang="en-US" sz="1300" kern="1200" dirty="0">
              <a:solidFill>
                <a:srgbClr val="121619"/>
              </a:solidFill>
            </a:rPr>
            <a:t>find popular course for each cluster using enrollment data</a:t>
          </a:r>
          <a:endParaRPr lang="en-US" sz="1300" kern="1200" dirty="0"/>
        </a:p>
      </dsp:txBody>
      <dsp:txXfrm>
        <a:off x="7437838" y="1989880"/>
        <a:ext cx="1721721" cy="1239639"/>
      </dsp:txXfrm>
    </dsp:sp>
    <dsp:sp modelId="{97EB042A-1D3F-DB47-9685-B2FF0AE3C03E}">
      <dsp:nvSpPr>
        <dsp:cNvPr id="0" name=""/>
        <dsp:cNvSpPr/>
      </dsp:nvSpPr>
      <dsp:spPr>
        <a:xfrm>
          <a:off x="7437838" y="1163454"/>
          <a:ext cx="1721721" cy="82642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0068" tIns="165100" rIns="170068" bIns="165100" numCol="1" spcCol="1270" anchor="ctr" anchorCtr="0">
          <a:noAutofit/>
        </a:bodyPr>
        <a:lstStyle/>
        <a:p>
          <a:pPr marL="0" lvl="0" indent="0" algn="l" defTabSz="1555750">
            <a:lnSpc>
              <a:spcPct val="90000"/>
            </a:lnSpc>
            <a:spcBef>
              <a:spcPct val="0"/>
            </a:spcBef>
            <a:spcAft>
              <a:spcPct val="35000"/>
            </a:spcAft>
            <a:buNone/>
          </a:pPr>
          <a:r>
            <a:rPr lang="en-US" sz="3500" kern="1200"/>
            <a:t>5</a:t>
          </a:r>
        </a:p>
      </dsp:txBody>
      <dsp:txXfrm>
        <a:off x="7437838" y="1163454"/>
        <a:ext cx="1721721" cy="826426"/>
      </dsp:txXfrm>
    </dsp:sp>
    <dsp:sp modelId="{FCC3178E-67E3-A944-8E51-974C6DFD3767}">
      <dsp:nvSpPr>
        <dsp:cNvPr id="0" name=""/>
        <dsp:cNvSpPr/>
      </dsp:nvSpPr>
      <dsp:spPr>
        <a:xfrm>
          <a:off x="9297298" y="1163454"/>
          <a:ext cx="1721721" cy="206606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068" tIns="0" rIns="170068" bIns="330200" numCol="1" spcCol="1270" anchor="t" anchorCtr="0">
          <a:noAutofit/>
        </a:bodyPr>
        <a:lstStyle/>
        <a:p>
          <a:pPr marL="0" lvl="0" indent="0" algn="l" defTabSz="577850">
            <a:lnSpc>
              <a:spcPct val="90000"/>
            </a:lnSpc>
            <a:spcBef>
              <a:spcPct val="0"/>
            </a:spcBef>
            <a:spcAft>
              <a:spcPct val="35000"/>
            </a:spcAft>
            <a:buNone/>
          </a:pPr>
          <a:r>
            <a:rPr lang="en-US" sz="1300" kern="1200" dirty="0">
              <a:solidFill>
                <a:srgbClr val="121619"/>
              </a:solidFill>
            </a:rPr>
            <a:t>Recommend user unenrolled courses that belong to user's cluster</a:t>
          </a:r>
          <a:endParaRPr lang="en-US" sz="1300" kern="1200" dirty="0"/>
        </a:p>
      </dsp:txBody>
      <dsp:txXfrm>
        <a:off x="9297298" y="1989880"/>
        <a:ext cx="1721721" cy="1239639"/>
      </dsp:txXfrm>
    </dsp:sp>
    <dsp:sp modelId="{6FE4AC3F-B2FA-8B49-AFA3-49F3ABB72A75}">
      <dsp:nvSpPr>
        <dsp:cNvPr id="0" name=""/>
        <dsp:cNvSpPr/>
      </dsp:nvSpPr>
      <dsp:spPr>
        <a:xfrm>
          <a:off x="9297298" y="1163454"/>
          <a:ext cx="1721721" cy="82642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0068" tIns="165100" rIns="170068" bIns="165100" numCol="1" spcCol="1270" anchor="ctr" anchorCtr="0">
          <a:noAutofit/>
        </a:bodyPr>
        <a:lstStyle/>
        <a:p>
          <a:pPr marL="0" lvl="0" indent="0" algn="l" defTabSz="1555750">
            <a:lnSpc>
              <a:spcPct val="90000"/>
            </a:lnSpc>
            <a:spcBef>
              <a:spcPct val="0"/>
            </a:spcBef>
            <a:spcAft>
              <a:spcPct val="35000"/>
            </a:spcAft>
            <a:buNone/>
          </a:pPr>
          <a:r>
            <a:rPr lang="en-US" sz="3500" kern="1200"/>
            <a:t>6</a:t>
          </a:r>
        </a:p>
      </dsp:txBody>
      <dsp:txXfrm>
        <a:off x="9297298" y="1163454"/>
        <a:ext cx="1721721" cy="8264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F465C-39BD-BB4E-AE52-50FDB22C92B5}">
      <dsp:nvSpPr>
        <dsp:cNvPr id="0" name=""/>
        <dsp:cNvSpPr/>
      </dsp:nvSpPr>
      <dsp:spPr>
        <a:xfrm>
          <a:off x="6207" y="868974"/>
          <a:ext cx="1940401" cy="232848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Get users' rating for their enrolled courses, convert to user-item interaction sparse matrix </a:t>
          </a:r>
        </a:p>
      </dsp:txBody>
      <dsp:txXfrm>
        <a:off x="6207" y="1800367"/>
        <a:ext cx="1940401" cy="1397089"/>
      </dsp:txXfrm>
    </dsp:sp>
    <dsp:sp modelId="{10EB7037-662E-8C4B-A0C0-EA7CE48728C4}">
      <dsp:nvSpPr>
        <dsp:cNvPr id="0" name=""/>
        <dsp:cNvSpPr/>
      </dsp:nvSpPr>
      <dsp:spPr>
        <a:xfrm>
          <a:off x="6207"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1</a:t>
          </a:r>
        </a:p>
      </dsp:txBody>
      <dsp:txXfrm>
        <a:off x="6207" y="868974"/>
        <a:ext cx="1940401" cy="931392"/>
      </dsp:txXfrm>
    </dsp:sp>
    <dsp:sp modelId="{6FBC73FF-45FD-E74F-93F2-D3468AA8D020}">
      <dsp:nvSpPr>
        <dsp:cNvPr id="0" name=""/>
        <dsp:cNvSpPr/>
      </dsp:nvSpPr>
      <dsp:spPr>
        <a:xfrm>
          <a:off x="2101840" y="868974"/>
          <a:ext cx="1940401" cy="2328481"/>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Using sklearn surprise library to split data into train, test</a:t>
          </a:r>
        </a:p>
      </dsp:txBody>
      <dsp:txXfrm>
        <a:off x="2101840" y="1800367"/>
        <a:ext cx="1940401" cy="1397089"/>
      </dsp:txXfrm>
    </dsp:sp>
    <dsp:sp modelId="{0309C8ED-C848-2F41-BBBC-0B2AF78F1E2F}">
      <dsp:nvSpPr>
        <dsp:cNvPr id="0" name=""/>
        <dsp:cNvSpPr/>
      </dsp:nvSpPr>
      <dsp:spPr>
        <a:xfrm>
          <a:off x="2101840"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2</a:t>
          </a:r>
        </a:p>
      </dsp:txBody>
      <dsp:txXfrm>
        <a:off x="2101840" y="868974"/>
        <a:ext cx="1940401" cy="931392"/>
      </dsp:txXfrm>
    </dsp:sp>
    <dsp:sp modelId="{628BC6CF-9441-0C4C-9563-17354EC899B7}">
      <dsp:nvSpPr>
        <dsp:cNvPr id="0" name=""/>
        <dsp:cNvSpPr/>
      </dsp:nvSpPr>
      <dsp:spPr>
        <a:xfrm>
          <a:off x="4197474" y="868974"/>
          <a:ext cx="1940401" cy="232848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Train the model </a:t>
          </a:r>
          <a:r>
            <a:rPr lang="en-US" sz="1400" kern="1200" dirty="0" err="1"/>
            <a:t>KNNBasic</a:t>
          </a:r>
          <a:r>
            <a:rPr lang="en-US" sz="1400" kern="1200" dirty="0"/>
            <a:t>()                using train dataset </a:t>
          </a:r>
        </a:p>
      </dsp:txBody>
      <dsp:txXfrm>
        <a:off x="4197474" y="1800367"/>
        <a:ext cx="1940401" cy="1397089"/>
      </dsp:txXfrm>
    </dsp:sp>
    <dsp:sp modelId="{39D4FF13-0CCE-8F42-9F5D-EA5328B68422}">
      <dsp:nvSpPr>
        <dsp:cNvPr id="0" name=""/>
        <dsp:cNvSpPr/>
      </dsp:nvSpPr>
      <dsp:spPr>
        <a:xfrm>
          <a:off x="4197474"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3</a:t>
          </a:r>
        </a:p>
      </dsp:txBody>
      <dsp:txXfrm>
        <a:off x="4197474" y="868974"/>
        <a:ext cx="1940401" cy="931392"/>
      </dsp:txXfrm>
    </dsp:sp>
    <dsp:sp modelId="{917BEB2B-1FFA-034D-BE49-BFD732F71475}">
      <dsp:nvSpPr>
        <dsp:cNvPr id="0" name=""/>
        <dsp:cNvSpPr/>
      </dsp:nvSpPr>
      <dsp:spPr>
        <a:xfrm>
          <a:off x="6293107" y="868974"/>
          <a:ext cx="1940401" cy="2328481"/>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Predict the model using test dataset</a:t>
          </a:r>
        </a:p>
      </dsp:txBody>
      <dsp:txXfrm>
        <a:off x="6293107" y="1800367"/>
        <a:ext cx="1940401" cy="1397089"/>
      </dsp:txXfrm>
    </dsp:sp>
    <dsp:sp modelId="{71DDC522-B90B-FC4B-ABFB-8416B5569B51}">
      <dsp:nvSpPr>
        <dsp:cNvPr id="0" name=""/>
        <dsp:cNvSpPr/>
      </dsp:nvSpPr>
      <dsp:spPr>
        <a:xfrm>
          <a:off x="6293107"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4</a:t>
          </a:r>
        </a:p>
      </dsp:txBody>
      <dsp:txXfrm>
        <a:off x="6293107" y="868974"/>
        <a:ext cx="1940401" cy="931392"/>
      </dsp:txXfrm>
    </dsp:sp>
    <dsp:sp modelId="{8F90AA01-F7F1-2B44-996D-F4B1CA67EA73}">
      <dsp:nvSpPr>
        <dsp:cNvPr id="0" name=""/>
        <dsp:cNvSpPr/>
      </dsp:nvSpPr>
      <dsp:spPr>
        <a:xfrm>
          <a:off x="8388741" y="868974"/>
          <a:ext cx="1940401" cy="232848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Evaluate model performance (</a:t>
          </a:r>
          <a:r>
            <a:rPr lang="en-US" sz="1400" kern="1200" dirty="0" err="1"/>
            <a:t>eg.</a:t>
          </a:r>
          <a:r>
            <a:rPr lang="en-US" sz="1400" kern="1200" dirty="0"/>
            <a:t> RMSE)</a:t>
          </a:r>
        </a:p>
      </dsp:txBody>
      <dsp:txXfrm>
        <a:off x="8388741" y="1800367"/>
        <a:ext cx="1940401" cy="1397089"/>
      </dsp:txXfrm>
    </dsp:sp>
    <dsp:sp modelId="{97EB042A-1D3F-DB47-9685-B2FF0AE3C03E}">
      <dsp:nvSpPr>
        <dsp:cNvPr id="0" name=""/>
        <dsp:cNvSpPr/>
      </dsp:nvSpPr>
      <dsp:spPr>
        <a:xfrm>
          <a:off x="8388741"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5</a:t>
          </a:r>
        </a:p>
      </dsp:txBody>
      <dsp:txXfrm>
        <a:off x="8388741" y="868974"/>
        <a:ext cx="1940401" cy="9313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F465C-39BD-BB4E-AE52-50FDB22C92B5}">
      <dsp:nvSpPr>
        <dsp:cNvPr id="0" name=""/>
        <dsp:cNvSpPr/>
      </dsp:nvSpPr>
      <dsp:spPr>
        <a:xfrm>
          <a:off x="6207" y="868974"/>
          <a:ext cx="1940401" cy="232848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Get users' rating for their enrolled courses, convert to user-item interaction sparse matrix </a:t>
          </a:r>
        </a:p>
      </dsp:txBody>
      <dsp:txXfrm>
        <a:off x="6207" y="1800367"/>
        <a:ext cx="1940401" cy="1397089"/>
      </dsp:txXfrm>
    </dsp:sp>
    <dsp:sp modelId="{10EB7037-662E-8C4B-A0C0-EA7CE48728C4}">
      <dsp:nvSpPr>
        <dsp:cNvPr id="0" name=""/>
        <dsp:cNvSpPr/>
      </dsp:nvSpPr>
      <dsp:spPr>
        <a:xfrm>
          <a:off x="6207"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1</a:t>
          </a:r>
        </a:p>
      </dsp:txBody>
      <dsp:txXfrm>
        <a:off x="6207" y="868974"/>
        <a:ext cx="1940401" cy="931392"/>
      </dsp:txXfrm>
    </dsp:sp>
    <dsp:sp modelId="{6FBC73FF-45FD-E74F-93F2-D3468AA8D020}">
      <dsp:nvSpPr>
        <dsp:cNvPr id="0" name=""/>
        <dsp:cNvSpPr/>
      </dsp:nvSpPr>
      <dsp:spPr>
        <a:xfrm>
          <a:off x="2101840" y="868974"/>
          <a:ext cx="1940401" cy="2328481"/>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Using sklearn surprise library to split data into train, test</a:t>
          </a:r>
        </a:p>
      </dsp:txBody>
      <dsp:txXfrm>
        <a:off x="2101840" y="1800367"/>
        <a:ext cx="1940401" cy="1397089"/>
      </dsp:txXfrm>
    </dsp:sp>
    <dsp:sp modelId="{0309C8ED-C848-2F41-BBBC-0B2AF78F1E2F}">
      <dsp:nvSpPr>
        <dsp:cNvPr id="0" name=""/>
        <dsp:cNvSpPr/>
      </dsp:nvSpPr>
      <dsp:spPr>
        <a:xfrm>
          <a:off x="2101840"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2</a:t>
          </a:r>
        </a:p>
      </dsp:txBody>
      <dsp:txXfrm>
        <a:off x="2101840" y="868974"/>
        <a:ext cx="1940401" cy="931392"/>
      </dsp:txXfrm>
    </dsp:sp>
    <dsp:sp modelId="{628BC6CF-9441-0C4C-9563-17354EC899B7}">
      <dsp:nvSpPr>
        <dsp:cNvPr id="0" name=""/>
        <dsp:cNvSpPr/>
      </dsp:nvSpPr>
      <dsp:spPr>
        <a:xfrm>
          <a:off x="4197474" y="868974"/>
          <a:ext cx="1940401" cy="232848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Train the model NMF()              using train dataset </a:t>
          </a:r>
        </a:p>
      </dsp:txBody>
      <dsp:txXfrm>
        <a:off x="4197474" y="1800367"/>
        <a:ext cx="1940401" cy="1397089"/>
      </dsp:txXfrm>
    </dsp:sp>
    <dsp:sp modelId="{39D4FF13-0CCE-8F42-9F5D-EA5328B68422}">
      <dsp:nvSpPr>
        <dsp:cNvPr id="0" name=""/>
        <dsp:cNvSpPr/>
      </dsp:nvSpPr>
      <dsp:spPr>
        <a:xfrm>
          <a:off x="4197474"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3</a:t>
          </a:r>
        </a:p>
      </dsp:txBody>
      <dsp:txXfrm>
        <a:off x="4197474" y="868974"/>
        <a:ext cx="1940401" cy="931392"/>
      </dsp:txXfrm>
    </dsp:sp>
    <dsp:sp modelId="{917BEB2B-1FFA-034D-BE49-BFD732F71475}">
      <dsp:nvSpPr>
        <dsp:cNvPr id="0" name=""/>
        <dsp:cNvSpPr/>
      </dsp:nvSpPr>
      <dsp:spPr>
        <a:xfrm>
          <a:off x="6293107" y="868974"/>
          <a:ext cx="1940401" cy="2328481"/>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Predict the model using test dataset</a:t>
          </a:r>
        </a:p>
      </dsp:txBody>
      <dsp:txXfrm>
        <a:off x="6293107" y="1800367"/>
        <a:ext cx="1940401" cy="1397089"/>
      </dsp:txXfrm>
    </dsp:sp>
    <dsp:sp modelId="{71DDC522-B90B-FC4B-ABFB-8416B5569B51}">
      <dsp:nvSpPr>
        <dsp:cNvPr id="0" name=""/>
        <dsp:cNvSpPr/>
      </dsp:nvSpPr>
      <dsp:spPr>
        <a:xfrm>
          <a:off x="6293107"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4</a:t>
          </a:r>
        </a:p>
      </dsp:txBody>
      <dsp:txXfrm>
        <a:off x="6293107" y="868974"/>
        <a:ext cx="1940401" cy="931392"/>
      </dsp:txXfrm>
    </dsp:sp>
    <dsp:sp modelId="{8F90AA01-F7F1-2B44-996D-F4B1CA67EA73}">
      <dsp:nvSpPr>
        <dsp:cNvPr id="0" name=""/>
        <dsp:cNvSpPr/>
      </dsp:nvSpPr>
      <dsp:spPr>
        <a:xfrm>
          <a:off x="8388741" y="868974"/>
          <a:ext cx="1940401" cy="232848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69" tIns="0" rIns="191669" bIns="330200" numCol="1" spcCol="1270" anchor="t" anchorCtr="0">
          <a:noAutofit/>
        </a:bodyPr>
        <a:lstStyle/>
        <a:p>
          <a:pPr marL="0" lvl="0" indent="0" algn="l" defTabSz="622300">
            <a:lnSpc>
              <a:spcPct val="90000"/>
            </a:lnSpc>
            <a:spcBef>
              <a:spcPct val="0"/>
            </a:spcBef>
            <a:spcAft>
              <a:spcPct val="35000"/>
            </a:spcAft>
            <a:buNone/>
          </a:pPr>
          <a:r>
            <a:rPr lang="en-US" sz="1400" kern="1200" dirty="0"/>
            <a:t>Evaluate model performance (</a:t>
          </a:r>
          <a:r>
            <a:rPr lang="en-US" sz="1400" kern="1200" dirty="0" err="1"/>
            <a:t>eg.</a:t>
          </a:r>
          <a:r>
            <a:rPr lang="en-US" sz="1400" kern="1200" dirty="0"/>
            <a:t> RMSE)</a:t>
          </a:r>
        </a:p>
      </dsp:txBody>
      <dsp:txXfrm>
        <a:off x="8388741" y="1800367"/>
        <a:ext cx="1940401" cy="1397089"/>
      </dsp:txXfrm>
    </dsp:sp>
    <dsp:sp modelId="{97EB042A-1D3F-DB47-9685-B2FF0AE3C03E}">
      <dsp:nvSpPr>
        <dsp:cNvPr id="0" name=""/>
        <dsp:cNvSpPr/>
      </dsp:nvSpPr>
      <dsp:spPr>
        <a:xfrm>
          <a:off x="8388741" y="868974"/>
          <a:ext cx="1940401" cy="9313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1669" tIns="165100" rIns="191669" bIns="165100" numCol="1" spcCol="1270" anchor="ctr" anchorCtr="0">
          <a:noAutofit/>
        </a:bodyPr>
        <a:lstStyle/>
        <a:p>
          <a:pPr marL="0" lvl="0" indent="0" algn="l" defTabSz="1911350">
            <a:lnSpc>
              <a:spcPct val="90000"/>
            </a:lnSpc>
            <a:spcBef>
              <a:spcPct val="0"/>
            </a:spcBef>
            <a:spcAft>
              <a:spcPct val="35000"/>
            </a:spcAft>
            <a:buNone/>
          </a:pPr>
          <a:r>
            <a:rPr lang="en-US" sz="4300" kern="1200"/>
            <a:t>5</a:t>
          </a:r>
        </a:p>
      </dsp:txBody>
      <dsp:txXfrm>
        <a:off x="8388741" y="868974"/>
        <a:ext cx="1940401" cy="9313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25879-6D41-B240-8F05-C7270CB6EB72}">
      <dsp:nvSpPr>
        <dsp:cNvPr id="0" name=""/>
        <dsp:cNvSpPr/>
      </dsp:nvSpPr>
      <dsp:spPr>
        <a:xfrm>
          <a:off x="1336" y="1028768"/>
          <a:ext cx="1683440" cy="235681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248" tIns="330200" rIns="131248" bIns="330200" numCol="1" spcCol="1270" anchor="t" anchorCtr="0">
          <a:noAutofit/>
        </a:bodyPr>
        <a:lstStyle/>
        <a:p>
          <a:pPr marL="0" lvl="0" indent="0" algn="l" defTabSz="577850">
            <a:lnSpc>
              <a:spcPct val="90000"/>
            </a:lnSpc>
            <a:spcBef>
              <a:spcPct val="0"/>
            </a:spcBef>
            <a:spcAft>
              <a:spcPct val="35000"/>
            </a:spcAft>
            <a:buNone/>
          </a:pPr>
          <a:r>
            <a:rPr lang="en-US" sz="1300" kern="1200"/>
            <a:t>Load rating dataframe</a:t>
          </a:r>
        </a:p>
      </dsp:txBody>
      <dsp:txXfrm>
        <a:off x="1336" y="1924358"/>
        <a:ext cx="1683440" cy="1414090"/>
      </dsp:txXfrm>
    </dsp:sp>
    <dsp:sp modelId="{B2F78883-D3EA-F641-BB2E-682182917F6A}">
      <dsp:nvSpPr>
        <dsp:cNvPr id="0" name=""/>
        <dsp:cNvSpPr/>
      </dsp:nvSpPr>
      <dsp:spPr>
        <a:xfrm>
          <a:off x="489533" y="1264450"/>
          <a:ext cx="707045" cy="70704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24" tIns="12700" rIns="55124" bIns="12700" numCol="1" spcCol="1270" anchor="ctr" anchorCtr="0">
          <a:noAutofit/>
        </a:bodyPr>
        <a:lstStyle/>
        <a:p>
          <a:pPr marL="0" lvl="0" indent="0" algn="ctr" defTabSz="1511300">
            <a:lnSpc>
              <a:spcPct val="90000"/>
            </a:lnSpc>
            <a:spcBef>
              <a:spcPct val="0"/>
            </a:spcBef>
            <a:spcAft>
              <a:spcPct val="35000"/>
            </a:spcAft>
            <a:buNone/>
          </a:pPr>
          <a:r>
            <a:rPr lang="en-US" sz="3400" kern="1200"/>
            <a:t>1</a:t>
          </a:r>
        </a:p>
      </dsp:txBody>
      <dsp:txXfrm>
        <a:off x="593077" y="1367994"/>
        <a:ext cx="499957" cy="499957"/>
      </dsp:txXfrm>
    </dsp:sp>
    <dsp:sp modelId="{CDD54DD0-AB59-C942-A795-54DA5E21A136}">
      <dsp:nvSpPr>
        <dsp:cNvPr id="0" name=""/>
        <dsp:cNvSpPr/>
      </dsp:nvSpPr>
      <dsp:spPr>
        <a:xfrm>
          <a:off x="1336" y="3385513"/>
          <a:ext cx="1683440" cy="72"/>
        </a:xfrm>
        <a:prstGeom prst="rect">
          <a:avLst/>
        </a:prstGeom>
        <a:solidFill>
          <a:schemeClr val="accent2">
            <a:hueOff val="-132306"/>
            <a:satOff val="-7630"/>
            <a:lumOff val="784"/>
            <a:alphaOff val="0"/>
          </a:schemeClr>
        </a:solidFill>
        <a:ln w="12700" cap="flat" cmpd="sng" algn="ctr">
          <a:solidFill>
            <a:schemeClr val="accent2">
              <a:hueOff val="-132306"/>
              <a:satOff val="-7630"/>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E18D1-BDC1-BF4B-A7D4-B12462759238}">
      <dsp:nvSpPr>
        <dsp:cNvPr id="0" name=""/>
        <dsp:cNvSpPr/>
      </dsp:nvSpPr>
      <dsp:spPr>
        <a:xfrm>
          <a:off x="1853120" y="1028768"/>
          <a:ext cx="1683440" cy="2356817"/>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248" tIns="330200" rIns="131248" bIns="330200" numCol="1" spcCol="1270" anchor="t" anchorCtr="0">
          <a:noAutofit/>
        </a:bodyPr>
        <a:lstStyle/>
        <a:p>
          <a:pPr marL="0" lvl="0" indent="0" algn="l" defTabSz="577850">
            <a:lnSpc>
              <a:spcPct val="90000"/>
            </a:lnSpc>
            <a:spcBef>
              <a:spcPct val="0"/>
            </a:spcBef>
            <a:spcAft>
              <a:spcPct val="35000"/>
            </a:spcAft>
            <a:buNone/>
          </a:pPr>
          <a:r>
            <a:rPr lang="en-US" sz="1300" kern="1200"/>
            <a:t>Create RecommenderNet() class  using Tensor flow Keras</a:t>
          </a:r>
        </a:p>
      </dsp:txBody>
      <dsp:txXfrm>
        <a:off x="1853120" y="1924358"/>
        <a:ext cx="1683440" cy="1414090"/>
      </dsp:txXfrm>
    </dsp:sp>
    <dsp:sp modelId="{80D76828-AECC-2642-9ACA-76232E7AC6F6}">
      <dsp:nvSpPr>
        <dsp:cNvPr id="0" name=""/>
        <dsp:cNvSpPr/>
      </dsp:nvSpPr>
      <dsp:spPr>
        <a:xfrm>
          <a:off x="2341318" y="1264450"/>
          <a:ext cx="707045" cy="707045"/>
        </a:xfrm>
        <a:prstGeom prst="ellipse">
          <a:avLst/>
        </a:prstGeom>
        <a:solidFill>
          <a:schemeClr val="accent2">
            <a:hueOff val="-264611"/>
            <a:satOff val="-15260"/>
            <a:lumOff val="1569"/>
            <a:alphaOff val="0"/>
          </a:schemeClr>
        </a:solidFill>
        <a:ln w="12700" cap="flat" cmpd="sng" algn="ctr">
          <a:solidFill>
            <a:schemeClr val="accent2">
              <a:hueOff val="-264611"/>
              <a:satOff val="-1526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24" tIns="12700" rIns="55124" bIns="12700" numCol="1" spcCol="1270" anchor="ctr" anchorCtr="0">
          <a:noAutofit/>
        </a:bodyPr>
        <a:lstStyle/>
        <a:p>
          <a:pPr marL="0" lvl="0" indent="0" algn="ctr" defTabSz="1511300">
            <a:lnSpc>
              <a:spcPct val="90000"/>
            </a:lnSpc>
            <a:spcBef>
              <a:spcPct val="0"/>
            </a:spcBef>
            <a:spcAft>
              <a:spcPct val="35000"/>
            </a:spcAft>
            <a:buNone/>
          </a:pPr>
          <a:r>
            <a:rPr lang="en-US" sz="3400" kern="1200"/>
            <a:t>2</a:t>
          </a:r>
        </a:p>
      </dsp:txBody>
      <dsp:txXfrm>
        <a:off x="2444862" y="1367994"/>
        <a:ext cx="499957" cy="499957"/>
      </dsp:txXfrm>
    </dsp:sp>
    <dsp:sp modelId="{ACCCF3C1-65B5-7F46-A4C4-817045998B33}">
      <dsp:nvSpPr>
        <dsp:cNvPr id="0" name=""/>
        <dsp:cNvSpPr/>
      </dsp:nvSpPr>
      <dsp:spPr>
        <a:xfrm>
          <a:off x="1853120" y="3385513"/>
          <a:ext cx="1683440" cy="72"/>
        </a:xfrm>
        <a:prstGeom prst="rect">
          <a:avLst/>
        </a:prstGeom>
        <a:solidFill>
          <a:schemeClr val="accent2">
            <a:hueOff val="-396917"/>
            <a:satOff val="-22889"/>
            <a:lumOff val="2353"/>
            <a:alphaOff val="0"/>
          </a:schemeClr>
        </a:solidFill>
        <a:ln w="12700" cap="flat" cmpd="sng" algn="ctr">
          <a:solidFill>
            <a:schemeClr val="accent2">
              <a:hueOff val="-396917"/>
              <a:satOff val="-2288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F42C2-A308-1348-A1E0-A63394F67DC7}">
      <dsp:nvSpPr>
        <dsp:cNvPr id="0" name=""/>
        <dsp:cNvSpPr/>
      </dsp:nvSpPr>
      <dsp:spPr>
        <a:xfrm>
          <a:off x="3704905" y="1028768"/>
          <a:ext cx="1683440" cy="2356817"/>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248" tIns="330200" rIns="131248" bIns="330200" numCol="1" spcCol="1270" anchor="t" anchorCtr="0">
          <a:noAutofit/>
        </a:bodyPr>
        <a:lstStyle/>
        <a:p>
          <a:pPr marL="0" lvl="0" indent="0" algn="l" defTabSz="577850">
            <a:lnSpc>
              <a:spcPct val="90000"/>
            </a:lnSpc>
            <a:spcBef>
              <a:spcPct val="0"/>
            </a:spcBef>
            <a:spcAft>
              <a:spcPct val="35000"/>
            </a:spcAft>
            <a:buNone/>
          </a:pPr>
          <a:r>
            <a:rPr lang="en-US" sz="1300" kern="1200"/>
            <a:t>Build one hot coding vectors for users and course items</a:t>
          </a:r>
        </a:p>
      </dsp:txBody>
      <dsp:txXfrm>
        <a:off x="3704905" y="1924358"/>
        <a:ext cx="1683440" cy="1414090"/>
      </dsp:txXfrm>
    </dsp:sp>
    <dsp:sp modelId="{A8A1173A-4E95-B249-80DF-A77BC789C26F}">
      <dsp:nvSpPr>
        <dsp:cNvPr id="0" name=""/>
        <dsp:cNvSpPr/>
      </dsp:nvSpPr>
      <dsp:spPr>
        <a:xfrm>
          <a:off x="4193103" y="1264450"/>
          <a:ext cx="707045" cy="707045"/>
        </a:xfrm>
        <a:prstGeom prst="ellipse">
          <a:avLst/>
        </a:prstGeom>
        <a:solidFill>
          <a:schemeClr val="accent2">
            <a:hueOff val="-529223"/>
            <a:satOff val="-30519"/>
            <a:lumOff val="3137"/>
            <a:alphaOff val="0"/>
          </a:schemeClr>
        </a:solidFill>
        <a:ln w="12700" cap="flat" cmpd="sng" algn="ctr">
          <a:solidFill>
            <a:schemeClr val="accent2">
              <a:hueOff val="-529223"/>
              <a:satOff val="-30519"/>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24" tIns="12700" rIns="55124" bIns="12700" numCol="1" spcCol="1270" anchor="ctr" anchorCtr="0">
          <a:noAutofit/>
        </a:bodyPr>
        <a:lstStyle/>
        <a:p>
          <a:pPr marL="0" lvl="0" indent="0" algn="ctr" defTabSz="1511300">
            <a:lnSpc>
              <a:spcPct val="90000"/>
            </a:lnSpc>
            <a:spcBef>
              <a:spcPct val="0"/>
            </a:spcBef>
            <a:spcAft>
              <a:spcPct val="35000"/>
            </a:spcAft>
            <a:buNone/>
          </a:pPr>
          <a:r>
            <a:rPr lang="en-US" sz="3400" kern="1200"/>
            <a:t>3</a:t>
          </a:r>
        </a:p>
      </dsp:txBody>
      <dsp:txXfrm>
        <a:off x="4296647" y="1367994"/>
        <a:ext cx="499957" cy="499957"/>
      </dsp:txXfrm>
    </dsp:sp>
    <dsp:sp modelId="{E136CCC9-D03C-4943-AB1F-B346A6F596BF}">
      <dsp:nvSpPr>
        <dsp:cNvPr id="0" name=""/>
        <dsp:cNvSpPr/>
      </dsp:nvSpPr>
      <dsp:spPr>
        <a:xfrm>
          <a:off x="3704905" y="3385513"/>
          <a:ext cx="1683440" cy="72"/>
        </a:xfrm>
        <a:prstGeom prst="rect">
          <a:avLst/>
        </a:prstGeom>
        <a:solidFill>
          <a:schemeClr val="accent2">
            <a:hueOff val="-661529"/>
            <a:satOff val="-38149"/>
            <a:lumOff val="3922"/>
            <a:alphaOff val="0"/>
          </a:schemeClr>
        </a:solidFill>
        <a:ln w="12700" cap="flat" cmpd="sng" algn="ctr">
          <a:solidFill>
            <a:schemeClr val="accent2">
              <a:hueOff val="-661529"/>
              <a:satOff val="-38149"/>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99E4B7-9ECD-2847-AC28-C06F99489FAB}">
      <dsp:nvSpPr>
        <dsp:cNvPr id="0" name=""/>
        <dsp:cNvSpPr/>
      </dsp:nvSpPr>
      <dsp:spPr>
        <a:xfrm>
          <a:off x="5556690" y="1028768"/>
          <a:ext cx="1683440" cy="2356817"/>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248" tIns="330200" rIns="131248" bIns="330200" numCol="1" spcCol="1270" anchor="t" anchorCtr="0">
          <a:noAutofit/>
        </a:bodyPr>
        <a:lstStyle/>
        <a:p>
          <a:pPr marL="0" lvl="0" indent="0" algn="l" defTabSz="577850">
            <a:lnSpc>
              <a:spcPct val="90000"/>
            </a:lnSpc>
            <a:spcBef>
              <a:spcPct val="0"/>
            </a:spcBef>
            <a:spcAft>
              <a:spcPct val="35000"/>
            </a:spcAft>
            <a:buNone/>
          </a:pPr>
          <a:r>
            <a:rPr lang="en-US" sz="1300" kern="1200"/>
            <a:t>split the encoded dataset into training and testing datasets.</a:t>
          </a:r>
        </a:p>
      </dsp:txBody>
      <dsp:txXfrm>
        <a:off x="5556690" y="1924358"/>
        <a:ext cx="1683440" cy="1414090"/>
      </dsp:txXfrm>
    </dsp:sp>
    <dsp:sp modelId="{C183BB3E-DAEC-1F4C-9A77-C70A76E5AD4A}">
      <dsp:nvSpPr>
        <dsp:cNvPr id="0" name=""/>
        <dsp:cNvSpPr/>
      </dsp:nvSpPr>
      <dsp:spPr>
        <a:xfrm>
          <a:off x="6044888" y="1264450"/>
          <a:ext cx="707045" cy="707045"/>
        </a:xfrm>
        <a:prstGeom prst="ellipse">
          <a:avLst/>
        </a:prstGeom>
        <a:solidFill>
          <a:schemeClr val="accent2">
            <a:hueOff val="-793834"/>
            <a:satOff val="-45779"/>
            <a:lumOff val="4706"/>
            <a:alphaOff val="0"/>
          </a:schemeClr>
        </a:solidFill>
        <a:ln w="12700" cap="flat" cmpd="sng" algn="ctr">
          <a:solidFill>
            <a:schemeClr val="accent2">
              <a:hueOff val="-793834"/>
              <a:satOff val="-45779"/>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24" tIns="12700" rIns="55124" bIns="12700" numCol="1" spcCol="1270" anchor="ctr" anchorCtr="0">
          <a:noAutofit/>
        </a:bodyPr>
        <a:lstStyle/>
        <a:p>
          <a:pPr marL="0" lvl="0" indent="0" algn="ctr" defTabSz="1511300">
            <a:lnSpc>
              <a:spcPct val="90000"/>
            </a:lnSpc>
            <a:spcBef>
              <a:spcPct val="0"/>
            </a:spcBef>
            <a:spcAft>
              <a:spcPct val="35000"/>
            </a:spcAft>
            <a:buNone/>
          </a:pPr>
          <a:r>
            <a:rPr lang="en-US" sz="3400" kern="1200"/>
            <a:t>4</a:t>
          </a:r>
        </a:p>
      </dsp:txBody>
      <dsp:txXfrm>
        <a:off x="6148432" y="1367994"/>
        <a:ext cx="499957" cy="499957"/>
      </dsp:txXfrm>
    </dsp:sp>
    <dsp:sp modelId="{13B1D532-863A-9B43-A283-C3767D80AD2B}">
      <dsp:nvSpPr>
        <dsp:cNvPr id="0" name=""/>
        <dsp:cNvSpPr/>
      </dsp:nvSpPr>
      <dsp:spPr>
        <a:xfrm>
          <a:off x="5556690" y="3385513"/>
          <a:ext cx="1683440" cy="72"/>
        </a:xfrm>
        <a:prstGeom prst="rect">
          <a:avLst/>
        </a:prstGeom>
        <a:solidFill>
          <a:schemeClr val="accent2">
            <a:hueOff val="-926140"/>
            <a:satOff val="-53409"/>
            <a:lumOff val="5491"/>
            <a:alphaOff val="0"/>
          </a:schemeClr>
        </a:solidFill>
        <a:ln w="12700" cap="flat" cmpd="sng" algn="ctr">
          <a:solidFill>
            <a:schemeClr val="accent2">
              <a:hueOff val="-926140"/>
              <a:satOff val="-53409"/>
              <a:lumOff val="54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3B9C4-FEC4-DC45-93D3-A27F523C645A}">
      <dsp:nvSpPr>
        <dsp:cNvPr id="0" name=""/>
        <dsp:cNvSpPr/>
      </dsp:nvSpPr>
      <dsp:spPr>
        <a:xfrm>
          <a:off x="7408475" y="1028768"/>
          <a:ext cx="1683440" cy="2356817"/>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248" tIns="330200" rIns="131248" bIns="330200" numCol="1" spcCol="1270" anchor="t" anchorCtr="0">
          <a:noAutofit/>
        </a:bodyPr>
        <a:lstStyle/>
        <a:p>
          <a:pPr marL="0" lvl="0" indent="0" algn="l" defTabSz="577850">
            <a:lnSpc>
              <a:spcPct val="90000"/>
            </a:lnSpc>
            <a:spcBef>
              <a:spcPct val="0"/>
            </a:spcBef>
            <a:spcAft>
              <a:spcPct val="35000"/>
            </a:spcAft>
            <a:buNone/>
          </a:pPr>
          <a:r>
            <a:rPr lang="en-US" sz="1300" kern="1200"/>
            <a:t>Train the RecommenderNet() model</a:t>
          </a:r>
        </a:p>
      </dsp:txBody>
      <dsp:txXfrm>
        <a:off x="7408475" y="1924358"/>
        <a:ext cx="1683440" cy="1414090"/>
      </dsp:txXfrm>
    </dsp:sp>
    <dsp:sp modelId="{14B15F46-8A87-BA42-AE01-C726F41A7198}">
      <dsp:nvSpPr>
        <dsp:cNvPr id="0" name=""/>
        <dsp:cNvSpPr/>
      </dsp:nvSpPr>
      <dsp:spPr>
        <a:xfrm>
          <a:off x="7896673" y="1264450"/>
          <a:ext cx="707045" cy="707045"/>
        </a:xfrm>
        <a:prstGeom prst="ellipse">
          <a:avLst/>
        </a:prstGeom>
        <a:solidFill>
          <a:schemeClr val="accent2">
            <a:hueOff val="-1058446"/>
            <a:satOff val="-61039"/>
            <a:lumOff val="6275"/>
            <a:alphaOff val="0"/>
          </a:schemeClr>
        </a:solidFill>
        <a:ln w="12700" cap="flat" cmpd="sng" algn="ctr">
          <a:solidFill>
            <a:schemeClr val="accent2">
              <a:hueOff val="-1058446"/>
              <a:satOff val="-61039"/>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24" tIns="12700" rIns="55124" bIns="12700" numCol="1" spcCol="1270" anchor="ctr" anchorCtr="0">
          <a:noAutofit/>
        </a:bodyPr>
        <a:lstStyle/>
        <a:p>
          <a:pPr marL="0" lvl="0" indent="0" algn="ctr" defTabSz="1511300">
            <a:lnSpc>
              <a:spcPct val="90000"/>
            </a:lnSpc>
            <a:spcBef>
              <a:spcPct val="0"/>
            </a:spcBef>
            <a:spcAft>
              <a:spcPct val="35000"/>
            </a:spcAft>
            <a:buNone/>
          </a:pPr>
          <a:r>
            <a:rPr lang="en-US" sz="3400" kern="1200"/>
            <a:t>5</a:t>
          </a:r>
        </a:p>
      </dsp:txBody>
      <dsp:txXfrm>
        <a:off x="8000217" y="1367994"/>
        <a:ext cx="499957" cy="499957"/>
      </dsp:txXfrm>
    </dsp:sp>
    <dsp:sp modelId="{A1B9C142-FF79-D545-B70D-A615FE60C9B6}">
      <dsp:nvSpPr>
        <dsp:cNvPr id="0" name=""/>
        <dsp:cNvSpPr/>
      </dsp:nvSpPr>
      <dsp:spPr>
        <a:xfrm>
          <a:off x="7408475" y="3385513"/>
          <a:ext cx="1683440" cy="72"/>
        </a:xfrm>
        <a:prstGeom prst="rect">
          <a:avLst/>
        </a:prstGeom>
        <a:solidFill>
          <a:schemeClr val="accent2">
            <a:hueOff val="-1190752"/>
            <a:satOff val="-68668"/>
            <a:lumOff val="7059"/>
            <a:alphaOff val="0"/>
          </a:schemeClr>
        </a:solidFill>
        <a:ln w="12700" cap="flat" cmpd="sng" algn="ctr">
          <a:solidFill>
            <a:schemeClr val="accent2">
              <a:hueOff val="-1190752"/>
              <a:satOff val="-68668"/>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0803C-A462-E346-B59B-AA8115603EEC}">
      <dsp:nvSpPr>
        <dsp:cNvPr id="0" name=""/>
        <dsp:cNvSpPr/>
      </dsp:nvSpPr>
      <dsp:spPr>
        <a:xfrm>
          <a:off x="9260260" y="1028768"/>
          <a:ext cx="1683440" cy="235681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248" tIns="330200" rIns="131248" bIns="330200" numCol="1" spcCol="1270" anchor="t" anchorCtr="0">
          <a:noAutofit/>
        </a:bodyPr>
        <a:lstStyle/>
        <a:p>
          <a:pPr marL="0" lvl="0" indent="0" algn="l" defTabSz="577850">
            <a:lnSpc>
              <a:spcPct val="90000"/>
            </a:lnSpc>
            <a:spcBef>
              <a:spcPct val="0"/>
            </a:spcBef>
            <a:spcAft>
              <a:spcPct val="35000"/>
            </a:spcAft>
            <a:buNone/>
          </a:pPr>
          <a:r>
            <a:rPr lang="en-US" sz="1300" kern="1200"/>
            <a:t>Evaluate model performance</a:t>
          </a:r>
        </a:p>
      </dsp:txBody>
      <dsp:txXfrm>
        <a:off x="9260260" y="1924358"/>
        <a:ext cx="1683440" cy="1414090"/>
      </dsp:txXfrm>
    </dsp:sp>
    <dsp:sp modelId="{ABC192D5-DF1F-9043-B1AA-454F44DE15E5}">
      <dsp:nvSpPr>
        <dsp:cNvPr id="0" name=""/>
        <dsp:cNvSpPr/>
      </dsp:nvSpPr>
      <dsp:spPr>
        <a:xfrm>
          <a:off x="9748458" y="1264450"/>
          <a:ext cx="707045" cy="707045"/>
        </a:xfrm>
        <a:prstGeom prst="ellipse">
          <a:avLst/>
        </a:prstGeom>
        <a:solidFill>
          <a:schemeClr val="accent2">
            <a:hueOff val="-1323057"/>
            <a:satOff val="-76298"/>
            <a:lumOff val="7844"/>
            <a:alphaOff val="0"/>
          </a:schemeClr>
        </a:solidFill>
        <a:ln w="12700" cap="flat" cmpd="sng" algn="ctr">
          <a:solidFill>
            <a:schemeClr val="accent2">
              <a:hueOff val="-1323057"/>
              <a:satOff val="-76298"/>
              <a:lumOff val="7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24" tIns="12700" rIns="55124" bIns="12700" numCol="1" spcCol="1270" anchor="ctr" anchorCtr="0">
          <a:noAutofit/>
        </a:bodyPr>
        <a:lstStyle/>
        <a:p>
          <a:pPr marL="0" lvl="0" indent="0" algn="ctr" defTabSz="1511300">
            <a:lnSpc>
              <a:spcPct val="90000"/>
            </a:lnSpc>
            <a:spcBef>
              <a:spcPct val="0"/>
            </a:spcBef>
            <a:spcAft>
              <a:spcPct val="35000"/>
            </a:spcAft>
            <a:buNone/>
          </a:pPr>
          <a:r>
            <a:rPr lang="en-US" sz="3400" kern="1200"/>
            <a:t>6</a:t>
          </a:r>
        </a:p>
      </dsp:txBody>
      <dsp:txXfrm>
        <a:off x="9852002" y="1367994"/>
        <a:ext cx="499957" cy="499957"/>
      </dsp:txXfrm>
    </dsp:sp>
    <dsp:sp modelId="{D3F3793D-14C6-314E-A406-D3C7144EF39C}">
      <dsp:nvSpPr>
        <dsp:cNvPr id="0" name=""/>
        <dsp:cNvSpPr/>
      </dsp:nvSpPr>
      <dsp:spPr>
        <a:xfrm>
          <a:off x="9260260" y="3385513"/>
          <a:ext cx="1683440"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6/20/25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6071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48941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6/20/25</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4.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jupyterlabnext-0-labs-prod-jupyterlab-us-east-0.labs.cognitiveclass.ai/user/sihanw0309/lab/tree/ML0321EN/labs/v2/module_4/lab_jupyter_cf_classification_w_embeddings.ipynb?mode=learn&amp;env_type=jupyterlab#Classification-based-Rating-Mode-Prediction-using-Embedding-Featur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684570" y="3082011"/>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808380" y="1340782"/>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071402" y="3429000"/>
            <a:ext cx="251460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Sihan Wang</a:t>
            </a:r>
          </a:p>
          <a:p>
            <a:r>
              <a:rPr lang="en-US" sz="2400" dirty="0">
                <a:latin typeface="Abadi"/>
                <a:ea typeface="SF Pro" pitchFamily="2" charset="0"/>
                <a:cs typeface="SF Pro" pitchFamily="2" charset="0"/>
              </a:rPr>
              <a:t>May 27</a:t>
            </a:r>
            <a:r>
              <a:rPr lang="en-US" sz="2400" baseline="30000" dirty="0">
                <a:latin typeface="Abadi"/>
                <a:ea typeface="SF Pro" pitchFamily="2" charset="0"/>
                <a:cs typeface="SF Pro" pitchFamily="2" charset="0"/>
              </a:rPr>
              <a:t>th</a:t>
            </a:r>
            <a:r>
              <a:rPr lang="en-US" sz="2400" dirty="0">
                <a:latin typeface="Abadi"/>
                <a:ea typeface="SF Pro" pitchFamily="2" charset="0"/>
                <a:cs typeface="SF Pro" pitchFamily="2" charset="0"/>
              </a:rPr>
              <a:t> , 2025</a:t>
            </a:r>
            <a:endParaRPr lang="en-US" sz="2400" dirty="0">
              <a:latin typeface="Abadi" panose="020B0604020104020204" pitchFamily="34" charset="0"/>
              <a:ea typeface="SF Pro" pitchFamily="2" charset="0"/>
              <a:cs typeface="SF Pro" pitchFamily="2" charset="0"/>
            </a:endParaRP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419914" y="5406189"/>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405604" y="490029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76499" y="4900290"/>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524000" y="548640"/>
            <a:ext cx="9160475" cy="1132258"/>
          </a:xfrm>
        </p:spPr>
        <p:txBody>
          <a:bodyPr anchor="ctr">
            <a:normAutofit/>
          </a:bodyPr>
          <a:lstStyle/>
          <a:p>
            <a:pPr algn="ctr"/>
            <a:r>
              <a:rPr lang="en-US" sz="3700">
                <a:latin typeface="Abadi"/>
              </a:rPr>
              <a:t>Flowchart of content-based recommender system using user profile and course genres</a:t>
            </a:r>
          </a:p>
        </p:txBody>
      </p:sp>
      <p:graphicFrame>
        <p:nvGraphicFramePr>
          <p:cNvPr id="8" name="Diagram 7">
            <a:extLst>
              <a:ext uri="{FF2B5EF4-FFF2-40B4-BE49-F238E27FC236}">
                <a16:creationId xmlns:a16="http://schemas.microsoft.com/office/drawing/2014/main" id="{D4859521-9F73-6CDD-DB47-E1FC7E552CFE}"/>
              </a:ext>
            </a:extLst>
          </p:cNvPr>
          <p:cNvGraphicFramePr/>
          <p:nvPr>
            <p:extLst>
              <p:ext uri="{D42A27DB-BD31-4B8C-83A1-F6EECF244321}">
                <p14:modId xmlns:p14="http://schemas.microsoft.com/office/powerpoint/2010/main" val="1336391093"/>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badi"/>
              </a:rPr>
              <a:t>What are the most frequently recommended courses? Return the top-10 commonly recommended courses across all users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badi"/>
              </a:rPr>
              <a:t>On average, how many new/unseen courses have been recommended per user (in the test user dataset)</a:t>
            </a:r>
          </a:p>
          <a:p>
            <a:pPr marL="0" indent="0">
              <a:buNone/>
            </a:pPr>
            <a:endParaRPr lang="en-US" sz="2000" dirty="0">
              <a:solidFill>
                <a:srgbClr val="1C7DDB"/>
              </a:solidFill>
              <a:latin typeface="Abadi"/>
              <a:cs typeface="Calibri"/>
            </a:endParaRPr>
          </a:p>
          <a:p>
            <a:pPr marL="0" indent="0">
              <a:buNone/>
            </a:pPr>
            <a:r>
              <a:rPr lang="en-US" sz="1800" dirty="0">
                <a:solidFill>
                  <a:srgbClr val="121619"/>
                </a:solidFill>
                <a:latin typeface="Abadi"/>
                <a:cs typeface="Calibri"/>
              </a:rPr>
              <a:t>Round down to 68 courses.</a:t>
            </a:r>
            <a:endParaRPr lang="en-US" sz="2000" dirty="0">
              <a:solidFill>
                <a:srgbClr val="121619"/>
              </a:solidFill>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21619"/>
                </a:solidFill>
                <a:latin typeface="Abadi"/>
              </a:rPr>
              <a:t>Recommendation score = 10</a:t>
            </a:r>
            <a:endParaRPr lang="en-US" sz="2000" dirty="0">
              <a:solidFill>
                <a:srgbClr val="121619"/>
              </a:solidFill>
              <a:cs typeface="Calibri"/>
            </a:endParaRPr>
          </a:p>
        </p:txBody>
      </p:sp>
      <p:pic>
        <p:nvPicPr>
          <p:cNvPr id="3" name="Picture 2">
            <a:extLst>
              <a:ext uri="{FF2B5EF4-FFF2-40B4-BE49-F238E27FC236}">
                <a16:creationId xmlns:a16="http://schemas.microsoft.com/office/drawing/2014/main" id="{2945F558-F33C-BE5E-67F0-BEB429FD2EA9}"/>
              </a:ext>
            </a:extLst>
          </p:cNvPr>
          <p:cNvPicPr>
            <a:picLocks noChangeAspect="1"/>
          </p:cNvPicPr>
          <p:nvPr/>
        </p:nvPicPr>
        <p:blipFill>
          <a:blip r:embed="rId2"/>
          <a:stretch>
            <a:fillRect/>
          </a:stretch>
        </p:blipFill>
        <p:spPr>
          <a:xfrm>
            <a:off x="7520378" y="3635626"/>
            <a:ext cx="2247900" cy="2476500"/>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2648" y="548640"/>
            <a:ext cx="10945037" cy="1133856"/>
          </a:xfrm>
        </p:spPr>
        <p:txBody>
          <a:bodyPr anchor="t">
            <a:normAutofit/>
          </a:bodyPr>
          <a:lstStyle/>
          <a:p>
            <a:r>
              <a:rPr lang="en-US" sz="3700">
                <a:latin typeface="Abadi"/>
              </a:rPr>
              <a:t>Flowchart of content-based recommender system using course similarity</a:t>
            </a:r>
          </a:p>
        </p:txBody>
      </p:sp>
      <p:graphicFrame>
        <p:nvGraphicFramePr>
          <p:cNvPr id="11" name="Diagram 10">
            <a:extLst>
              <a:ext uri="{FF2B5EF4-FFF2-40B4-BE49-F238E27FC236}">
                <a16:creationId xmlns:a16="http://schemas.microsoft.com/office/drawing/2014/main" id="{898C806A-5DED-74EB-5045-C6435843BD11}"/>
              </a:ext>
            </a:extLst>
          </p:cNvPr>
          <p:cNvGraphicFramePr/>
          <p:nvPr>
            <p:extLst>
              <p:ext uri="{D42A27DB-BD31-4B8C-83A1-F6EECF244321}">
                <p14:modId xmlns:p14="http://schemas.microsoft.com/office/powerpoint/2010/main" val="2602809222"/>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badi"/>
              </a:rPr>
              <a:t>What are the most frequently recommended courses? Return the 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badi"/>
              </a:rPr>
              <a:t>On average, how many new/unseen courses have been recommended per user (in the test user dataset)</a:t>
            </a:r>
          </a:p>
          <a:p>
            <a:pPr marL="0" indent="0">
              <a:buNone/>
            </a:pPr>
            <a:endParaRPr lang="en-US" sz="2000" dirty="0">
              <a:solidFill>
                <a:srgbClr val="1C7DDB"/>
              </a:solidFill>
              <a:latin typeface="Abadi"/>
              <a:cs typeface="Calibri"/>
            </a:endParaRPr>
          </a:p>
          <a:p>
            <a:pPr marL="0" indent="0">
              <a:buNone/>
            </a:pPr>
            <a:r>
              <a:rPr lang="en-US" sz="1800" dirty="0">
                <a:solidFill>
                  <a:srgbClr val="121619"/>
                </a:solidFill>
                <a:latin typeface="Abadi"/>
                <a:cs typeface="Calibri"/>
              </a:rPr>
              <a:t>On average, 1 course has been recommended per user.</a:t>
            </a:r>
            <a:endParaRPr lang="en-US" sz="2000" dirty="0">
              <a:solidFill>
                <a:srgbClr val="121619"/>
              </a:solidFill>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21619"/>
                </a:solidFill>
                <a:latin typeface="Abadi"/>
              </a:rPr>
              <a:t>similarity threshold = 0.4</a:t>
            </a:r>
          </a:p>
        </p:txBody>
      </p:sp>
      <p:pic>
        <p:nvPicPr>
          <p:cNvPr id="2" name="Picture 1">
            <a:extLst>
              <a:ext uri="{FF2B5EF4-FFF2-40B4-BE49-F238E27FC236}">
                <a16:creationId xmlns:a16="http://schemas.microsoft.com/office/drawing/2014/main" id="{7CCE35C5-B363-1296-85B3-880646D0B995}"/>
              </a:ext>
            </a:extLst>
          </p:cNvPr>
          <p:cNvPicPr>
            <a:picLocks noChangeAspect="1"/>
          </p:cNvPicPr>
          <p:nvPr/>
        </p:nvPicPr>
        <p:blipFill>
          <a:blip r:embed="rId2"/>
          <a:stretch>
            <a:fillRect/>
          </a:stretch>
        </p:blipFill>
        <p:spPr>
          <a:xfrm>
            <a:off x="7318114" y="3428999"/>
            <a:ext cx="2185649" cy="2836889"/>
          </a:xfrm>
          <a:prstGeom prst="rect">
            <a:avLst/>
          </a:prstGeom>
        </p:spPr>
      </p:pic>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a:solidFill>
                  <a:srgbClr val="0B49CB"/>
                </a:solidFill>
                <a:latin typeface="Abadi"/>
              </a:rPr>
              <a:t>Flowchart of clustering-based recommender system</a:t>
            </a:r>
            <a:endParaRPr lang="en-US" sz="4000" dirty="0">
              <a:solidFill>
                <a:srgbClr val="0B49CB"/>
              </a:solidFill>
              <a:latin typeface="Abadi"/>
            </a:endParaRPr>
          </a:p>
        </p:txBody>
      </p:sp>
      <p:graphicFrame>
        <p:nvGraphicFramePr>
          <p:cNvPr id="2" name="Diagram 1">
            <a:extLst>
              <a:ext uri="{FF2B5EF4-FFF2-40B4-BE49-F238E27FC236}">
                <a16:creationId xmlns:a16="http://schemas.microsoft.com/office/drawing/2014/main" id="{660DCC31-FF76-78D4-C13F-1B4249635D06}"/>
              </a:ext>
            </a:extLst>
          </p:cNvPr>
          <p:cNvGraphicFramePr/>
          <p:nvPr>
            <p:extLst>
              <p:ext uri="{D42A27DB-BD31-4B8C-83A1-F6EECF244321}">
                <p14:modId xmlns:p14="http://schemas.microsoft.com/office/powerpoint/2010/main" val="897601178"/>
              </p:ext>
            </p:extLst>
          </p:nvPr>
        </p:nvGraphicFramePr>
        <p:xfrm>
          <a:off x="658318" y="1153386"/>
          <a:ext cx="11019020" cy="4392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C039A678-0272-4012-DE67-8BBF75804DFC}"/>
              </a:ext>
            </a:extLst>
          </p:cNvPr>
          <p:cNvGrpSpPr/>
          <p:nvPr/>
        </p:nvGrpSpPr>
        <p:grpSpPr>
          <a:xfrm>
            <a:off x="7227408" y="4969026"/>
            <a:ext cx="1736710" cy="1820877"/>
            <a:chOff x="7437838" y="1163454"/>
            <a:chExt cx="1721721" cy="2260973"/>
          </a:xfrm>
        </p:grpSpPr>
        <p:sp>
          <p:nvSpPr>
            <p:cNvPr id="5" name="Rectangle 4">
              <a:extLst>
                <a:ext uri="{FF2B5EF4-FFF2-40B4-BE49-F238E27FC236}">
                  <a16:creationId xmlns:a16="http://schemas.microsoft.com/office/drawing/2014/main" id="{3349B75D-979B-C532-F53D-657851232F75}"/>
                </a:ext>
              </a:extLst>
            </p:cNvPr>
            <p:cNvSpPr/>
            <p:nvPr/>
          </p:nvSpPr>
          <p:spPr>
            <a:xfrm>
              <a:off x="7437838" y="1163454"/>
              <a:ext cx="1721721" cy="2066066"/>
            </a:xfrm>
            <a:prstGeom prst="rect">
              <a:avLst/>
            </a:prstGeom>
          </p:spPr>
          <p:style>
            <a:lnRef idx="2">
              <a:schemeClr val="accent2">
                <a:hueOff val="-1164290"/>
                <a:satOff val="-67142"/>
                <a:lumOff val="6902"/>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DAF5CC77-E321-F223-7BE0-D21F39F5363D}"/>
                </a:ext>
              </a:extLst>
            </p:cNvPr>
            <p:cNvSpPr txBox="1"/>
            <p:nvPr/>
          </p:nvSpPr>
          <p:spPr>
            <a:xfrm>
              <a:off x="7437838" y="1805079"/>
              <a:ext cx="1721721" cy="1619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068" tIns="0" rIns="170068" bIns="330200" numCol="1" spcCol="1270" anchor="t" anchorCtr="0">
              <a:noAutofit/>
            </a:bodyPr>
            <a:lstStyle/>
            <a:p>
              <a:pPr defTabSz="577850">
                <a:lnSpc>
                  <a:spcPct val="90000"/>
                </a:lnSpc>
                <a:spcBef>
                  <a:spcPct val="0"/>
                </a:spcBef>
                <a:spcAft>
                  <a:spcPct val="35000"/>
                </a:spcAft>
              </a:pPr>
              <a:r>
                <a:rPr lang="en-US" sz="1400" dirty="0">
                  <a:solidFill>
                    <a:srgbClr val="121619"/>
                  </a:solidFill>
                </a:rPr>
                <a:t>Apply PCA if features are correlated</a:t>
              </a:r>
              <a:endParaRPr lang="en-US" sz="1400" dirty="0"/>
            </a:p>
            <a:p>
              <a:pPr marL="0" lvl="0" indent="0" algn="l" defTabSz="577850">
                <a:lnSpc>
                  <a:spcPct val="90000"/>
                </a:lnSpc>
                <a:spcBef>
                  <a:spcPct val="0"/>
                </a:spcBef>
                <a:spcAft>
                  <a:spcPct val="35000"/>
                </a:spcAft>
                <a:buNone/>
              </a:pPr>
              <a:endParaRPr lang="en-US" sz="1300" kern="1200" dirty="0"/>
            </a:p>
          </p:txBody>
        </p:sp>
      </p:grpSp>
      <p:sp>
        <p:nvSpPr>
          <p:cNvPr id="7" name="Right Arrow 6">
            <a:extLst>
              <a:ext uri="{FF2B5EF4-FFF2-40B4-BE49-F238E27FC236}">
                <a16:creationId xmlns:a16="http://schemas.microsoft.com/office/drawing/2014/main" id="{FCF1BE6A-DD2B-935E-6E2F-493B475B9EEE}"/>
              </a:ext>
            </a:extLst>
          </p:cNvPr>
          <p:cNvSpPr/>
          <p:nvPr/>
        </p:nvSpPr>
        <p:spPr>
          <a:xfrm rot="16200000">
            <a:off x="7761588" y="4560969"/>
            <a:ext cx="473585" cy="164785"/>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537960" y="2808779"/>
            <a:ext cx="4720206" cy="3684096"/>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badi"/>
              </a:rPr>
              <a:t>What are the most frequently recommended courses? Return the top-10 commonly recommended courses</a:t>
            </a:r>
          </a:p>
          <a:p>
            <a:pPr marL="0" indent="0">
              <a:buNone/>
            </a:pPr>
            <a:r>
              <a:rPr lang="en-US" sz="1800" dirty="0">
                <a:solidFill>
                  <a:srgbClr val="121619"/>
                </a:solidFill>
                <a:latin typeface="Abadi"/>
              </a:rPr>
              <a:t>Below shows top ten recommended course and total times of recommendation</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846254"/>
            <a:ext cx="4720206" cy="3646621"/>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badi"/>
              </a:rPr>
              <a:t>On average, how many new/unseen courses have been recommended per user (in the test user dataset)</a:t>
            </a:r>
          </a:p>
          <a:p>
            <a:pPr marL="0" indent="0">
              <a:buNone/>
            </a:pPr>
            <a:endParaRPr lang="en-US" sz="2000" dirty="0">
              <a:solidFill>
                <a:srgbClr val="1C7DDB"/>
              </a:solidFill>
              <a:latin typeface="Abadi"/>
              <a:cs typeface="Calibri"/>
            </a:endParaRPr>
          </a:p>
          <a:p>
            <a:pPr marL="0" indent="0">
              <a:buNone/>
            </a:pPr>
            <a:r>
              <a:rPr lang="en-US" sz="1800" dirty="0">
                <a:solidFill>
                  <a:srgbClr val="121619"/>
                </a:solidFill>
                <a:latin typeface="Abadi"/>
                <a:cs typeface="Calibri"/>
              </a:rPr>
              <a:t>Round down to 5 courses. </a:t>
            </a:r>
          </a:p>
          <a:p>
            <a:pPr marL="0" indent="0">
              <a:buNone/>
            </a:pPr>
            <a:r>
              <a:rPr lang="en-US" sz="1800" dirty="0">
                <a:solidFill>
                  <a:srgbClr val="121619"/>
                </a:solidFill>
                <a:latin typeface="Abadi"/>
                <a:cs typeface="Calibri"/>
              </a:rPr>
              <a:t>(5.8 as output)</a:t>
            </a:r>
            <a:endParaRPr lang="en-US" sz="2000" dirty="0">
              <a:solidFill>
                <a:srgbClr val="121619"/>
              </a:solidFill>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962571"/>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21619"/>
                </a:solidFill>
                <a:latin typeface="Abadi"/>
              </a:rPr>
              <a:t>Optimum cluster = 20</a:t>
            </a:r>
          </a:p>
          <a:p>
            <a:pPr marL="0" indent="0">
              <a:buNone/>
            </a:pPr>
            <a:r>
              <a:rPr lang="en-US" sz="2200" dirty="0">
                <a:solidFill>
                  <a:srgbClr val="121619"/>
                </a:solidFill>
                <a:latin typeface="Abadi"/>
                <a:cs typeface="Calibri"/>
              </a:rPr>
              <a:t>PCA component number = 14</a:t>
            </a:r>
          </a:p>
          <a:p>
            <a:pPr marL="0" indent="0">
              <a:buNone/>
            </a:pPr>
            <a:r>
              <a:rPr lang="en-US" sz="2200" dirty="0">
                <a:solidFill>
                  <a:srgbClr val="121619"/>
                </a:solidFill>
                <a:latin typeface="Abadi"/>
                <a:cs typeface="Calibri"/>
              </a:rPr>
              <a:t>Enrollment threshold = 100</a:t>
            </a:r>
            <a:endParaRPr lang="en-US" sz="2400" dirty="0">
              <a:solidFill>
                <a:srgbClr val="121619"/>
              </a:solidFill>
              <a:cs typeface="Calibri"/>
            </a:endParaRPr>
          </a:p>
        </p:txBody>
      </p:sp>
      <p:pic>
        <p:nvPicPr>
          <p:cNvPr id="2" name="Picture 1">
            <a:extLst>
              <a:ext uri="{FF2B5EF4-FFF2-40B4-BE49-F238E27FC236}">
                <a16:creationId xmlns:a16="http://schemas.microsoft.com/office/drawing/2014/main" id="{C5BBB695-EBE7-8AA7-71C1-D44AE5215C1E}"/>
              </a:ext>
            </a:extLst>
          </p:cNvPr>
          <p:cNvPicPr>
            <a:picLocks noChangeAspect="1"/>
          </p:cNvPicPr>
          <p:nvPr/>
        </p:nvPicPr>
        <p:blipFill>
          <a:blip r:embed="rId2"/>
          <a:stretch>
            <a:fillRect/>
          </a:stretch>
        </p:blipFill>
        <p:spPr>
          <a:xfrm>
            <a:off x="6537960" y="4818428"/>
            <a:ext cx="4720206" cy="1252589"/>
          </a:xfrm>
          <a:prstGeom prst="rect">
            <a:avLst/>
          </a:prstGeom>
        </p:spPr>
      </p:pic>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kern="1200" dirty="0">
                <a:solidFill>
                  <a:schemeClr val="tx1"/>
                </a:solidFill>
                <a:latin typeface="+mj-lt"/>
                <a:ea typeface="+mj-ea"/>
                <a:cs typeface="+mj-cs"/>
              </a:rPr>
              <a:t>Collaborative-filtering Recommender System using Supervised Learning</a:t>
            </a:r>
            <a:endParaRPr lang="en-US" sz="6100" kern="120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A466FCC-26A6-AD0C-513D-472AAABE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470561" y="891504"/>
            <a:ext cx="9250878" cy="785078"/>
          </a:xfrm>
        </p:spPr>
        <p:txBody>
          <a:bodyPr>
            <a:normAutofit/>
          </a:bodyPr>
          <a:lstStyle/>
          <a:p>
            <a:r>
              <a:rPr lang="en-US" sz="3200" dirty="0">
                <a:latin typeface="Abadi"/>
              </a:rPr>
              <a:t>Flowchart of KNN based recommender system</a:t>
            </a:r>
          </a:p>
        </p:txBody>
      </p:sp>
      <p:graphicFrame>
        <p:nvGraphicFramePr>
          <p:cNvPr id="3" name="Diagram 2">
            <a:extLst>
              <a:ext uri="{FF2B5EF4-FFF2-40B4-BE49-F238E27FC236}">
                <a16:creationId xmlns:a16="http://schemas.microsoft.com/office/drawing/2014/main" id="{0E2642E5-B899-2087-383F-CC6B6406D4A9}"/>
              </a:ext>
            </a:extLst>
          </p:cNvPr>
          <p:cNvGraphicFramePr/>
          <p:nvPr>
            <p:extLst>
              <p:ext uri="{D42A27DB-BD31-4B8C-83A1-F6EECF244321}">
                <p14:modId xmlns:p14="http://schemas.microsoft.com/office/powerpoint/2010/main" val="1415001492"/>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524000" y="548640"/>
            <a:ext cx="9160475" cy="1132258"/>
          </a:xfrm>
        </p:spPr>
        <p:txBody>
          <a:bodyPr anchor="ctr">
            <a:normAutofit/>
          </a:bodyPr>
          <a:lstStyle/>
          <a:p>
            <a:pPr algn="ctr"/>
            <a:r>
              <a:rPr lang="en-US" sz="3700" dirty="0">
                <a:latin typeface="Abadi"/>
              </a:rPr>
              <a:t>Flowchart of NMF based recommender system</a:t>
            </a:r>
          </a:p>
        </p:txBody>
      </p:sp>
      <p:graphicFrame>
        <p:nvGraphicFramePr>
          <p:cNvPr id="2" name="Diagram 1">
            <a:extLst>
              <a:ext uri="{FF2B5EF4-FFF2-40B4-BE49-F238E27FC236}">
                <a16:creationId xmlns:a16="http://schemas.microsoft.com/office/drawing/2014/main" id="{7FD48C73-5B45-13F0-BB37-75DFC9C2D4EF}"/>
              </a:ext>
            </a:extLst>
          </p:cNvPr>
          <p:cNvGraphicFramePr/>
          <p:nvPr>
            <p:extLst>
              <p:ext uri="{D42A27DB-BD31-4B8C-83A1-F6EECF244321}">
                <p14:modId xmlns:p14="http://schemas.microsoft.com/office/powerpoint/2010/main" val="1445916388"/>
              </p:ext>
            </p:extLst>
          </p:nvPr>
        </p:nvGraphicFramePr>
        <p:xfrm>
          <a:off x="1098265" y="1680898"/>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593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12648" y="548640"/>
            <a:ext cx="10945037" cy="1133856"/>
          </a:xfrm>
        </p:spPr>
        <p:txBody>
          <a:bodyPr anchor="t">
            <a:normAutofit/>
          </a:bodyPr>
          <a:lstStyle/>
          <a:p>
            <a:r>
              <a:rPr lang="en-US" sz="3700">
                <a:latin typeface="Abadi"/>
              </a:rPr>
              <a:t>Flowchart of Neural Network Embedding based recommender system</a:t>
            </a:r>
          </a:p>
        </p:txBody>
      </p:sp>
      <p:graphicFrame>
        <p:nvGraphicFramePr>
          <p:cNvPr id="8" name="Diagram 7">
            <a:extLst>
              <a:ext uri="{FF2B5EF4-FFF2-40B4-BE49-F238E27FC236}">
                <a16:creationId xmlns:a16="http://schemas.microsoft.com/office/drawing/2014/main" id="{FE68EF90-BF42-9407-DF59-166E6E1B8BDE}"/>
              </a:ext>
            </a:extLst>
          </p:cNvPr>
          <p:cNvGraphicFramePr/>
          <p:nvPr>
            <p:extLst>
              <p:ext uri="{D42A27DB-BD31-4B8C-83A1-F6EECF244321}">
                <p14:modId xmlns:p14="http://schemas.microsoft.com/office/powerpoint/2010/main" val="2056917015"/>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479394" y="1070800"/>
            <a:ext cx="3939688" cy="55831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a:spcAft>
                <a:spcPts val="600"/>
              </a:spcAft>
            </a:pPr>
            <a:r>
              <a:rPr lang="en-US" sz="8000" kern="1200">
                <a:solidFill>
                  <a:schemeClr val="tx1"/>
                </a:solidFill>
                <a:latin typeface="+mj-lt"/>
                <a:ea typeface="+mj-ea"/>
                <a:cs typeface="+mj-cs"/>
              </a:rPr>
              <a:t>Outline</a:t>
            </a: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610600" y="32040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alpha val="60000"/>
                  </a:schemeClr>
                </a:solidFill>
                <a:latin typeface="+mn-lt"/>
              </a:rPr>
              <a:pPr>
                <a:spcAft>
                  <a:spcPts val="600"/>
                </a:spcAft>
              </a:pPr>
              <a:t>2</a:t>
            </a:fld>
            <a:endParaRPr lang="en-US" sz="1200">
              <a:solidFill>
                <a:schemeClr val="tx1">
                  <a:alpha val="60000"/>
                </a:schemeClr>
              </a:solidFill>
              <a:latin typeface="+mn-lt"/>
            </a:endParaRPr>
          </a:p>
        </p:txBody>
      </p:sp>
      <p:cxnSp>
        <p:nvCxnSpPr>
          <p:cNvPr id="34" name="Straight Connector 3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2">
            <a:extLst>
              <a:ext uri="{FF2B5EF4-FFF2-40B4-BE49-F238E27FC236}">
                <a16:creationId xmlns:a16="http://schemas.microsoft.com/office/drawing/2014/main" id="{734B1343-10F0-E68D-3F0E-A38A7CF0DA0A}"/>
              </a:ext>
            </a:extLst>
          </p:cNvPr>
          <p:cNvGraphicFramePr/>
          <p:nvPr>
            <p:extLst>
              <p:ext uri="{D42A27DB-BD31-4B8C-83A1-F6EECF244321}">
                <p14:modId xmlns:p14="http://schemas.microsoft.com/office/powerpoint/2010/main" val="7936831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t>Compare the performance of collaborative-filtering models</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3B86C1A-854A-9658-CA78-FB0F0B82293A}"/>
              </a:ext>
            </a:extLst>
          </p:cNvPr>
          <p:cNvPicPr>
            <a:picLocks noChangeAspect="1"/>
          </p:cNvPicPr>
          <p:nvPr/>
        </p:nvPicPr>
        <p:blipFill>
          <a:blip r:embed="rId2"/>
          <a:stretch>
            <a:fillRect/>
          </a:stretch>
        </p:blipFill>
        <p:spPr>
          <a:xfrm>
            <a:off x="1319135" y="2036272"/>
            <a:ext cx="2858298" cy="4212128"/>
          </a:xfrm>
          <a:prstGeom prst="rect">
            <a:avLst/>
          </a:prstGeom>
        </p:spPr>
      </p:pic>
      <p:pic>
        <p:nvPicPr>
          <p:cNvPr id="2" name="Picture 1">
            <a:extLst>
              <a:ext uri="{FF2B5EF4-FFF2-40B4-BE49-F238E27FC236}">
                <a16:creationId xmlns:a16="http://schemas.microsoft.com/office/drawing/2014/main" id="{94B6A7E1-A6B5-4B66-2834-71C3E0AE5C95}"/>
              </a:ext>
            </a:extLst>
          </p:cNvPr>
          <p:cNvPicPr>
            <a:picLocks noChangeAspect="1"/>
          </p:cNvPicPr>
          <p:nvPr/>
        </p:nvPicPr>
        <p:blipFill>
          <a:blip r:embed="rId3"/>
          <a:stretch>
            <a:fillRect/>
          </a:stretch>
        </p:blipFill>
        <p:spPr>
          <a:xfrm>
            <a:off x="6254496" y="2210150"/>
            <a:ext cx="5614416" cy="3919682"/>
          </a:xfrm>
          <a:prstGeom prst="rect">
            <a:avLst/>
          </a:prstGeom>
        </p:spPr>
      </p:pic>
      <p:sp>
        <p:nvSpPr>
          <p:cNvPr id="5" name="TextBox 4">
            <a:extLst>
              <a:ext uri="{FF2B5EF4-FFF2-40B4-BE49-F238E27FC236}">
                <a16:creationId xmlns:a16="http://schemas.microsoft.com/office/drawing/2014/main" id="{0BD6447B-3913-33FA-DECE-D342700D225B}"/>
              </a:ext>
            </a:extLst>
          </p:cNvPr>
          <p:cNvSpPr txBox="1"/>
          <p:nvPr/>
        </p:nvSpPr>
        <p:spPr>
          <a:xfrm>
            <a:off x="2077064" y="5887822"/>
            <a:ext cx="2100368" cy="360578"/>
          </a:xfrm>
          <a:prstGeom prst="rect">
            <a:avLst/>
          </a:prstGeom>
          <a:solidFill>
            <a:srgbClr val="000000">
              <a:alpha val="50000"/>
            </a:srgbClr>
          </a:solidFill>
          <a:ln>
            <a:noFill/>
          </a:ln>
        </p:spPr>
        <p:txBody>
          <a:bodyPr wrap="square" rtlCol="0">
            <a:noAutofit/>
          </a:bodyPr>
          <a:lstStyle/>
          <a:p>
            <a:pPr algn="ctr">
              <a:spcAft>
                <a:spcPts val="600"/>
              </a:spcAft>
            </a:pPr>
            <a:r>
              <a:rPr lang="en-US" sz="800">
                <a:solidFill>
                  <a:srgbClr val="FFFFFF"/>
                </a:solidFill>
              </a:rPr>
              <a:t>Classification-based Rating Mode Prediction using Embedding Features</a:t>
            </a:r>
            <a:r>
              <a:rPr lang="en-US" sz="800">
                <a:solidFill>
                  <a:srgbClr val="FFFFFF"/>
                </a:solidFill>
                <a:hlinkClick r:id="rId4">
                  <a:extLst>
                    <a:ext uri="{A12FA001-AC4F-418D-AE19-62706E023703}">
                      <ahyp:hlinkClr xmlns:ahyp="http://schemas.microsoft.com/office/drawing/2018/hyperlinkcolor" val="tx"/>
                    </a:ext>
                  </a:extLst>
                </a:hlinkClick>
              </a:rPr>
              <a:t>¶</a:t>
            </a:r>
            <a:endParaRPr lang="en-US" sz="800">
              <a:solidFill>
                <a:srgbClr val="FFFFFF"/>
              </a:solidFill>
            </a:endParaRPr>
          </a:p>
        </p:txBody>
      </p:sp>
    </p:spTree>
    <p:extLst>
      <p:ext uri="{BB962C8B-B14F-4D97-AF65-F5344CB8AC3E}">
        <p14:creationId xmlns:p14="http://schemas.microsoft.com/office/powerpoint/2010/main" val="41301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5400" kern="1200">
                <a:solidFill>
                  <a:schemeClr val="tx1"/>
                </a:solidFill>
                <a:latin typeface="+mj-lt"/>
                <a:ea typeface="+mj-ea"/>
                <a:cs typeface="+mj-cs"/>
              </a:rPr>
              <a:t>Conclusions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838200" y="1929384"/>
            <a:ext cx="10515600" cy="4251960"/>
          </a:xfrm>
          <a:prstGeom prst="rect">
            <a:avLst/>
          </a:prstGeom>
        </p:spPr>
        <p:txBody>
          <a:bodyPr vert="horz" lIns="91440" tIns="45720" rIns="91440" bIns="45720" rtlCol="0">
            <a:normAutofit/>
          </a:bodyPr>
          <a:lstStyle/>
          <a:p>
            <a:pPr marL="0"/>
            <a:r>
              <a:rPr lang="en-US" sz="1700"/>
              <a:t>In this project, several approaches to enhance online course enrollment recommendations were explored. Multiple algorithms including:</a:t>
            </a:r>
          </a:p>
          <a:p>
            <a:r>
              <a:rPr lang="en-US" sz="1700" b="1"/>
              <a:t>Content-Based Filtering: </a:t>
            </a:r>
            <a:r>
              <a:rPr lang="en-US" sz="1700"/>
              <a:t>recommends courses based on similarities in course content and unsupervised Kmeans model to group similar users.</a:t>
            </a:r>
          </a:p>
          <a:p>
            <a:r>
              <a:rPr lang="en-US" sz="1700" b="1"/>
              <a:t>Collaborative Filtering: </a:t>
            </a:r>
            <a:r>
              <a:rPr lang="en-US" sz="1700"/>
              <a:t>use user-course interaction data to identify popular courses and suggest courses favored by similar users.</a:t>
            </a:r>
          </a:p>
          <a:p>
            <a:pPr>
              <a:spcBef>
                <a:spcPts val="1400"/>
              </a:spcBef>
            </a:pPr>
            <a:r>
              <a:rPr lang="en-US" sz="1700" b="1"/>
              <a:t>Course rating prediction: </a:t>
            </a:r>
            <a:r>
              <a:rPr lang="en-US" sz="1700"/>
              <a:t>neural network, regression-based and classification-based using embedding features.</a:t>
            </a:r>
          </a:p>
          <a:p>
            <a:pPr marL="0">
              <a:spcBef>
                <a:spcPts val="1400"/>
              </a:spcBef>
            </a:pPr>
            <a:r>
              <a:rPr lang="en-US" sz="1700"/>
              <a:t>Evaluation metrics such as RMSE, precision, recall, F1-score, were used to assess the performance of each model.</a:t>
            </a:r>
          </a:p>
          <a:p>
            <a:pPr marL="0">
              <a:spcBef>
                <a:spcPts val="1400"/>
              </a:spcBef>
            </a:pPr>
            <a:r>
              <a:rPr lang="en-US" sz="1700"/>
              <a:t>Neural network didn’t outperform KNN, NMF may due to simpler models fits data better and avoid overfitting, or simpler model handle cold start better. </a:t>
            </a:r>
          </a:p>
          <a:p>
            <a:pPr marL="0">
              <a:spcBef>
                <a:spcPts val="1400"/>
              </a:spcBef>
            </a:pPr>
            <a:r>
              <a:rPr lang="en-US" sz="1700"/>
              <a:t>All classification-based predictions has low accuracy, with bagging and boosting are slightly higher than others. </a:t>
            </a:r>
          </a:p>
        </p:txBody>
      </p:sp>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6301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171074" y="1396686"/>
            <a:ext cx="3240506" cy="40646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kern="1200">
                <a:solidFill>
                  <a:srgbClr val="FFFFFF"/>
                </a:solidFill>
                <a:latin typeface="+mj-lt"/>
                <a:ea typeface="+mj-ea"/>
                <a:cs typeface="+mj-cs"/>
              </a:rPr>
              <a:t>Introduction</a:t>
            </a:r>
          </a:p>
        </p:txBody>
      </p:sp>
      <p:sp>
        <p:nvSpPr>
          <p:cNvPr id="35" name="Arc 3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5370153" y="1526033"/>
            <a:ext cx="5983647" cy="4619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sz="1800" dirty="0">
                <a:solidFill>
                  <a:schemeClr val="tx1"/>
                </a:solidFill>
                <a:latin typeface="+mn-lt"/>
              </a:rPr>
              <a:t>Project background and context</a:t>
            </a:r>
          </a:p>
          <a:p>
            <a:pPr marL="0">
              <a:spcBef>
                <a:spcPts val="1400"/>
              </a:spcBef>
              <a:buFont typeface="Arial" panose="020B0604020202020204" pitchFamily="34" charset="0"/>
              <a:buChar char="•"/>
            </a:pPr>
            <a:r>
              <a:rPr lang="en-US" sz="1800" dirty="0">
                <a:solidFill>
                  <a:schemeClr val="tx1"/>
                </a:solidFill>
                <a:latin typeface="+mn-lt"/>
              </a:rPr>
              <a:t>E-learning platform in recent years has provide great educational opportunity to users. However, the abundance of available courses often overwhelm users for course selection. To increase user engagement and promote courses, course recommendation system is inevitable.</a:t>
            </a:r>
          </a:p>
          <a:p>
            <a:pPr>
              <a:spcBef>
                <a:spcPts val="1400"/>
              </a:spcBef>
              <a:buFont typeface="Arial" panose="020B0604020202020204" pitchFamily="34" charset="0"/>
              <a:buChar char="•"/>
            </a:pPr>
            <a:r>
              <a:rPr lang="en-US" sz="1800" dirty="0">
                <a:solidFill>
                  <a:schemeClr val="tx1"/>
                </a:solidFill>
                <a:latin typeface="+mn-lt"/>
              </a:rPr>
              <a:t>Problem states and hypotheses</a:t>
            </a:r>
          </a:p>
          <a:p>
            <a:pPr marL="0">
              <a:spcBef>
                <a:spcPts val="1400"/>
              </a:spcBef>
              <a:buFont typeface="Arial" panose="020B0604020202020204" pitchFamily="34" charset="0"/>
              <a:buChar char="•"/>
            </a:pPr>
            <a:r>
              <a:rPr lang="en-US" sz="1800" dirty="0">
                <a:solidFill>
                  <a:schemeClr val="tx1"/>
                </a:solidFill>
                <a:latin typeface="+mn-lt"/>
              </a:rPr>
              <a:t>1. Which recommendation techniques yield the most accurate predictions for future enrollments?</a:t>
            </a:r>
          </a:p>
          <a:p>
            <a:pPr marL="0">
              <a:spcBef>
                <a:spcPts val="1400"/>
              </a:spcBef>
              <a:buFont typeface="Arial" panose="020B0604020202020204" pitchFamily="34" charset="0"/>
              <a:buChar char="•"/>
            </a:pPr>
            <a:r>
              <a:rPr lang="en-US" sz="1800" dirty="0">
                <a:solidFill>
                  <a:schemeClr val="tx1"/>
                </a:solidFill>
                <a:latin typeface="+mn-lt"/>
              </a:rPr>
              <a:t>2. Which factors/feature is significant for recommendation system.</a:t>
            </a:r>
          </a:p>
          <a:p>
            <a:pPr marL="0">
              <a:spcBef>
                <a:spcPts val="1400"/>
              </a:spcBef>
              <a:buFont typeface="Arial" panose="020B0604020202020204" pitchFamily="34" charset="0"/>
              <a:buChar char="•"/>
            </a:pPr>
            <a:r>
              <a:rPr lang="en-US" sz="1800" dirty="0">
                <a:solidFill>
                  <a:schemeClr val="tx1"/>
                </a:solidFill>
                <a:latin typeface="+mn-lt"/>
              </a:rPr>
              <a:t>The hypotheses including users’ course rating, course popularity, course genre etc. </a:t>
            </a: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4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Exploratory Data Analysis</a:t>
            </a:r>
          </a:p>
        </p:txBody>
      </p:sp>
      <p:sp>
        <p:nvSpPr>
          <p:cNvPr id="47" name="Rectangle 4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Course counts per genre</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a:p>
          <a:p>
            <a:r>
              <a:rPr lang="en-US" sz="2200"/>
              <a:t>Backend development, machine learning, databases, data analysis and data science rank the top 5 in count.</a:t>
            </a:r>
          </a:p>
          <a:p>
            <a:r>
              <a:rPr lang="en-US" sz="2200"/>
              <a:t>Blockchain is the with the least count.</a:t>
            </a:r>
          </a:p>
        </p:txBody>
      </p:sp>
      <p:pic>
        <p:nvPicPr>
          <p:cNvPr id="7" name="Picture 6">
            <a:extLst>
              <a:ext uri="{FF2B5EF4-FFF2-40B4-BE49-F238E27FC236}">
                <a16:creationId xmlns:a16="http://schemas.microsoft.com/office/drawing/2014/main" id="{322F5C01-E572-7944-C219-A9C0790896C3}"/>
              </a:ext>
            </a:extLst>
          </p:cNvPr>
          <p:cNvPicPr>
            <a:picLocks noChangeAspect="1"/>
          </p:cNvPicPr>
          <p:nvPr/>
        </p:nvPicPr>
        <p:blipFill>
          <a:blip r:embed="rId2"/>
          <a:stretch>
            <a:fillRect/>
          </a:stretch>
        </p:blipFill>
        <p:spPr>
          <a:xfrm>
            <a:off x="5036329" y="902495"/>
            <a:ext cx="6340840" cy="5629918"/>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Course enrollment distribution</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FB394D-5BC2-DF3E-C7B5-71DB72CF8A4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Bef>
                <a:spcPts val="1000"/>
              </a:spcBef>
              <a:buFont typeface="Arial" panose="020B0604020202020204" pitchFamily="34" charset="0"/>
              <a:buChar char="•"/>
            </a:pPr>
            <a:r>
              <a:rPr lang="en-US" sz="2200" dirty="0"/>
              <a:t>The distribution of enrollment is right skew. The majority enrollment is less than 20. </a:t>
            </a:r>
          </a:p>
          <a:p>
            <a:pPr indent="-228600">
              <a:lnSpc>
                <a:spcPct val="90000"/>
              </a:lnSpc>
              <a:spcBef>
                <a:spcPts val="1000"/>
              </a:spcBef>
              <a:buFont typeface="Arial" panose="020B0604020202020204" pitchFamily="34" charset="0"/>
              <a:buChar char="•"/>
            </a:pPr>
            <a:r>
              <a:rPr lang="en-US" sz="2200" dirty="0"/>
              <a:t>No users enroll above 60 courses.</a:t>
            </a:r>
          </a:p>
        </p:txBody>
      </p:sp>
      <p:pic>
        <p:nvPicPr>
          <p:cNvPr id="12" name="Picture 11">
            <a:extLst>
              <a:ext uri="{FF2B5EF4-FFF2-40B4-BE49-F238E27FC236}">
                <a16:creationId xmlns:a16="http://schemas.microsoft.com/office/drawing/2014/main" id="{8F9A828F-4CC7-E70E-D74E-23EF3B70CA48}"/>
              </a:ext>
            </a:extLst>
          </p:cNvPr>
          <p:cNvPicPr>
            <a:picLocks noChangeAspect="1"/>
          </p:cNvPicPr>
          <p:nvPr/>
        </p:nvPicPr>
        <p:blipFill>
          <a:blip r:embed="rId2"/>
          <a:stretch>
            <a:fillRect/>
          </a:stretch>
        </p:blipFill>
        <p:spPr>
          <a:xfrm>
            <a:off x="4343136" y="889508"/>
            <a:ext cx="7404100" cy="4207148"/>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20 most popular courses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C79629-C677-DD93-68A8-040E4B7364F4}"/>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Python for data science is the most popular course with enrollment 14936. The second and third popular course are introduction to data science and big data 101 with enrollment also exceed 10,000.</a:t>
            </a:r>
          </a:p>
          <a:p>
            <a:pPr indent="-228600">
              <a:lnSpc>
                <a:spcPct val="90000"/>
              </a:lnSpc>
              <a:spcAft>
                <a:spcPts val="600"/>
              </a:spcAft>
              <a:buFont typeface="Arial" panose="020B0604020202020204" pitchFamily="34" charset="0"/>
              <a:buChar char="•"/>
            </a:pPr>
            <a:r>
              <a:rPr lang="en-US" sz="2200" dirty="0"/>
              <a:t>Data science courses dominate the top 20 list.</a:t>
            </a:r>
          </a:p>
        </p:txBody>
      </p:sp>
      <p:pic>
        <p:nvPicPr>
          <p:cNvPr id="2" name="Picture 1">
            <a:extLst>
              <a:ext uri="{FF2B5EF4-FFF2-40B4-BE49-F238E27FC236}">
                <a16:creationId xmlns:a16="http://schemas.microsoft.com/office/drawing/2014/main" id="{C0DEEA19-7C35-8764-8A04-D269439BFED2}"/>
              </a:ext>
            </a:extLst>
          </p:cNvPr>
          <p:cNvPicPr>
            <a:picLocks noChangeAspect="1"/>
          </p:cNvPicPr>
          <p:nvPr/>
        </p:nvPicPr>
        <p:blipFill>
          <a:blip r:embed="rId2"/>
          <a:stretch>
            <a:fillRect/>
          </a:stretch>
        </p:blipFill>
        <p:spPr>
          <a:xfrm>
            <a:off x="6181802" y="640080"/>
            <a:ext cx="3848708" cy="5577840"/>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Word cloud of course titles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8128B51-3951-E035-E285-B9C8331AC580}"/>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Based on word cloud, words like ‘data science’, ‘data’, ‘python’, ‘big data’, ‘machine learning’ are dominant topics.</a:t>
            </a:r>
          </a:p>
        </p:txBody>
      </p:sp>
      <p:pic>
        <p:nvPicPr>
          <p:cNvPr id="5" name="Picture 4">
            <a:extLst>
              <a:ext uri="{FF2B5EF4-FFF2-40B4-BE49-F238E27FC236}">
                <a16:creationId xmlns:a16="http://schemas.microsoft.com/office/drawing/2014/main" id="{00DED288-0FC4-8885-FD8F-BCDBF9BDD45C}"/>
              </a:ext>
            </a:extLst>
          </p:cNvPr>
          <p:cNvPicPr>
            <a:picLocks noChangeAspect="1"/>
          </p:cNvPicPr>
          <p:nvPr/>
        </p:nvPicPr>
        <p:blipFill>
          <a:blip r:embed="rId2"/>
          <a:stretch>
            <a:fillRect/>
          </a:stretch>
        </p:blipFill>
        <p:spPr>
          <a:xfrm>
            <a:off x="4158986" y="981268"/>
            <a:ext cx="7772400" cy="4774955"/>
          </a:xfrm>
          <a:prstGeom prst="rect">
            <a:avLst/>
          </a:prstGeom>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kern="1200">
                <a:solidFill>
                  <a:schemeClr val="tx1"/>
                </a:solidFill>
                <a:latin typeface="+mj-lt"/>
                <a:ea typeface="+mj-ea"/>
                <a:cs typeface="+mj-cs"/>
              </a:rPr>
              <a:t>Content-based Recommender System using Unsupervised Learning</a:t>
            </a:r>
          </a:p>
        </p:txBody>
      </p:sp>
      <p:sp>
        <p:nvSpPr>
          <p:cNvPr id="10" name="Rectangle 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5338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3970</TotalTime>
  <Words>1005</Words>
  <Application>Microsoft Macintosh PowerPoint</Application>
  <PresentationFormat>Widescreen</PresentationFormat>
  <Paragraphs>141</Paragraphs>
  <Slides>21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Abadi</vt:lpstr>
      <vt:lpstr>Arial</vt:lpstr>
      <vt:lpstr>Calibri</vt:lpstr>
      <vt:lpstr>Custom Design</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Sihan Wang</cp:lastModifiedBy>
  <cp:revision>502</cp:revision>
  <dcterms:created xsi:type="dcterms:W3CDTF">2021-04-29T18:58:34Z</dcterms:created>
  <dcterms:modified xsi:type="dcterms:W3CDTF">2025-06-20T19:10:32Z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