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E_F1F7B58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2" r:id="rId7"/>
    <p:sldId id="267" r:id="rId8"/>
    <p:sldId id="263" r:id="rId9"/>
    <p:sldId id="268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5B7903-4386-4AF2-904D-7CC0A598AD0E}" name="Bathabile Mkhabela" initials="BM" userId="2a65aa76813a789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5118" autoAdjust="0"/>
  </p:normalViewPr>
  <p:slideViewPr>
    <p:cSldViewPr snapToGrid="0">
      <p:cViewPr varScale="1">
        <p:scale>
          <a:sx n="68" d="100"/>
          <a:sy n="68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modernComment_10E_F1F7B5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0B59574-BBEE-4A74-8ED3-97658C250884}" authorId="{775B7903-4386-4AF2-904D-7CC0A598AD0E}" created="2023-09-02T11:06:56.438">
    <pc:sldMkLst xmlns:pc="http://schemas.microsoft.com/office/powerpoint/2013/main/command">
      <pc:docMk/>
      <pc:sldMk cId="4059542914" sldId="270"/>
    </pc:sldMkLst>
    <p188:txBody>
      <a:bodyPr/>
      <a:lstStyle/>
      <a:p>
        <a:r>
          <a:rPr lang="en-ZA"/>
          <a:t>ENTITY RELATIONSHIP DIAGRAM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E_F1F7B58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1295720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AquaSolution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3531303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26B4-249F-63D8-AB7E-D8AE1EDFA307}"/>
              </a:ext>
            </a:extLst>
          </p:cNvPr>
          <p:cNvSpPr txBox="1">
            <a:spLocks/>
          </p:cNvSpPr>
          <p:nvPr/>
        </p:nvSpPr>
        <p:spPr>
          <a:xfrm>
            <a:off x="3531303" y="4565580"/>
            <a:ext cx="9429008" cy="357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1.SIHLE MHLONGO 0656458602           6.ANTHONY SHISHOKI 0835533210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2.MAMELLO MOLEPO 0637256925        7.BATHABILE ZANDILE 0637234846 3.LUTENDO MATSHIDZE 0714368748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4.COVENANT THEMBA 0825123466       8.DIVINE MAKGOALE 0725440584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5.HAPPY MABENA 0829525292             9.LESEGO SETENA 0796464293</a:t>
            </a:r>
          </a:p>
          <a:p>
            <a:endParaRPr lang="en-ZA" dirty="0"/>
          </a:p>
        </p:txBody>
      </p:sp>
      <p:pic>
        <p:nvPicPr>
          <p:cNvPr id="7" name="Picture 6" descr="A logo of a water drop and a logo of a water drop&#10;&#10;Description automatically generated">
            <a:extLst>
              <a:ext uri="{FF2B5EF4-FFF2-40B4-BE49-F238E27FC236}">
                <a16:creationId xmlns:a16="http://schemas.microsoft.com/office/drawing/2014/main" id="{DD5B554C-ACC6-F336-21C6-EB9B4EC848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22858" r="22857" b="16364"/>
          <a:stretch/>
        </p:blipFill>
        <p:spPr>
          <a:xfrm>
            <a:off x="6983858" y="1905315"/>
            <a:ext cx="2523898" cy="21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D87D-5AD8-C53B-F261-C71D61CC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7794-2DBF-D1C8-3BA4-5E0244DC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4218"/>
            <a:ext cx="8828598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Inadequate water sanitation can lead to the spread of waterborne diseases such as diarrhoea and cholera.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Contaminated water sources and inadequate sanitation practices can pollute water bodies leading to ecosystem degradation and harmful to aquatic life.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00038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C652-4B9A-A922-9954-43ECAD6B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D472-3205-074B-C3E4-F877F441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Data Analytics and algorithms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Pattern and Trends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Real-time update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26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A19F-B921-A21F-1D34-EB8B5896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GB" dirty="0"/>
              <a:t>Commercialization</a:t>
            </a:r>
            <a:endParaRPr lang="en-ZA" dirty="0"/>
          </a:p>
        </p:txBody>
      </p:sp>
      <p:pic>
        <p:nvPicPr>
          <p:cNvPr id="5" name="Picture 4" descr="A close-up of a faucet&#10;&#10;Description automatically generated">
            <a:extLst>
              <a:ext uri="{FF2B5EF4-FFF2-40B4-BE49-F238E27FC236}">
                <a16:creationId xmlns:a16="http://schemas.microsoft.com/office/drawing/2014/main" id="{7E85CF8B-96B3-D485-FCD9-FD354D9C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" r="885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1CA4-AF74-016F-B0C6-A822F2C86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379692"/>
            <a:ext cx="4639736" cy="374819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3200" dirty="0"/>
              <a:t>Marketing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/>
              <a:t>Prototyping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/>
              <a:t>Funding</a:t>
            </a:r>
          </a:p>
          <a:p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953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7AC0-BB52-573D-CBD0-ACFF7B69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16EB-F08F-9F80-E436-D8511E6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Non-profit organisation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Water utility companies</a:t>
            </a:r>
          </a:p>
        </p:txBody>
      </p:sp>
    </p:spTree>
    <p:extLst>
      <p:ext uri="{BB962C8B-B14F-4D97-AF65-F5344CB8AC3E}">
        <p14:creationId xmlns:p14="http://schemas.microsoft.com/office/powerpoint/2010/main" val="108963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0F47-AD84-2711-18FA-178FE2B6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GB" sz="4400" dirty="0"/>
              <a:t>Uniqueness(Competitive Advantage)</a:t>
            </a:r>
            <a:endParaRPr lang="en-ZA" sz="4400" dirty="0"/>
          </a:p>
        </p:txBody>
      </p:sp>
      <p:pic>
        <p:nvPicPr>
          <p:cNvPr id="5" name="Picture 4" descr="A black device with a black handle in water">
            <a:extLst>
              <a:ext uri="{FF2B5EF4-FFF2-40B4-BE49-F238E27FC236}">
                <a16:creationId xmlns:a16="http://schemas.microsoft.com/office/drawing/2014/main" id="{ABA95A84-FFAC-89C9-FC50-6C9700F39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1" r="-3" b="12922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4C7-0380-B2E0-0D60-EEADEA21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pH sensor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Paper strip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Laboratories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None/>
            </a:pPr>
            <a:endParaRPr lang="en-GB" sz="1900" dirty="0"/>
          </a:p>
          <a:p>
            <a:pPr marL="201168" lvl="1" indent="0">
              <a:buNone/>
            </a:pPr>
            <a:endParaRPr lang="en-GB" sz="1900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8265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60C1-32C6-372C-F6A2-50D57549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Market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0444-58EE-0A23-4E39-EE26882B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4949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Communities and rural areas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Non-profit and humanitarian 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Government agencies and policymakers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Individual and households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85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1C9F-8D4A-5F7A-E126-4A023941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our app looks like:</a:t>
            </a:r>
            <a:endParaRPr lang="en-ZA" dirty="0"/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FDA2FD23-20E3-DD5C-C572-A60221ECC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61" y="1921564"/>
            <a:ext cx="4089619" cy="4492488"/>
          </a:xfr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16E87DEE-8FBB-6A5F-1155-1D0536DC5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564"/>
            <a:ext cx="2984390" cy="4386471"/>
          </a:xfrm>
          <a:prstGeom prst="rect">
            <a:avLst/>
          </a:prstGeom>
        </p:spPr>
      </p:pic>
      <p:pic>
        <p:nvPicPr>
          <p:cNvPr id="11" name="Picture 10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0A4D410E-4343-BF74-888B-A76DE526A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71" y="1921564"/>
            <a:ext cx="2984390" cy="44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5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5E2A8-5A09-C410-22C6-0BFC5E57C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0" y="1404729"/>
            <a:ext cx="9872869" cy="404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54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{330CC425-C6F8-46C6-8808-9276EB5148B5}tf56160789_win32</Template>
  <TotalTime>1079</TotalTime>
  <Words>140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Wingdings</vt:lpstr>
      <vt:lpstr>Custom</vt:lpstr>
      <vt:lpstr>AquaSolution</vt:lpstr>
      <vt:lpstr>Problem Statement </vt:lpstr>
      <vt:lpstr>Solution </vt:lpstr>
      <vt:lpstr>Commercialization</vt:lpstr>
      <vt:lpstr>Competitors </vt:lpstr>
      <vt:lpstr>Uniqueness(Competitive Advantage)</vt:lpstr>
      <vt:lpstr>Target Market</vt:lpstr>
      <vt:lpstr>How our app looks like: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DocConnect</dc:title>
  <dc:creator>Bathabile Mkhabela</dc:creator>
  <cp:lastModifiedBy>Bathabile Mkhabela</cp:lastModifiedBy>
  <cp:revision>24</cp:revision>
  <dcterms:created xsi:type="dcterms:W3CDTF">2023-09-01T18:16:30Z</dcterms:created>
  <dcterms:modified xsi:type="dcterms:W3CDTF">2023-09-02T22:34:51Z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