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4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F7AE55-EB75-4B54-9D74-C40C0DB98699}" v="468" dt="2024-04-12T16:45:41.121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94" autoAdjust="0"/>
  </p:normalViewPr>
  <p:slideViewPr>
    <p:cSldViewPr snapToGrid="0">
      <p:cViewPr>
        <p:scale>
          <a:sx n="72" d="100"/>
          <a:sy n="72" d="100"/>
        </p:scale>
        <p:origin x="456" y="-332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phesihle Sishi, Vodacom" userId="66a4a213-bbe3-4d67-b30a-341ad095ac4f" providerId="ADAL" clId="{0AF7AE55-EB75-4B54-9D74-C40C0DB98699}"/>
    <pc:docChg chg="undo custSel modSld">
      <pc:chgData name="Siphesihle Sishi, Vodacom" userId="66a4a213-bbe3-4d67-b30a-341ad095ac4f" providerId="ADAL" clId="{0AF7AE55-EB75-4B54-9D74-C40C0DB98699}" dt="2024-04-12T16:51:31.231" v="567" actId="20577"/>
      <pc:docMkLst>
        <pc:docMk/>
      </pc:docMkLst>
      <pc:sldChg chg="modSp mod">
        <pc:chgData name="Siphesihle Sishi, Vodacom" userId="66a4a213-bbe3-4d67-b30a-341ad095ac4f" providerId="ADAL" clId="{0AF7AE55-EB75-4B54-9D74-C40C0DB98699}" dt="2024-04-12T16:51:31.231" v="567" actId="20577"/>
        <pc:sldMkLst>
          <pc:docMk/>
          <pc:sldMk cId="1684465119" sldId="345"/>
        </pc:sldMkLst>
        <pc:spChg chg="mod">
          <ac:chgData name="Siphesihle Sishi, Vodacom" userId="66a4a213-bbe3-4d67-b30a-341ad095ac4f" providerId="ADAL" clId="{0AF7AE55-EB75-4B54-9D74-C40C0DB98699}" dt="2024-04-12T16:51:31.231" v="567" actId="20577"/>
          <ac:spMkLst>
            <pc:docMk/>
            <pc:sldMk cId="1684465119" sldId="345"/>
            <ac:spMk id="2" creationId="{A28186A1-11A8-21B1-B6A0-AA1A1DAA5A9A}"/>
          </ac:spMkLst>
        </pc:spChg>
        <pc:graphicFrameChg chg="mod">
          <ac:chgData name="Siphesihle Sishi, Vodacom" userId="66a4a213-bbe3-4d67-b30a-341ad095ac4f" providerId="ADAL" clId="{0AF7AE55-EB75-4B54-9D74-C40C0DB98699}" dt="2024-04-12T16:45:54.836" v="440" actId="14100"/>
          <ac:graphicFrameMkLst>
            <pc:docMk/>
            <pc:sldMk cId="1684465119" sldId="345"/>
            <ac:graphicFrameMk id="4" creationId="{D4FB03AD-8607-61FB-A5D1-661EFEAC9105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1E2E52-2858-4B72-9684-A1D0AE448E96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ZA"/>
        </a:p>
      </dgm:t>
    </dgm:pt>
    <dgm:pt modelId="{16E4E48C-8BF3-4951-BF00-28DB6F716FD0}">
      <dgm:prSet phldrT="[Text]"/>
      <dgm:spPr/>
      <dgm:t>
        <a:bodyPr/>
        <a:lstStyle/>
        <a:p>
          <a:r>
            <a:rPr lang="en-ZA" dirty="0"/>
            <a:t>Data</a:t>
          </a:r>
        </a:p>
      </dgm:t>
    </dgm:pt>
    <dgm:pt modelId="{CE29434F-3756-4A7A-93DD-FAB2B1632A6C}" type="parTrans" cxnId="{CF9F3365-7152-4277-9FE5-E70666E32575}">
      <dgm:prSet/>
      <dgm:spPr/>
      <dgm:t>
        <a:bodyPr/>
        <a:lstStyle/>
        <a:p>
          <a:endParaRPr lang="en-ZA"/>
        </a:p>
      </dgm:t>
    </dgm:pt>
    <dgm:pt modelId="{AEA6C466-1DD8-4011-A5DD-395F0936D010}" type="sibTrans" cxnId="{CF9F3365-7152-4277-9FE5-E70666E32575}">
      <dgm:prSet/>
      <dgm:spPr/>
      <dgm:t>
        <a:bodyPr/>
        <a:lstStyle/>
        <a:p>
          <a:endParaRPr lang="en-ZA"/>
        </a:p>
      </dgm:t>
    </dgm:pt>
    <dgm:pt modelId="{B7597D6B-241A-4F3A-A51B-648725EF761D}">
      <dgm:prSet phldrT="[Text]"/>
      <dgm:spPr/>
      <dgm:t>
        <a:bodyPr/>
        <a:lstStyle/>
        <a:p>
          <a:endParaRPr lang="en-ZA" dirty="0"/>
        </a:p>
      </dgm:t>
    </dgm:pt>
    <dgm:pt modelId="{6002A26F-53D7-4DE8-B51B-B7764CB9AD7E}" type="parTrans" cxnId="{5FC6E6EE-9EBA-4E7D-8E7D-F5D47EE643ED}">
      <dgm:prSet/>
      <dgm:spPr/>
      <dgm:t>
        <a:bodyPr/>
        <a:lstStyle/>
        <a:p>
          <a:endParaRPr lang="en-ZA"/>
        </a:p>
      </dgm:t>
    </dgm:pt>
    <dgm:pt modelId="{58A79529-29B4-464D-AEAF-AA70FE312845}" type="sibTrans" cxnId="{5FC6E6EE-9EBA-4E7D-8E7D-F5D47EE643ED}">
      <dgm:prSet/>
      <dgm:spPr/>
      <dgm:t>
        <a:bodyPr/>
        <a:lstStyle/>
        <a:p>
          <a:endParaRPr lang="en-ZA"/>
        </a:p>
      </dgm:t>
    </dgm:pt>
    <dgm:pt modelId="{72A6E505-CC0C-4C0A-AE3A-C9477D1922C7}">
      <dgm:prSet phldrT="[Text]" custT="1"/>
      <dgm:spPr/>
      <dgm:t>
        <a:bodyPr/>
        <a:lstStyle/>
        <a:p>
          <a:r>
            <a:rPr lang="en-ZA" sz="1700" b="0" i="0" dirty="0"/>
            <a:t>Utilize surveys, censuses, and remote sensing technologies for comprehensive data collection.</a:t>
          </a:r>
          <a:endParaRPr lang="en-ZA" sz="1700" dirty="0"/>
        </a:p>
      </dgm:t>
    </dgm:pt>
    <dgm:pt modelId="{56038080-141C-4CE5-8529-26E5034DE2B0}" type="parTrans" cxnId="{887E682F-66A2-42EE-9CC6-9946FE2D6487}">
      <dgm:prSet/>
      <dgm:spPr/>
      <dgm:t>
        <a:bodyPr/>
        <a:lstStyle/>
        <a:p>
          <a:endParaRPr lang="en-ZA"/>
        </a:p>
      </dgm:t>
    </dgm:pt>
    <dgm:pt modelId="{188BEAB1-0D56-4F5F-AC0A-3AC5DD5F33C7}" type="sibTrans" cxnId="{887E682F-66A2-42EE-9CC6-9946FE2D6487}">
      <dgm:prSet/>
      <dgm:spPr/>
      <dgm:t>
        <a:bodyPr/>
        <a:lstStyle/>
        <a:p>
          <a:endParaRPr lang="en-ZA"/>
        </a:p>
      </dgm:t>
    </dgm:pt>
    <dgm:pt modelId="{850074E4-8EC2-4252-893B-DE0925026EF1}">
      <dgm:prSet phldrT="[Text]"/>
      <dgm:spPr/>
      <dgm:t>
        <a:bodyPr/>
        <a:lstStyle/>
        <a:p>
          <a:r>
            <a:rPr lang="en-ZA" dirty="0"/>
            <a:t>Information</a:t>
          </a:r>
        </a:p>
      </dgm:t>
    </dgm:pt>
    <dgm:pt modelId="{02E20204-4C7A-4CA0-953D-14B934EF5622}" type="parTrans" cxnId="{A7144FA3-DE50-4467-ADCD-464A4F9AB065}">
      <dgm:prSet/>
      <dgm:spPr/>
      <dgm:t>
        <a:bodyPr/>
        <a:lstStyle/>
        <a:p>
          <a:endParaRPr lang="en-ZA"/>
        </a:p>
      </dgm:t>
    </dgm:pt>
    <dgm:pt modelId="{7C585271-79E1-497E-B4A9-527AC2A6FC7B}" type="sibTrans" cxnId="{A7144FA3-DE50-4467-ADCD-464A4F9AB065}">
      <dgm:prSet/>
      <dgm:spPr/>
      <dgm:t>
        <a:bodyPr/>
        <a:lstStyle/>
        <a:p>
          <a:endParaRPr lang="en-ZA"/>
        </a:p>
      </dgm:t>
    </dgm:pt>
    <dgm:pt modelId="{028397F1-F985-47D1-A6EC-02E7B8FC071A}">
      <dgm:prSet phldrT="[Text]" custT="1"/>
      <dgm:spPr/>
      <dgm:t>
        <a:bodyPr/>
        <a:lstStyle/>
        <a:p>
          <a:r>
            <a:rPr lang="en-ZA" sz="1700" b="0" i="0" dirty="0"/>
            <a:t>Integrate demographic data with socio-economic indicators, environmental data, and policy frameworks.</a:t>
          </a:r>
          <a:endParaRPr lang="en-ZA" sz="1700" dirty="0"/>
        </a:p>
      </dgm:t>
    </dgm:pt>
    <dgm:pt modelId="{241F74BF-30D2-42E3-9058-921B9F96C3B5}" type="parTrans" cxnId="{8563A8C9-B679-485A-9B5C-604FF404339F}">
      <dgm:prSet/>
      <dgm:spPr/>
      <dgm:t>
        <a:bodyPr/>
        <a:lstStyle/>
        <a:p>
          <a:endParaRPr lang="en-ZA"/>
        </a:p>
      </dgm:t>
    </dgm:pt>
    <dgm:pt modelId="{CEEDE56B-C4A6-4889-9CF1-33BFEE48F3EE}" type="sibTrans" cxnId="{8563A8C9-B679-485A-9B5C-604FF404339F}">
      <dgm:prSet/>
      <dgm:spPr/>
      <dgm:t>
        <a:bodyPr/>
        <a:lstStyle/>
        <a:p>
          <a:endParaRPr lang="en-ZA"/>
        </a:p>
      </dgm:t>
    </dgm:pt>
    <dgm:pt modelId="{1DDB2DB7-66F4-434C-9A69-BA3CBEEFC46F}">
      <dgm:prSet phldrT="[Text]"/>
      <dgm:spPr/>
      <dgm:t>
        <a:bodyPr/>
        <a:lstStyle/>
        <a:p>
          <a:r>
            <a:rPr lang="en-ZA" dirty="0"/>
            <a:t>Knowledge</a:t>
          </a:r>
        </a:p>
      </dgm:t>
    </dgm:pt>
    <dgm:pt modelId="{98E88773-D5B2-4624-8EF0-2B1C2392E53A}" type="parTrans" cxnId="{930C579E-950A-4478-9C24-0F0C69E2B5AB}">
      <dgm:prSet/>
      <dgm:spPr/>
      <dgm:t>
        <a:bodyPr/>
        <a:lstStyle/>
        <a:p>
          <a:endParaRPr lang="en-ZA"/>
        </a:p>
      </dgm:t>
    </dgm:pt>
    <dgm:pt modelId="{70DD1703-4EAA-4DD0-8F58-69D86264A7D9}" type="sibTrans" cxnId="{930C579E-950A-4478-9C24-0F0C69E2B5AB}">
      <dgm:prSet/>
      <dgm:spPr/>
      <dgm:t>
        <a:bodyPr/>
        <a:lstStyle/>
        <a:p>
          <a:endParaRPr lang="en-ZA"/>
        </a:p>
      </dgm:t>
    </dgm:pt>
    <dgm:pt modelId="{9BC3C6BA-216E-4B74-AC7D-D06197B77927}">
      <dgm:prSet phldrT="[Text]" custT="1"/>
      <dgm:spPr/>
      <dgm:t>
        <a:bodyPr/>
        <a:lstStyle/>
        <a:p>
          <a:r>
            <a:rPr lang="en-ZA" sz="1700" dirty="0"/>
            <a:t>Predictive Modelling  - Machine Learning, Linear Regression and Mean Square Error</a:t>
          </a:r>
        </a:p>
      </dgm:t>
    </dgm:pt>
    <dgm:pt modelId="{7CAD29D5-CE66-4338-A1CE-2F5710474FE9}" type="parTrans" cxnId="{AD7C9273-7CA7-4CCA-A755-07CE00B2683E}">
      <dgm:prSet/>
      <dgm:spPr/>
      <dgm:t>
        <a:bodyPr/>
        <a:lstStyle/>
        <a:p>
          <a:endParaRPr lang="en-ZA"/>
        </a:p>
      </dgm:t>
    </dgm:pt>
    <dgm:pt modelId="{1B36D5FD-EDEA-457D-BE6C-160CB56A6567}" type="sibTrans" cxnId="{AD7C9273-7CA7-4CCA-A755-07CE00B2683E}">
      <dgm:prSet/>
      <dgm:spPr/>
      <dgm:t>
        <a:bodyPr/>
        <a:lstStyle/>
        <a:p>
          <a:endParaRPr lang="en-ZA"/>
        </a:p>
      </dgm:t>
    </dgm:pt>
    <dgm:pt modelId="{0C76E285-97F1-44CA-8E35-0D25071739CA}">
      <dgm:prSet phldrT="[Text]" custT="1"/>
      <dgm:spPr/>
      <dgm:t>
        <a:bodyPr/>
        <a:lstStyle/>
        <a:p>
          <a:pPr>
            <a:buNone/>
          </a:pPr>
          <a:r>
            <a:rPr lang="en-ZA" sz="1700" b="1" dirty="0"/>
            <a:t>Data Analysis:  </a:t>
          </a:r>
          <a:r>
            <a:rPr lang="en-ZA" sz="1700" b="0" i="0" dirty="0"/>
            <a:t>Analyse demographic trends using statistical techniques and data visualization tools.</a:t>
          </a:r>
          <a:endParaRPr lang="en-ZA" sz="1700" b="1" dirty="0"/>
        </a:p>
      </dgm:t>
    </dgm:pt>
    <dgm:pt modelId="{5EDA14EA-5E91-4563-8960-76945504035A}" type="parTrans" cxnId="{08DD2F43-B39C-4507-BFCF-4AB84A6C590D}">
      <dgm:prSet/>
      <dgm:spPr/>
      <dgm:t>
        <a:bodyPr/>
        <a:lstStyle/>
        <a:p>
          <a:endParaRPr lang="en-ZA"/>
        </a:p>
      </dgm:t>
    </dgm:pt>
    <dgm:pt modelId="{0E24B6BF-4AB8-4E61-B0F3-F8675D2713D3}" type="sibTrans" cxnId="{08DD2F43-B39C-4507-BFCF-4AB84A6C590D}">
      <dgm:prSet/>
      <dgm:spPr/>
      <dgm:t>
        <a:bodyPr/>
        <a:lstStyle/>
        <a:p>
          <a:endParaRPr lang="en-ZA"/>
        </a:p>
      </dgm:t>
    </dgm:pt>
    <dgm:pt modelId="{9489F1BD-1EE3-4D01-9F87-2DA6BA7DF5F6}">
      <dgm:prSet phldrT="[Text]" custT="1"/>
      <dgm:spPr/>
      <dgm:t>
        <a:bodyPr/>
        <a:lstStyle/>
        <a:p>
          <a:r>
            <a:rPr lang="en-ZA" sz="1700" b="0" i="0" dirty="0"/>
            <a:t>Identify patterns, disparities, and emerging challenges in global population dynamics.</a:t>
          </a:r>
          <a:endParaRPr lang="en-ZA" sz="1700" b="0" dirty="0"/>
        </a:p>
      </dgm:t>
    </dgm:pt>
    <dgm:pt modelId="{BDCB41F3-045C-4505-B94D-C6285A22EA4B}" type="parTrans" cxnId="{1475F2A6-0CFE-43CB-8045-3F0FF45CCCC7}">
      <dgm:prSet/>
      <dgm:spPr/>
      <dgm:t>
        <a:bodyPr/>
        <a:lstStyle/>
        <a:p>
          <a:endParaRPr lang="en-ZA"/>
        </a:p>
      </dgm:t>
    </dgm:pt>
    <dgm:pt modelId="{3A04E379-9C6F-45B8-AE40-F45064E20C9A}" type="sibTrans" cxnId="{1475F2A6-0CFE-43CB-8045-3F0FF45CCCC7}">
      <dgm:prSet/>
      <dgm:spPr/>
      <dgm:t>
        <a:bodyPr/>
        <a:lstStyle/>
        <a:p>
          <a:endParaRPr lang="en-ZA"/>
        </a:p>
      </dgm:t>
    </dgm:pt>
    <dgm:pt modelId="{9C59E105-CE46-4A06-A56B-574223250AAF}">
      <dgm:prSet phldrT="[Text]" custT="1"/>
      <dgm:spPr/>
      <dgm:t>
        <a:bodyPr/>
        <a:lstStyle/>
        <a:p>
          <a:pPr>
            <a:buNone/>
          </a:pPr>
          <a:r>
            <a:rPr lang="en-ZA" sz="1700" b="1" dirty="0"/>
            <a:t>Data Collection: </a:t>
          </a:r>
          <a:r>
            <a:rPr lang="en-ZA" sz="1700" dirty="0"/>
            <a:t>Gather demographics data i.e. fertility rates, mortality rates, age, etc. </a:t>
          </a:r>
        </a:p>
      </dgm:t>
    </dgm:pt>
    <dgm:pt modelId="{C57005BE-99C3-4DD5-9556-1D644DF87B82}" type="parTrans" cxnId="{5B9FF523-0F70-4853-BA15-5CC14B19094D}">
      <dgm:prSet/>
      <dgm:spPr/>
      <dgm:t>
        <a:bodyPr/>
        <a:lstStyle/>
        <a:p>
          <a:endParaRPr lang="en-ZA"/>
        </a:p>
      </dgm:t>
    </dgm:pt>
    <dgm:pt modelId="{3A94C269-9C27-4282-9F37-B959EA53D22F}" type="sibTrans" cxnId="{5B9FF523-0F70-4853-BA15-5CC14B19094D}">
      <dgm:prSet/>
      <dgm:spPr/>
      <dgm:t>
        <a:bodyPr/>
        <a:lstStyle/>
        <a:p>
          <a:endParaRPr lang="en-ZA"/>
        </a:p>
      </dgm:t>
    </dgm:pt>
    <dgm:pt modelId="{F6274E44-1E16-4AFE-92E6-341192EDC16A}">
      <dgm:prSet phldrT="[Text]" custT="1"/>
      <dgm:spPr/>
      <dgm:t>
        <a:bodyPr/>
        <a:lstStyle/>
        <a:p>
          <a:r>
            <a:rPr lang="en-ZA" sz="1700" b="0" i="0" dirty="0"/>
            <a:t>Develop comprehensive databases and information systems for cross-sectoral analysis.</a:t>
          </a:r>
          <a:endParaRPr lang="en-ZA" sz="1700" dirty="0"/>
        </a:p>
      </dgm:t>
    </dgm:pt>
    <dgm:pt modelId="{635D2272-FBDA-4753-BC66-BC4561557FEC}" type="parTrans" cxnId="{3DC6EECD-EA47-4C60-AD11-42F41245E022}">
      <dgm:prSet/>
      <dgm:spPr/>
      <dgm:t>
        <a:bodyPr/>
        <a:lstStyle/>
        <a:p>
          <a:endParaRPr lang="en-ZA"/>
        </a:p>
      </dgm:t>
    </dgm:pt>
    <dgm:pt modelId="{5270F926-704B-43D5-9078-E15410BC8B37}" type="sibTrans" cxnId="{3DC6EECD-EA47-4C60-AD11-42F41245E022}">
      <dgm:prSet/>
      <dgm:spPr/>
      <dgm:t>
        <a:bodyPr/>
        <a:lstStyle/>
        <a:p>
          <a:endParaRPr lang="en-ZA"/>
        </a:p>
      </dgm:t>
    </dgm:pt>
    <dgm:pt modelId="{18F2BE61-2448-4237-B5A2-2A8B945CD64A}">
      <dgm:prSet phldrT="[Text]" phldr="1"/>
      <dgm:spPr/>
      <dgm:t>
        <a:bodyPr/>
        <a:lstStyle/>
        <a:p>
          <a:endParaRPr lang="en-ZA" dirty="0"/>
        </a:p>
      </dgm:t>
    </dgm:pt>
    <dgm:pt modelId="{90741300-DC38-48C9-976B-1B54D065BD4D}" type="sibTrans" cxnId="{A17E8957-4478-4BA0-9039-E97BA897A4B6}">
      <dgm:prSet/>
      <dgm:spPr/>
      <dgm:t>
        <a:bodyPr/>
        <a:lstStyle/>
        <a:p>
          <a:endParaRPr lang="en-ZA"/>
        </a:p>
      </dgm:t>
    </dgm:pt>
    <dgm:pt modelId="{8C1A87E8-6A57-46D2-850A-D86915CEE309}" type="parTrans" cxnId="{A17E8957-4478-4BA0-9039-E97BA897A4B6}">
      <dgm:prSet/>
      <dgm:spPr/>
      <dgm:t>
        <a:bodyPr/>
        <a:lstStyle/>
        <a:p>
          <a:endParaRPr lang="en-ZA"/>
        </a:p>
      </dgm:t>
    </dgm:pt>
    <dgm:pt modelId="{915B8600-E0B3-4167-AF8A-5A894F568A0D}">
      <dgm:prSet phldrT="[Text]" phldr="1"/>
      <dgm:spPr/>
      <dgm:t>
        <a:bodyPr/>
        <a:lstStyle/>
        <a:p>
          <a:endParaRPr lang="en-ZA" dirty="0"/>
        </a:p>
      </dgm:t>
    </dgm:pt>
    <dgm:pt modelId="{DB3BE691-2A29-45FC-AAFA-C28AE20DF6B1}" type="sibTrans" cxnId="{D23EDA04-6E8E-416F-AD73-D708473D1FFE}">
      <dgm:prSet/>
      <dgm:spPr/>
      <dgm:t>
        <a:bodyPr/>
        <a:lstStyle/>
        <a:p>
          <a:endParaRPr lang="en-ZA"/>
        </a:p>
      </dgm:t>
    </dgm:pt>
    <dgm:pt modelId="{EB180D43-4FC9-49E3-B8ED-675910B12626}" type="parTrans" cxnId="{D23EDA04-6E8E-416F-AD73-D708473D1FFE}">
      <dgm:prSet/>
      <dgm:spPr/>
      <dgm:t>
        <a:bodyPr/>
        <a:lstStyle/>
        <a:p>
          <a:endParaRPr lang="en-ZA"/>
        </a:p>
      </dgm:t>
    </dgm:pt>
    <dgm:pt modelId="{9EDF1243-E95A-4F96-B707-CA520113EA0C}">
      <dgm:prSet phldrT="[Text]" custT="1"/>
      <dgm:spPr/>
      <dgm:t>
        <a:bodyPr/>
        <a:lstStyle/>
        <a:p>
          <a:endParaRPr lang="en-ZA" sz="1700" b="0" dirty="0"/>
        </a:p>
      </dgm:t>
    </dgm:pt>
    <dgm:pt modelId="{DD756DC3-8F6A-4397-87A6-63D5C48AE8DA}" type="parTrans" cxnId="{4A5CDDBB-8564-4CD4-9FB9-810190404086}">
      <dgm:prSet/>
      <dgm:spPr/>
      <dgm:t>
        <a:bodyPr/>
        <a:lstStyle/>
        <a:p>
          <a:endParaRPr lang="en-ZA"/>
        </a:p>
      </dgm:t>
    </dgm:pt>
    <dgm:pt modelId="{52F18148-AC26-46E8-91CB-556D5B478C84}" type="sibTrans" cxnId="{4A5CDDBB-8564-4CD4-9FB9-810190404086}">
      <dgm:prSet/>
      <dgm:spPr/>
      <dgm:t>
        <a:bodyPr/>
        <a:lstStyle/>
        <a:p>
          <a:endParaRPr lang="en-ZA"/>
        </a:p>
      </dgm:t>
    </dgm:pt>
    <dgm:pt modelId="{E4E70EF2-B9FC-4969-A7B2-5C382C5FFF67}">
      <dgm:prSet phldrT="[Text]" custT="1"/>
      <dgm:spPr/>
      <dgm:t>
        <a:bodyPr/>
        <a:lstStyle/>
        <a:p>
          <a:r>
            <a:rPr lang="en-ZA" sz="1700" b="0" dirty="0"/>
            <a:t>Publicly Available</a:t>
          </a:r>
        </a:p>
      </dgm:t>
    </dgm:pt>
    <dgm:pt modelId="{9178668A-A739-4CDE-98E0-7D93EFCD50B0}" type="parTrans" cxnId="{42D360BB-C62A-4CA0-A937-851373205B37}">
      <dgm:prSet/>
      <dgm:spPr/>
      <dgm:t>
        <a:bodyPr/>
        <a:lstStyle/>
        <a:p>
          <a:endParaRPr lang="en-ZA"/>
        </a:p>
      </dgm:t>
    </dgm:pt>
    <dgm:pt modelId="{39B30742-C277-40BC-99FD-4065A3D9F457}" type="sibTrans" cxnId="{42D360BB-C62A-4CA0-A937-851373205B37}">
      <dgm:prSet/>
      <dgm:spPr/>
      <dgm:t>
        <a:bodyPr/>
        <a:lstStyle/>
        <a:p>
          <a:endParaRPr lang="en-ZA"/>
        </a:p>
      </dgm:t>
    </dgm:pt>
    <dgm:pt modelId="{51970D2F-6814-45DA-A19A-816302371925}">
      <dgm:prSet phldrT="[Text]" custT="1"/>
      <dgm:spPr/>
      <dgm:t>
        <a:bodyPr/>
        <a:lstStyle/>
        <a:p>
          <a:endParaRPr lang="en-ZA" sz="1700" dirty="0"/>
        </a:p>
      </dgm:t>
    </dgm:pt>
    <dgm:pt modelId="{926BA824-2FA9-49FD-B75F-3F3E7BB9086C}" type="parTrans" cxnId="{A750E817-4019-43A2-A96D-2871DDDE9965}">
      <dgm:prSet/>
      <dgm:spPr/>
      <dgm:t>
        <a:bodyPr/>
        <a:lstStyle/>
        <a:p>
          <a:endParaRPr lang="en-ZA"/>
        </a:p>
      </dgm:t>
    </dgm:pt>
    <dgm:pt modelId="{410C3011-7870-4D75-AA2D-C9210CFE38BE}" type="sibTrans" cxnId="{A750E817-4019-43A2-A96D-2871DDDE9965}">
      <dgm:prSet/>
      <dgm:spPr/>
      <dgm:t>
        <a:bodyPr/>
        <a:lstStyle/>
        <a:p>
          <a:endParaRPr lang="en-ZA"/>
        </a:p>
      </dgm:t>
    </dgm:pt>
    <dgm:pt modelId="{ED9B1004-C435-4EDF-ADB6-CDFA968F8E07}">
      <dgm:prSet phldrT="[Text]" custT="1"/>
      <dgm:spPr/>
      <dgm:t>
        <a:bodyPr/>
        <a:lstStyle/>
        <a:p>
          <a:r>
            <a:rPr lang="en-ZA" sz="1700" b="0" i="0" dirty="0"/>
            <a:t>Provide training on data management, statistical methods, and evidence-based decision-making.</a:t>
          </a:r>
          <a:endParaRPr lang="en-ZA" sz="1700" dirty="0"/>
        </a:p>
      </dgm:t>
    </dgm:pt>
    <dgm:pt modelId="{85217D2B-310C-436C-A7E2-7F38E2204947}" type="parTrans" cxnId="{05A39571-F307-4619-B309-44598632BCCF}">
      <dgm:prSet/>
      <dgm:spPr/>
      <dgm:t>
        <a:bodyPr/>
        <a:lstStyle/>
        <a:p>
          <a:endParaRPr lang="en-ZA"/>
        </a:p>
      </dgm:t>
    </dgm:pt>
    <dgm:pt modelId="{4A2C1605-7DD9-4698-8FF8-C996F9E415BC}" type="sibTrans" cxnId="{05A39571-F307-4619-B309-44598632BCCF}">
      <dgm:prSet/>
      <dgm:spPr/>
      <dgm:t>
        <a:bodyPr/>
        <a:lstStyle/>
        <a:p>
          <a:endParaRPr lang="en-ZA"/>
        </a:p>
      </dgm:t>
    </dgm:pt>
    <dgm:pt modelId="{4BD5AE54-84F8-4927-A9DC-BB2210D29893}" type="pres">
      <dgm:prSet presAssocID="{E11E2E52-2858-4B72-9684-A1D0AE448E9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8CE1CBC2-7571-460A-895E-AF17959BF149}" type="pres">
      <dgm:prSet presAssocID="{16E4E48C-8BF3-4951-BF00-28DB6F716FD0}" presName="composite" presStyleCnt="0"/>
      <dgm:spPr/>
    </dgm:pt>
    <dgm:pt modelId="{C82AECAB-C670-41AC-943E-AC90D56A2274}" type="pres">
      <dgm:prSet presAssocID="{16E4E48C-8BF3-4951-BF00-28DB6F716FD0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F21D27AE-0EC3-43B5-BCBB-070D77C954FC}" type="pres">
      <dgm:prSet presAssocID="{16E4E48C-8BF3-4951-BF00-28DB6F716FD0}" presName="Parent" presStyleLbl="alignNode1" presStyleIdx="0" presStyleCnt="3" custLinFactNeighborX="5" custLinFactNeighborY="-3840">
        <dgm:presLayoutVars>
          <dgm:chMax val="3"/>
          <dgm:chPref val="3"/>
          <dgm:bulletEnabled val="1"/>
        </dgm:presLayoutVars>
      </dgm:prSet>
      <dgm:spPr/>
    </dgm:pt>
    <dgm:pt modelId="{2DCBC88C-BEEE-412A-971F-AC0F79D3DCF8}" type="pres">
      <dgm:prSet presAssocID="{16E4E48C-8BF3-4951-BF00-28DB6F716FD0}" presName="Accent" presStyleLbl="parChTrans1D1" presStyleIdx="0" presStyleCnt="3"/>
      <dgm:spPr/>
    </dgm:pt>
    <dgm:pt modelId="{8494EB55-F62F-4344-8A71-E2CF80DDD6C0}" type="pres">
      <dgm:prSet presAssocID="{16E4E48C-8BF3-4951-BF00-28DB6F716FD0}" presName="Child" presStyleLbl="revTx" presStyleIdx="1" presStyleCnt="6" custScaleX="99998" custScaleY="159558">
        <dgm:presLayoutVars>
          <dgm:chMax val="0"/>
          <dgm:chPref val="0"/>
          <dgm:bulletEnabled val="1"/>
        </dgm:presLayoutVars>
      </dgm:prSet>
      <dgm:spPr/>
    </dgm:pt>
    <dgm:pt modelId="{710B2DF0-86CA-4A6D-984A-30F0FF6C7E3B}" type="pres">
      <dgm:prSet presAssocID="{AEA6C466-1DD8-4011-A5DD-395F0936D010}" presName="sibTrans" presStyleCnt="0"/>
      <dgm:spPr/>
    </dgm:pt>
    <dgm:pt modelId="{9FB2B4E4-9582-4DE0-9A7D-D3D87BB693D8}" type="pres">
      <dgm:prSet presAssocID="{850074E4-8EC2-4252-893B-DE0925026EF1}" presName="composite" presStyleCnt="0"/>
      <dgm:spPr/>
    </dgm:pt>
    <dgm:pt modelId="{EFE46664-0132-4F07-86D7-3EC2BC49518A}" type="pres">
      <dgm:prSet presAssocID="{850074E4-8EC2-4252-893B-DE0925026EF1}" presName="FirstChild" presStyleLbl="revTx" presStyleIdx="2" presStyleCnt="6" custFlipHor="1" custScaleX="4079" custScaleY="15692">
        <dgm:presLayoutVars>
          <dgm:chMax val="0"/>
          <dgm:chPref val="0"/>
          <dgm:bulletEnabled val="1"/>
        </dgm:presLayoutVars>
      </dgm:prSet>
      <dgm:spPr/>
    </dgm:pt>
    <dgm:pt modelId="{03BCFFE5-4F20-4E0C-ABE3-4C9A78576D4F}" type="pres">
      <dgm:prSet presAssocID="{850074E4-8EC2-4252-893B-DE0925026EF1}" presName="Parent" presStyleLbl="alignNode1" presStyleIdx="1" presStyleCnt="3" custLinFactNeighborX="363" custLinFactNeighborY="59636">
        <dgm:presLayoutVars>
          <dgm:chMax val="3"/>
          <dgm:chPref val="3"/>
          <dgm:bulletEnabled val="1"/>
        </dgm:presLayoutVars>
      </dgm:prSet>
      <dgm:spPr/>
    </dgm:pt>
    <dgm:pt modelId="{337074FB-786F-4CFD-BB72-420172BD15E7}" type="pres">
      <dgm:prSet presAssocID="{850074E4-8EC2-4252-893B-DE0925026EF1}" presName="Accent" presStyleLbl="parChTrans1D1" presStyleIdx="1" presStyleCnt="3"/>
      <dgm:spPr/>
    </dgm:pt>
    <dgm:pt modelId="{E5355E56-A2F7-4AE3-9E92-3D4A17CAB412}" type="pres">
      <dgm:prSet presAssocID="{850074E4-8EC2-4252-893B-DE0925026EF1}" presName="Child" presStyleLbl="revTx" presStyleIdx="3" presStyleCnt="6" custScaleX="98716" custScaleY="95909" custLinFactY="20026" custLinFactNeighborY="100000">
        <dgm:presLayoutVars>
          <dgm:chMax val="0"/>
          <dgm:chPref val="0"/>
          <dgm:bulletEnabled val="1"/>
        </dgm:presLayoutVars>
      </dgm:prSet>
      <dgm:spPr/>
    </dgm:pt>
    <dgm:pt modelId="{FD8140F9-D137-4B12-8E9E-EC3CA3AD9A67}" type="pres">
      <dgm:prSet presAssocID="{7C585271-79E1-497E-B4A9-527AC2A6FC7B}" presName="sibTrans" presStyleCnt="0"/>
      <dgm:spPr/>
    </dgm:pt>
    <dgm:pt modelId="{6D101A68-8CA8-40BB-BF57-F0CD897DDFE3}" type="pres">
      <dgm:prSet presAssocID="{1DDB2DB7-66F4-434C-9A69-BA3CBEEFC46F}" presName="composite" presStyleCnt="0"/>
      <dgm:spPr/>
    </dgm:pt>
    <dgm:pt modelId="{DB97B5BC-B241-48E6-97B4-8912890FE2AC}" type="pres">
      <dgm:prSet presAssocID="{1DDB2DB7-66F4-434C-9A69-BA3CBEEFC46F}" presName="FirstChild" presStyleLbl="revTx" presStyleIdx="4" presStyleCnt="6" custFlipHor="1" custScaleX="1608" custScaleY="10701">
        <dgm:presLayoutVars>
          <dgm:chMax val="0"/>
          <dgm:chPref val="0"/>
          <dgm:bulletEnabled val="1"/>
        </dgm:presLayoutVars>
      </dgm:prSet>
      <dgm:spPr/>
    </dgm:pt>
    <dgm:pt modelId="{50FA8F01-0617-4C48-B587-1F16E1FE0D03}" type="pres">
      <dgm:prSet presAssocID="{1DDB2DB7-66F4-434C-9A69-BA3CBEEFC46F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36576C15-BE63-4642-B175-FE68873FAEAB}" type="pres">
      <dgm:prSet presAssocID="{1DDB2DB7-66F4-434C-9A69-BA3CBEEFC46F}" presName="Accent" presStyleLbl="parChTrans1D1" presStyleIdx="2" presStyleCnt="3"/>
      <dgm:spPr/>
    </dgm:pt>
    <dgm:pt modelId="{1844128A-F05D-42E8-AE02-071C597E49B3}" type="pres">
      <dgm:prSet presAssocID="{1DDB2DB7-66F4-434C-9A69-BA3CBEEFC46F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C7480804-7CD0-4D46-8062-FC0F1ACF610F}" type="presOf" srcId="{9489F1BD-1EE3-4D01-9F87-2DA6BA7DF5F6}" destId="{8494EB55-F62F-4344-8A71-E2CF80DDD6C0}" srcOrd="0" destOrd="3" presId="urn:microsoft.com/office/officeart/2011/layout/TabList"/>
    <dgm:cxn modelId="{D23EDA04-6E8E-416F-AD73-D708473D1FFE}" srcId="{1DDB2DB7-66F4-434C-9A69-BA3CBEEFC46F}" destId="{915B8600-E0B3-4167-AF8A-5A894F568A0D}" srcOrd="0" destOrd="0" parTransId="{EB180D43-4FC9-49E3-B8ED-675910B12626}" sibTransId="{DB3BE691-2A29-45FC-AAFA-C28AE20DF6B1}"/>
    <dgm:cxn modelId="{A4AD9509-96CA-4068-A462-6EE2852B07DB}" type="presOf" srcId="{1DDB2DB7-66F4-434C-9A69-BA3CBEEFC46F}" destId="{50FA8F01-0617-4C48-B587-1F16E1FE0D03}" srcOrd="0" destOrd="0" presId="urn:microsoft.com/office/officeart/2011/layout/TabList"/>
    <dgm:cxn modelId="{DC026613-3C81-46A5-916F-65C622EB2BC8}" type="presOf" srcId="{0C76E285-97F1-44CA-8E35-0D25071739CA}" destId="{8494EB55-F62F-4344-8A71-E2CF80DDD6C0}" srcOrd="0" destOrd="2" presId="urn:microsoft.com/office/officeart/2011/layout/TabList"/>
    <dgm:cxn modelId="{A750E817-4019-43A2-A96D-2871DDDE9965}" srcId="{1DDB2DB7-66F4-434C-9A69-BA3CBEEFC46F}" destId="{51970D2F-6814-45DA-A19A-816302371925}" srcOrd="3" destOrd="0" parTransId="{926BA824-2FA9-49FD-B75F-3F3E7BB9086C}" sibTransId="{410C3011-7870-4D75-AA2D-C9210CFE38BE}"/>
    <dgm:cxn modelId="{4FB2551D-DA61-45E0-960E-5A7DEB748016}" type="presOf" srcId="{9C59E105-CE46-4A06-A56B-574223250AAF}" destId="{8494EB55-F62F-4344-8A71-E2CF80DDD6C0}" srcOrd="0" destOrd="0" presId="urn:microsoft.com/office/officeart/2011/layout/TabList"/>
    <dgm:cxn modelId="{5B9FF523-0F70-4853-BA15-5CC14B19094D}" srcId="{16E4E48C-8BF3-4951-BF00-28DB6F716FD0}" destId="{9C59E105-CE46-4A06-A56B-574223250AAF}" srcOrd="1" destOrd="0" parTransId="{C57005BE-99C3-4DD5-9556-1D644DF87B82}" sibTransId="{3A94C269-9C27-4282-9F37-B959EA53D22F}"/>
    <dgm:cxn modelId="{80056926-9521-43DA-9B7F-7C1C228F27EE}" type="presOf" srcId="{9BC3C6BA-216E-4B74-AC7D-D06197B77927}" destId="{1844128A-F05D-42E8-AE02-071C597E49B3}" srcOrd="0" destOrd="0" presId="urn:microsoft.com/office/officeart/2011/layout/TabList"/>
    <dgm:cxn modelId="{887E682F-66A2-42EE-9CC6-9946FE2D6487}" srcId="{16E4E48C-8BF3-4951-BF00-28DB6F716FD0}" destId="{72A6E505-CC0C-4C0A-AE3A-C9477D1922C7}" srcOrd="2" destOrd="0" parTransId="{56038080-141C-4CE5-8529-26E5034DE2B0}" sibTransId="{188BEAB1-0D56-4F5F-AC0A-3AC5DD5F33C7}"/>
    <dgm:cxn modelId="{08DD2F43-B39C-4507-BFCF-4AB84A6C590D}" srcId="{16E4E48C-8BF3-4951-BF00-28DB6F716FD0}" destId="{0C76E285-97F1-44CA-8E35-0D25071739CA}" srcOrd="3" destOrd="0" parTransId="{5EDA14EA-5E91-4563-8960-76945504035A}" sibTransId="{0E24B6BF-4AB8-4E61-B0F3-F8675D2713D3}"/>
    <dgm:cxn modelId="{CF9F3365-7152-4277-9FE5-E70666E32575}" srcId="{E11E2E52-2858-4B72-9684-A1D0AE448E96}" destId="{16E4E48C-8BF3-4951-BF00-28DB6F716FD0}" srcOrd="0" destOrd="0" parTransId="{CE29434F-3756-4A7A-93DD-FAB2B1632A6C}" sibTransId="{AEA6C466-1DD8-4011-A5DD-395F0936D010}"/>
    <dgm:cxn modelId="{2EDA3845-CD3C-47D0-A3BD-46BAD8B9B381}" type="presOf" srcId="{E11E2E52-2858-4B72-9684-A1D0AE448E96}" destId="{4BD5AE54-84F8-4927-A9DC-BB2210D29893}" srcOrd="0" destOrd="0" presId="urn:microsoft.com/office/officeart/2011/layout/TabList"/>
    <dgm:cxn modelId="{591E4268-DC1D-4CB4-98ED-747A2036452E}" type="presOf" srcId="{18F2BE61-2448-4237-B5A2-2A8B945CD64A}" destId="{EFE46664-0132-4F07-86D7-3EC2BC49518A}" srcOrd="0" destOrd="0" presId="urn:microsoft.com/office/officeart/2011/layout/TabList"/>
    <dgm:cxn modelId="{42699D68-C53F-4A7C-A3FF-71E64EF32914}" type="presOf" srcId="{9EDF1243-E95A-4F96-B707-CA520113EA0C}" destId="{8494EB55-F62F-4344-8A71-E2CF80DDD6C0}" srcOrd="0" destOrd="5" presId="urn:microsoft.com/office/officeart/2011/layout/TabList"/>
    <dgm:cxn modelId="{12A7AE69-AE41-43C2-A3C9-2BF4B0E2953C}" type="presOf" srcId="{16E4E48C-8BF3-4951-BF00-28DB6F716FD0}" destId="{F21D27AE-0EC3-43B5-BCBB-070D77C954FC}" srcOrd="0" destOrd="0" presId="urn:microsoft.com/office/officeart/2011/layout/TabList"/>
    <dgm:cxn modelId="{92CAD14B-B477-4E25-B4D5-3F44430979D0}" type="presOf" srcId="{B7597D6B-241A-4F3A-A51B-648725EF761D}" destId="{C82AECAB-C670-41AC-943E-AC90D56A2274}" srcOrd="0" destOrd="0" presId="urn:microsoft.com/office/officeart/2011/layout/TabList"/>
    <dgm:cxn modelId="{05A39571-F307-4619-B309-44598632BCCF}" srcId="{1DDB2DB7-66F4-434C-9A69-BA3CBEEFC46F}" destId="{ED9B1004-C435-4EDF-ADB6-CDFA968F8E07}" srcOrd="2" destOrd="0" parTransId="{85217D2B-310C-436C-A7E2-7F38E2204947}" sibTransId="{4A2C1605-7DD9-4698-8FF8-C996F9E415BC}"/>
    <dgm:cxn modelId="{AD7C9273-7CA7-4CCA-A755-07CE00B2683E}" srcId="{1DDB2DB7-66F4-434C-9A69-BA3CBEEFC46F}" destId="{9BC3C6BA-216E-4B74-AC7D-D06197B77927}" srcOrd="1" destOrd="0" parTransId="{7CAD29D5-CE66-4338-A1CE-2F5710474FE9}" sibTransId="{1B36D5FD-EDEA-457D-BE6C-160CB56A6567}"/>
    <dgm:cxn modelId="{A17E8957-4478-4BA0-9039-E97BA897A4B6}" srcId="{850074E4-8EC2-4252-893B-DE0925026EF1}" destId="{18F2BE61-2448-4237-B5A2-2A8B945CD64A}" srcOrd="0" destOrd="0" parTransId="{8C1A87E8-6A57-46D2-850A-D86915CEE309}" sibTransId="{90741300-DC38-48C9-976B-1B54D065BD4D}"/>
    <dgm:cxn modelId="{48709B79-3FCF-43B4-AFE9-1AFB3D2F1D50}" type="presOf" srcId="{915B8600-E0B3-4167-AF8A-5A894F568A0D}" destId="{DB97B5BC-B241-48E6-97B4-8912890FE2AC}" srcOrd="0" destOrd="0" presId="urn:microsoft.com/office/officeart/2011/layout/TabList"/>
    <dgm:cxn modelId="{DA30078A-89DD-48C2-8FE9-E0C9B0EC1D08}" type="presOf" srcId="{51970D2F-6814-45DA-A19A-816302371925}" destId="{1844128A-F05D-42E8-AE02-071C597E49B3}" srcOrd="0" destOrd="2" presId="urn:microsoft.com/office/officeart/2011/layout/TabList"/>
    <dgm:cxn modelId="{11DB6096-146C-4CA2-B0C2-EF14E29C34C5}" type="presOf" srcId="{72A6E505-CC0C-4C0A-AE3A-C9477D1922C7}" destId="{8494EB55-F62F-4344-8A71-E2CF80DDD6C0}" srcOrd="0" destOrd="1" presId="urn:microsoft.com/office/officeart/2011/layout/TabList"/>
    <dgm:cxn modelId="{930C579E-950A-4478-9C24-0F0C69E2B5AB}" srcId="{E11E2E52-2858-4B72-9684-A1D0AE448E96}" destId="{1DDB2DB7-66F4-434C-9A69-BA3CBEEFC46F}" srcOrd="2" destOrd="0" parTransId="{98E88773-D5B2-4624-8EF0-2B1C2392E53A}" sibTransId="{70DD1703-4EAA-4DD0-8F58-69D86264A7D9}"/>
    <dgm:cxn modelId="{A7144FA3-DE50-4467-ADCD-464A4F9AB065}" srcId="{E11E2E52-2858-4B72-9684-A1D0AE448E96}" destId="{850074E4-8EC2-4252-893B-DE0925026EF1}" srcOrd="1" destOrd="0" parTransId="{02E20204-4C7A-4CA0-953D-14B934EF5622}" sibTransId="{7C585271-79E1-497E-B4A9-527AC2A6FC7B}"/>
    <dgm:cxn modelId="{1475F2A6-0CFE-43CB-8045-3F0FF45CCCC7}" srcId="{16E4E48C-8BF3-4951-BF00-28DB6F716FD0}" destId="{9489F1BD-1EE3-4D01-9F87-2DA6BA7DF5F6}" srcOrd="4" destOrd="0" parTransId="{BDCB41F3-045C-4505-B94D-C6285A22EA4B}" sibTransId="{3A04E379-9C6F-45B8-AE40-F45064E20C9A}"/>
    <dgm:cxn modelId="{2A0CF8AD-635C-463C-8BA8-AAC12B19E351}" type="presOf" srcId="{F6274E44-1E16-4AFE-92E6-341192EDC16A}" destId="{E5355E56-A2F7-4AE3-9E92-3D4A17CAB412}" srcOrd="0" destOrd="1" presId="urn:microsoft.com/office/officeart/2011/layout/TabList"/>
    <dgm:cxn modelId="{4DE190B7-120D-45AC-9E1C-80A63232E5AA}" type="presOf" srcId="{028397F1-F985-47D1-A6EC-02E7B8FC071A}" destId="{E5355E56-A2F7-4AE3-9E92-3D4A17CAB412}" srcOrd="0" destOrd="0" presId="urn:microsoft.com/office/officeart/2011/layout/TabList"/>
    <dgm:cxn modelId="{42D360BB-C62A-4CA0-A937-851373205B37}" srcId="{16E4E48C-8BF3-4951-BF00-28DB6F716FD0}" destId="{E4E70EF2-B9FC-4969-A7B2-5C382C5FFF67}" srcOrd="5" destOrd="0" parTransId="{9178668A-A739-4CDE-98E0-7D93EFCD50B0}" sibTransId="{39B30742-C277-40BC-99FD-4065A3D9F457}"/>
    <dgm:cxn modelId="{4A5CDDBB-8564-4CD4-9FB9-810190404086}" srcId="{16E4E48C-8BF3-4951-BF00-28DB6F716FD0}" destId="{9EDF1243-E95A-4F96-B707-CA520113EA0C}" srcOrd="6" destOrd="0" parTransId="{DD756DC3-8F6A-4397-87A6-63D5C48AE8DA}" sibTransId="{52F18148-AC26-46E8-91CB-556D5B478C84}"/>
    <dgm:cxn modelId="{8563A8C9-B679-485A-9B5C-604FF404339F}" srcId="{850074E4-8EC2-4252-893B-DE0925026EF1}" destId="{028397F1-F985-47D1-A6EC-02E7B8FC071A}" srcOrd="1" destOrd="0" parTransId="{241F74BF-30D2-42E3-9058-921B9F96C3B5}" sibTransId="{CEEDE56B-C4A6-4889-9CF1-33BFEE48F3EE}"/>
    <dgm:cxn modelId="{3DC6EECD-EA47-4C60-AD11-42F41245E022}" srcId="{850074E4-8EC2-4252-893B-DE0925026EF1}" destId="{F6274E44-1E16-4AFE-92E6-341192EDC16A}" srcOrd="2" destOrd="0" parTransId="{635D2272-FBDA-4753-BC66-BC4561557FEC}" sibTransId="{5270F926-704B-43D5-9078-E15410BC8B37}"/>
    <dgm:cxn modelId="{0624E9E7-31FA-4334-862D-D9D996048176}" type="presOf" srcId="{E4E70EF2-B9FC-4969-A7B2-5C382C5FFF67}" destId="{8494EB55-F62F-4344-8A71-E2CF80DDD6C0}" srcOrd="0" destOrd="4" presId="urn:microsoft.com/office/officeart/2011/layout/TabList"/>
    <dgm:cxn modelId="{5FC6E6EE-9EBA-4E7D-8E7D-F5D47EE643ED}" srcId="{16E4E48C-8BF3-4951-BF00-28DB6F716FD0}" destId="{B7597D6B-241A-4F3A-A51B-648725EF761D}" srcOrd="0" destOrd="0" parTransId="{6002A26F-53D7-4DE8-B51B-B7764CB9AD7E}" sibTransId="{58A79529-29B4-464D-AEAF-AA70FE312845}"/>
    <dgm:cxn modelId="{BE5809F4-ADF2-4E0F-9AA8-DBD51A841A7E}" type="presOf" srcId="{850074E4-8EC2-4252-893B-DE0925026EF1}" destId="{03BCFFE5-4F20-4E0C-ABE3-4C9A78576D4F}" srcOrd="0" destOrd="0" presId="urn:microsoft.com/office/officeart/2011/layout/TabList"/>
    <dgm:cxn modelId="{02B37EFD-D94F-4697-8CAD-6565D114DD0C}" type="presOf" srcId="{ED9B1004-C435-4EDF-ADB6-CDFA968F8E07}" destId="{1844128A-F05D-42E8-AE02-071C597E49B3}" srcOrd="0" destOrd="1" presId="urn:microsoft.com/office/officeart/2011/layout/TabList"/>
    <dgm:cxn modelId="{EBA58F18-8607-447B-8D14-5CEBB6C4F222}" type="presParOf" srcId="{4BD5AE54-84F8-4927-A9DC-BB2210D29893}" destId="{8CE1CBC2-7571-460A-895E-AF17959BF149}" srcOrd="0" destOrd="0" presId="urn:microsoft.com/office/officeart/2011/layout/TabList"/>
    <dgm:cxn modelId="{D296E418-CAF2-4444-B2AE-2944D8799A48}" type="presParOf" srcId="{8CE1CBC2-7571-460A-895E-AF17959BF149}" destId="{C82AECAB-C670-41AC-943E-AC90D56A2274}" srcOrd="0" destOrd="0" presId="urn:microsoft.com/office/officeart/2011/layout/TabList"/>
    <dgm:cxn modelId="{8E679A01-C084-4E9A-8A39-A95CAB5C9CCE}" type="presParOf" srcId="{8CE1CBC2-7571-460A-895E-AF17959BF149}" destId="{F21D27AE-0EC3-43B5-BCBB-070D77C954FC}" srcOrd="1" destOrd="0" presId="urn:microsoft.com/office/officeart/2011/layout/TabList"/>
    <dgm:cxn modelId="{11941AA0-E517-4F0B-B37C-64DB24D9C3C3}" type="presParOf" srcId="{8CE1CBC2-7571-460A-895E-AF17959BF149}" destId="{2DCBC88C-BEEE-412A-971F-AC0F79D3DCF8}" srcOrd="2" destOrd="0" presId="urn:microsoft.com/office/officeart/2011/layout/TabList"/>
    <dgm:cxn modelId="{A1D66AEE-9200-47F3-BC3E-B6878F851E55}" type="presParOf" srcId="{4BD5AE54-84F8-4927-A9DC-BB2210D29893}" destId="{8494EB55-F62F-4344-8A71-E2CF80DDD6C0}" srcOrd="1" destOrd="0" presId="urn:microsoft.com/office/officeart/2011/layout/TabList"/>
    <dgm:cxn modelId="{8E73E084-C9CA-49EA-984D-B29D6A588B9C}" type="presParOf" srcId="{4BD5AE54-84F8-4927-A9DC-BB2210D29893}" destId="{710B2DF0-86CA-4A6D-984A-30F0FF6C7E3B}" srcOrd="2" destOrd="0" presId="urn:microsoft.com/office/officeart/2011/layout/TabList"/>
    <dgm:cxn modelId="{CFD9120F-EA75-45A8-9B37-C2AF6D695AE1}" type="presParOf" srcId="{4BD5AE54-84F8-4927-A9DC-BB2210D29893}" destId="{9FB2B4E4-9582-4DE0-9A7D-D3D87BB693D8}" srcOrd="3" destOrd="0" presId="urn:microsoft.com/office/officeart/2011/layout/TabList"/>
    <dgm:cxn modelId="{D212E65D-6DF3-44A7-A348-6C5E6F06EF0F}" type="presParOf" srcId="{9FB2B4E4-9582-4DE0-9A7D-D3D87BB693D8}" destId="{EFE46664-0132-4F07-86D7-3EC2BC49518A}" srcOrd="0" destOrd="0" presId="urn:microsoft.com/office/officeart/2011/layout/TabList"/>
    <dgm:cxn modelId="{DA4703C6-9343-4CC4-B6C7-F40991ABB3E3}" type="presParOf" srcId="{9FB2B4E4-9582-4DE0-9A7D-D3D87BB693D8}" destId="{03BCFFE5-4F20-4E0C-ABE3-4C9A78576D4F}" srcOrd="1" destOrd="0" presId="urn:microsoft.com/office/officeart/2011/layout/TabList"/>
    <dgm:cxn modelId="{E42DBC79-3A50-474C-8C91-541A4B356E53}" type="presParOf" srcId="{9FB2B4E4-9582-4DE0-9A7D-D3D87BB693D8}" destId="{337074FB-786F-4CFD-BB72-420172BD15E7}" srcOrd="2" destOrd="0" presId="urn:microsoft.com/office/officeart/2011/layout/TabList"/>
    <dgm:cxn modelId="{6A49F13D-6515-4BAD-A07A-DD187B2885C0}" type="presParOf" srcId="{4BD5AE54-84F8-4927-A9DC-BB2210D29893}" destId="{E5355E56-A2F7-4AE3-9E92-3D4A17CAB412}" srcOrd="4" destOrd="0" presId="urn:microsoft.com/office/officeart/2011/layout/TabList"/>
    <dgm:cxn modelId="{602B2F9D-5D0E-4814-B026-8094CD77CEEC}" type="presParOf" srcId="{4BD5AE54-84F8-4927-A9DC-BB2210D29893}" destId="{FD8140F9-D137-4B12-8E9E-EC3CA3AD9A67}" srcOrd="5" destOrd="0" presId="urn:microsoft.com/office/officeart/2011/layout/TabList"/>
    <dgm:cxn modelId="{275053FF-0889-47F1-AC44-92AE0AB20F30}" type="presParOf" srcId="{4BD5AE54-84F8-4927-A9DC-BB2210D29893}" destId="{6D101A68-8CA8-40BB-BF57-F0CD897DDFE3}" srcOrd="6" destOrd="0" presId="urn:microsoft.com/office/officeart/2011/layout/TabList"/>
    <dgm:cxn modelId="{1935F482-D1DE-4CB4-8574-771A38DDD3D4}" type="presParOf" srcId="{6D101A68-8CA8-40BB-BF57-F0CD897DDFE3}" destId="{DB97B5BC-B241-48E6-97B4-8912890FE2AC}" srcOrd="0" destOrd="0" presId="urn:microsoft.com/office/officeart/2011/layout/TabList"/>
    <dgm:cxn modelId="{A143D82A-B789-435D-9F8B-5FCD7BA108FF}" type="presParOf" srcId="{6D101A68-8CA8-40BB-BF57-F0CD897DDFE3}" destId="{50FA8F01-0617-4C48-B587-1F16E1FE0D03}" srcOrd="1" destOrd="0" presId="urn:microsoft.com/office/officeart/2011/layout/TabList"/>
    <dgm:cxn modelId="{91FF2041-681F-459A-B2A2-F2277D295F68}" type="presParOf" srcId="{6D101A68-8CA8-40BB-BF57-F0CD897DDFE3}" destId="{36576C15-BE63-4642-B175-FE68873FAEAB}" srcOrd="2" destOrd="0" presId="urn:microsoft.com/office/officeart/2011/layout/TabList"/>
    <dgm:cxn modelId="{D5D58FBB-E56D-49CD-85AC-391EE615D047}" type="presParOf" srcId="{4BD5AE54-84F8-4927-A9DC-BB2210D29893}" destId="{1844128A-F05D-42E8-AE02-071C597E49B3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576C15-BE63-4642-B175-FE68873FAEAB}">
      <dsp:nvSpPr>
        <dsp:cNvPr id="0" name=""/>
        <dsp:cNvSpPr/>
      </dsp:nvSpPr>
      <dsp:spPr>
        <a:xfrm>
          <a:off x="0" y="3260638"/>
          <a:ext cx="10700767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7074FB-786F-4CFD-BB72-420172BD15E7}">
      <dsp:nvSpPr>
        <dsp:cNvPr id="0" name=""/>
        <dsp:cNvSpPr/>
      </dsp:nvSpPr>
      <dsp:spPr>
        <a:xfrm>
          <a:off x="0" y="2082687"/>
          <a:ext cx="10700767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CBC88C-BEEE-412A-971F-AC0F79D3DCF8}">
      <dsp:nvSpPr>
        <dsp:cNvPr id="0" name=""/>
        <dsp:cNvSpPr/>
      </dsp:nvSpPr>
      <dsp:spPr>
        <a:xfrm>
          <a:off x="0" y="399515"/>
          <a:ext cx="10700767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2AECAB-C670-41AC-943E-AC90D56A2274}">
      <dsp:nvSpPr>
        <dsp:cNvPr id="0" name=""/>
        <dsp:cNvSpPr/>
      </dsp:nvSpPr>
      <dsp:spPr>
        <a:xfrm>
          <a:off x="2782199" y="2693"/>
          <a:ext cx="7918568" cy="3968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b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2100" kern="1200" dirty="0"/>
        </a:p>
      </dsp:txBody>
      <dsp:txXfrm>
        <a:off x="2782199" y="2693"/>
        <a:ext cx="7918568" cy="396821"/>
      </dsp:txXfrm>
    </dsp:sp>
    <dsp:sp modelId="{F21D27AE-0EC3-43B5-BCBB-070D77C954FC}">
      <dsp:nvSpPr>
        <dsp:cNvPr id="0" name=""/>
        <dsp:cNvSpPr/>
      </dsp:nvSpPr>
      <dsp:spPr>
        <a:xfrm>
          <a:off x="139" y="0"/>
          <a:ext cx="2782199" cy="396821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100" kern="1200" dirty="0"/>
            <a:t>Data</a:t>
          </a:r>
        </a:p>
      </dsp:txBody>
      <dsp:txXfrm>
        <a:off x="19514" y="19375"/>
        <a:ext cx="2743449" cy="377446"/>
      </dsp:txXfrm>
    </dsp:sp>
    <dsp:sp modelId="{8494EB55-F62F-4344-8A71-E2CF80DDD6C0}">
      <dsp:nvSpPr>
        <dsp:cNvPr id="0" name=""/>
        <dsp:cNvSpPr/>
      </dsp:nvSpPr>
      <dsp:spPr>
        <a:xfrm>
          <a:off x="107" y="399515"/>
          <a:ext cx="10700553" cy="1266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ZA" sz="1700" b="1" kern="1200" dirty="0"/>
            <a:t>Data Collection: </a:t>
          </a:r>
          <a:r>
            <a:rPr lang="en-ZA" sz="1700" kern="1200" dirty="0"/>
            <a:t>Gather demographics data i.e. fertility rates, mortality rates, age, etc.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700" b="0" i="0" kern="1200" dirty="0"/>
            <a:t>Utilize surveys, censuses, and remote sensing technologies for comprehensive data collection.</a:t>
          </a:r>
          <a:endParaRPr lang="en-ZA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ZA" sz="1700" b="1" kern="1200" dirty="0"/>
            <a:t>Data Analysis:  </a:t>
          </a:r>
          <a:r>
            <a:rPr lang="en-ZA" sz="1700" b="0" i="0" kern="1200" dirty="0"/>
            <a:t>Analyse demographic trends using statistical techniques and data visualization tools.</a:t>
          </a:r>
          <a:endParaRPr lang="en-ZA" sz="1700" b="1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700" b="0" i="0" kern="1200" dirty="0"/>
            <a:t>Identify patterns, disparities, and emerging challenges in global population dynamics.</a:t>
          </a:r>
          <a:endParaRPr lang="en-ZA" sz="1700" b="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700" b="0" kern="1200" dirty="0"/>
            <a:t>Publicly Available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ZA" sz="1700" b="0" kern="1200" dirty="0"/>
        </a:p>
      </dsp:txBody>
      <dsp:txXfrm>
        <a:off x="107" y="399515"/>
        <a:ext cx="10700553" cy="1266510"/>
      </dsp:txXfrm>
    </dsp:sp>
    <dsp:sp modelId="{EFE46664-0132-4F07-86D7-3EC2BC49518A}">
      <dsp:nvSpPr>
        <dsp:cNvPr id="0" name=""/>
        <dsp:cNvSpPr/>
      </dsp:nvSpPr>
      <dsp:spPr>
        <a:xfrm flipH="1">
          <a:off x="6579984" y="1853142"/>
          <a:ext cx="322998" cy="62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b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500" kern="1200" dirty="0"/>
        </a:p>
      </dsp:txBody>
      <dsp:txXfrm>
        <a:off x="6579984" y="1853142"/>
        <a:ext cx="322998" cy="62269"/>
      </dsp:txXfrm>
    </dsp:sp>
    <dsp:sp modelId="{03BCFFE5-4F20-4E0C-ABE3-4C9A78576D4F}">
      <dsp:nvSpPr>
        <dsp:cNvPr id="0" name=""/>
        <dsp:cNvSpPr/>
      </dsp:nvSpPr>
      <dsp:spPr>
        <a:xfrm>
          <a:off x="10099" y="1922514"/>
          <a:ext cx="2782199" cy="396821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100" kern="1200" dirty="0"/>
            <a:t>Information</a:t>
          </a:r>
        </a:p>
      </dsp:txBody>
      <dsp:txXfrm>
        <a:off x="29474" y="1941889"/>
        <a:ext cx="2743449" cy="377446"/>
      </dsp:txXfrm>
    </dsp:sp>
    <dsp:sp modelId="{E5355E56-A2F7-4AE3-9E92-3D4A17CAB412}">
      <dsp:nvSpPr>
        <dsp:cNvPr id="0" name=""/>
        <dsp:cNvSpPr/>
      </dsp:nvSpPr>
      <dsp:spPr>
        <a:xfrm>
          <a:off x="68698" y="2261487"/>
          <a:ext cx="10563370" cy="7612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700" b="0" i="0" kern="1200" dirty="0"/>
            <a:t>Integrate demographic data with socio-economic indicators, environmental data, and policy frameworks.</a:t>
          </a:r>
          <a:endParaRPr lang="en-ZA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700" b="0" i="0" kern="1200" dirty="0"/>
            <a:t>Develop comprehensive databases and information systems for cross-sectoral analysis.</a:t>
          </a:r>
          <a:endParaRPr lang="en-ZA" sz="1700" kern="1200" dirty="0"/>
        </a:p>
      </dsp:txBody>
      <dsp:txXfrm>
        <a:off x="68698" y="2261487"/>
        <a:ext cx="10563370" cy="761288"/>
      </dsp:txXfrm>
    </dsp:sp>
    <dsp:sp modelId="{DB97B5BC-B241-48E6-97B4-8912890FE2AC}">
      <dsp:nvSpPr>
        <dsp:cNvPr id="0" name=""/>
        <dsp:cNvSpPr/>
      </dsp:nvSpPr>
      <dsp:spPr>
        <a:xfrm flipH="1">
          <a:off x="6677818" y="3040995"/>
          <a:ext cx="127330" cy="42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b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500" kern="1200" dirty="0"/>
        </a:p>
      </dsp:txBody>
      <dsp:txXfrm>
        <a:off x="6677818" y="3040995"/>
        <a:ext cx="127330" cy="42463"/>
      </dsp:txXfrm>
    </dsp:sp>
    <dsp:sp modelId="{50FA8F01-0617-4C48-B587-1F16E1FE0D03}">
      <dsp:nvSpPr>
        <dsp:cNvPr id="0" name=""/>
        <dsp:cNvSpPr/>
      </dsp:nvSpPr>
      <dsp:spPr>
        <a:xfrm>
          <a:off x="0" y="2863817"/>
          <a:ext cx="2782199" cy="396821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100" kern="1200" dirty="0"/>
            <a:t>Knowledge</a:t>
          </a:r>
        </a:p>
      </dsp:txBody>
      <dsp:txXfrm>
        <a:off x="19375" y="2883192"/>
        <a:ext cx="2743449" cy="377446"/>
      </dsp:txXfrm>
    </dsp:sp>
    <dsp:sp modelId="{1844128A-F05D-42E8-AE02-071C597E49B3}">
      <dsp:nvSpPr>
        <dsp:cNvPr id="0" name=""/>
        <dsp:cNvSpPr/>
      </dsp:nvSpPr>
      <dsp:spPr>
        <a:xfrm>
          <a:off x="0" y="3260638"/>
          <a:ext cx="10700767" cy="7937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700" kern="1200" dirty="0"/>
            <a:t>Predictive Modelling  - Machine Learning, Linear Regression and Mean Square Error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700" b="0" i="0" kern="1200" dirty="0"/>
            <a:t>Provide training on data management, statistical methods, and evidence-based decision-making.</a:t>
          </a:r>
          <a:endParaRPr lang="en-ZA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ZA" sz="1700" kern="1200" dirty="0"/>
        </a:p>
      </dsp:txBody>
      <dsp:txXfrm>
        <a:off x="0" y="3260638"/>
        <a:ext cx="10700767" cy="7937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4/12/2024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4/12/2024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MSIPCMContentMarking" descr="{&quot;HashCode&quot;:-1699574231,&quot;Placement&quot;:&quot;Footer&quot;,&quot;Top&quot;:523.380066,&quot;Left&quot;:0.0,&quot;SlideWidth&quot;:960,&quot;SlideHeight&quot;:540}">
            <a:extLst>
              <a:ext uri="{FF2B5EF4-FFF2-40B4-BE49-F238E27FC236}">
                <a16:creationId xmlns:a16="http://schemas.microsoft.com/office/drawing/2014/main" id="{12AB7EBD-B370-6F4B-2670-66E262CBD881}"/>
              </a:ext>
            </a:extLst>
          </p:cNvPr>
          <p:cNvSpPr txBox="1"/>
          <p:nvPr userDrawn="1"/>
        </p:nvSpPr>
        <p:spPr>
          <a:xfrm>
            <a:off x="0" y="6646927"/>
            <a:ext cx="619703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ZA" sz="700">
                <a:solidFill>
                  <a:srgbClr val="000000"/>
                </a:solidFill>
                <a:latin typeface="Calibri" panose="020F0502020204030204" pitchFamily="34" charset="0"/>
              </a:rPr>
              <a:t>C2 General</a:t>
            </a:r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86A1-11A8-21B1-B6A0-AA1A1DAA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4" y="418746"/>
            <a:ext cx="10387013" cy="1667505"/>
          </a:xfrm>
        </p:spPr>
        <p:txBody>
          <a:bodyPr/>
          <a:lstStyle/>
          <a:p>
            <a:r>
              <a:rPr lang="en-US" dirty="0"/>
              <a:t>Landscaping: World Population </a:t>
            </a:r>
            <a:br>
              <a:rPr lang="en-US" dirty="0"/>
            </a:br>
            <a:br>
              <a:rPr lang="en-US" dirty="0"/>
            </a:br>
            <a:r>
              <a:rPr lang="en-ZA" sz="1800" b="1" i="0" dirty="0">
                <a:solidFill>
                  <a:srgbClr val="0D0D0D"/>
                </a:solidFill>
                <a:effectLst/>
                <a:latin typeface="Söhne"/>
              </a:rPr>
              <a:t>World Population Management: </a:t>
            </a:r>
            <a:r>
              <a:rPr lang="en-ZA" sz="1800" b="0" dirty="0">
                <a:solidFill>
                  <a:srgbClr val="0D0D0D"/>
                </a:solidFill>
                <a:latin typeface="Söhne"/>
              </a:rPr>
              <a:t>with rapid global growth in population, I would like to </a:t>
            </a:r>
            <a:r>
              <a:rPr lang="en-ZA" sz="1800" b="0" i="0" dirty="0">
                <a:solidFill>
                  <a:srgbClr val="1F2328"/>
                </a:solidFill>
                <a:effectLst/>
                <a:latin typeface="-apple-system"/>
              </a:rPr>
              <a:t>Build a model that will enable predictions for a Particular country at a given year.</a:t>
            </a:r>
            <a:endParaRPr lang="en-ZA" sz="18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FB03AD-8607-61FB-A5D1-661EFEAC9105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408557421"/>
              </p:ext>
            </p:extLst>
          </p:nvPr>
        </p:nvGraphicFramePr>
        <p:xfrm>
          <a:off x="911224" y="2254928"/>
          <a:ext cx="10700768" cy="40570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430536-D522-9F5E-B2C4-24F7C757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46511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5040CA-20CC-43C6-BC0C-8D8696B6AF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{F71C85CB-9FF5-40BB-906E-3400D6470300}tf16411248_win32</Template>
  <TotalTime>0</TotalTime>
  <Words>153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-apple-system</vt:lpstr>
      <vt:lpstr>Arial</vt:lpstr>
      <vt:lpstr>Avenir Next LT Pro Light</vt:lpstr>
      <vt:lpstr>Calibri</vt:lpstr>
      <vt:lpstr>Posterama</vt:lpstr>
      <vt:lpstr>Söhne</vt:lpstr>
      <vt:lpstr>Custom</vt:lpstr>
      <vt:lpstr>Landscaping: World Population   World Population Management: with rapid global growth in population, I would like to Build a model that will enable predictions for a Particular country at a given year.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Landscaping: World Population</dc:title>
  <dc:creator>Siphesihle Sishi, Vodacom</dc:creator>
  <cp:lastModifiedBy>Siphesihle Sishi, Vodacom</cp:lastModifiedBy>
  <cp:revision>1</cp:revision>
  <dcterms:created xsi:type="dcterms:W3CDTF">2024-04-12T16:04:04Z</dcterms:created>
  <dcterms:modified xsi:type="dcterms:W3CDTF">2024-04-12T16:51:42Z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0359f705-2ba0-454b-9cfc-6ce5bcaac040_Enabled">
    <vt:lpwstr>true</vt:lpwstr>
  </property>
  <property fmtid="{D5CDD505-2E9C-101B-9397-08002B2CF9AE}" pid="4" name="MSIP_Label_0359f705-2ba0-454b-9cfc-6ce5bcaac040_SetDate">
    <vt:lpwstr>2024-04-12T16:10:07Z</vt:lpwstr>
  </property>
  <property fmtid="{D5CDD505-2E9C-101B-9397-08002B2CF9AE}" pid="5" name="MSIP_Label_0359f705-2ba0-454b-9cfc-6ce5bcaac040_Method">
    <vt:lpwstr>Standard</vt:lpwstr>
  </property>
  <property fmtid="{D5CDD505-2E9C-101B-9397-08002B2CF9AE}" pid="6" name="MSIP_Label_0359f705-2ba0-454b-9cfc-6ce5bcaac040_Name">
    <vt:lpwstr>0359f705-2ba0-454b-9cfc-6ce5bcaac040</vt:lpwstr>
  </property>
  <property fmtid="{D5CDD505-2E9C-101B-9397-08002B2CF9AE}" pid="7" name="MSIP_Label_0359f705-2ba0-454b-9cfc-6ce5bcaac040_SiteId">
    <vt:lpwstr>68283f3b-8487-4c86-adb3-a5228f18b893</vt:lpwstr>
  </property>
  <property fmtid="{D5CDD505-2E9C-101B-9397-08002B2CF9AE}" pid="8" name="MSIP_Label_0359f705-2ba0-454b-9cfc-6ce5bcaac040_ActionId">
    <vt:lpwstr>29ee919c-c995-49a0-b154-b544ca7af325</vt:lpwstr>
  </property>
  <property fmtid="{D5CDD505-2E9C-101B-9397-08002B2CF9AE}" pid="9" name="MSIP_Label_0359f705-2ba0-454b-9cfc-6ce5bcaac040_ContentBits">
    <vt:lpwstr>2</vt:lpwstr>
  </property>
</Properties>
</file>