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8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3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2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CDFB-2303-4490-9CBB-422CED3D7C2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8DEC-DD7C-4097-AA84-3A36D9300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微信朋友圈业务架构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158844" y="3150606"/>
            <a:ext cx="1982708" cy="552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微信朋友圈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4" idx="3"/>
            <a:endCxn id="7" idx="1"/>
          </p:cNvCxnSpPr>
          <p:nvPr/>
        </p:nvCxnSpPr>
        <p:spPr>
          <a:xfrm flipV="1">
            <a:off x="3141552" y="1763162"/>
            <a:ext cx="2145670" cy="16635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87222" y="1482504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发布动态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7223" y="2677561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7222" y="3702867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7222" y="4728173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4" idx="3"/>
            <a:endCxn id="8" idx="1"/>
          </p:cNvCxnSpPr>
          <p:nvPr/>
        </p:nvCxnSpPr>
        <p:spPr>
          <a:xfrm flipV="1">
            <a:off x="3141552" y="2958219"/>
            <a:ext cx="2145671" cy="4685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9" idx="1"/>
          </p:cNvCxnSpPr>
          <p:nvPr/>
        </p:nvCxnSpPr>
        <p:spPr>
          <a:xfrm>
            <a:off x="3141552" y="3426737"/>
            <a:ext cx="2145670" cy="5567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0" idx="1"/>
          </p:cNvCxnSpPr>
          <p:nvPr/>
        </p:nvCxnSpPr>
        <p:spPr>
          <a:xfrm>
            <a:off x="3141552" y="3426737"/>
            <a:ext cx="2145670" cy="15820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评论</a:t>
            </a:r>
            <a:r>
              <a:rPr lang="zh-CN" altLang="en-US" sz="3600" dirty="0" smtClean="0"/>
              <a:t>动态架构图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75" y="1135781"/>
            <a:ext cx="9258300" cy="52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97117" y="1231271"/>
            <a:ext cx="2308633" cy="47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微信朋友圈高性能复杂度分析思路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977772" y="1699786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发布动态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773" y="2894843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7772" y="3920149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7772" y="4945455"/>
            <a:ext cx="1756373" cy="561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</a:t>
            </a:r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034626" y="2146434"/>
            <a:ext cx="1701003" cy="14523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26" idx="1"/>
          </p:cNvCxnSpPr>
          <p:nvPr/>
        </p:nvCxnSpPr>
        <p:spPr>
          <a:xfrm>
            <a:off x="3005750" y="3598752"/>
            <a:ext cx="1729879" cy="1473762"/>
          </a:xfrm>
          <a:prstGeom prst="bentConnector3">
            <a:avLst>
              <a:gd name="adj1" fmla="val 5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35629" y="1866121"/>
            <a:ext cx="1530417" cy="560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5629" y="4792201"/>
            <a:ext cx="1530417" cy="560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集群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肘形连接符 30"/>
          <p:cNvCxnSpPr>
            <a:stCxn id="25" idx="3"/>
          </p:cNvCxnSpPr>
          <p:nvPr/>
        </p:nvCxnSpPr>
        <p:spPr>
          <a:xfrm flipV="1">
            <a:off x="6266046" y="1231271"/>
            <a:ext cx="1001028" cy="9151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5" idx="3"/>
          </p:cNvCxnSpPr>
          <p:nvPr/>
        </p:nvCxnSpPr>
        <p:spPr>
          <a:xfrm>
            <a:off x="6266046" y="2146434"/>
            <a:ext cx="1001028" cy="7484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3"/>
            <a:endCxn id="59" idx="1"/>
          </p:cNvCxnSpPr>
          <p:nvPr/>
        </p:nvCxnSpPr>
        <p:spPr>
          <a:xfrm>
            <a:off x="6266046" y="5072514"/>
            <a:ext cx="1001028" cy="1106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267074" y="972938"/>
            <a:ext cx="1511166" cy="516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高性能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67074" y="2636510"/>
            <a:ext cx="1511166" cy="516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6" idx="3"/>
            <a:endCxn id="57" idx="1"/>
          </p:cNvCxnSpPr>
          <p:nvPr/>
        </p:nvCxnSpPr>
        <p:spPr>
          <a:xfrm flipV="1">
            <a:off x="6266046" y="4077300"/>
            <a:ext cx="1001028" cy="995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267074" y="3818967"/>
            <a:ext cx="1511166" cy="516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高性能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7074" y="5921086"/>
            <a:ext cx="1511166" cy="516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8797491" y="434913"/>
            <a:ext cx="400941" cy="1545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278754" y="434912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进程模型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78754" y="1031007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78754" y="1627101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缓存模型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278754" y="2665544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</a:t>
            </a:r>
            <a:r>
              <a:rPr lang="zh-CN" altLang="en-US" dirty="0" smtClean="0">
                <a:solidFill>
                  <a:schemeClr val="tx1"/>
                </a:solidFill>
              </a:rPr>
              <a:t>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" name="肘形连接符 77"/>
          <p:cNvCxnSpPr>
            <a:stCxn id="57" idx="3"/>
          </p:cNvCxnSpPr>
          <p:nvPr/>
        </p:nvCxnSpPr>
        <p:spPr>
          <a:xfrm>
            <a:off x="8778240" y="4077300"/>
            <a:ext cx="500514" cy="14294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278754" y="5506770"/>
            <a:ext cx="42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9" idx="3"/>
          </p:cNvCxnSpPr>
          <p:nvPr/>
        </p:nvCxnSpPr>
        <p:spPr>
          <a:xfrm flipV="1">
            <a:off x="8778240" y="4792035"/>
            <a:ext cx="500514" cy="13873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9278754" y="4786499"/>
            <a:ext cx="420526" cy="16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9699280" y="4557200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任务分配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699280" y="5277471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任务分解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49" idx="3"/>
            <a:endCxn id="68" idx="1"/>
          </p:cNvCxnSpPr>
          <p:nvPr/>
        </p:nvCxnSpPr>
        <p:spPr>
          <a:xfrm>
            <a:off x="8778240" y="2894843"/>
            <a:ext cx="500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微信朋友圈发布高性能方案</a:t>
            </a:r>
            <a:endParaRPr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943276" y="3051208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4" idx="6"/>
          </p:cNvCxnSpPr>
          <p:nvPr/>
        </p:nvCxnSpPr>
        <p:spPr>
          <a:xfrm flipV="1">
            <a:off x="1857676" y="2223436"/>
            <a:ext cx="1607419" cy="128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6"/>
          </p:cNvCxnSpPr>
          <p:nvPr/>
        </p:nvCxnSpPr>
        <p:spPr>
          <a:xfrm>
            <a:off x="1857676" y="3508408"/>
            <a:ext cx="1607419" cy="128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65095" y="1949116"/>
            <a:ext cx="1241659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6" idx="3"/>
          </p:cNvCxnSpPr>
          <p:nvPr/>
        </p:nvCxnSpPr>
        <p:spPr>
          <a:xfrm flipV="1">
            <a:off x="4706754" y="1350710"/>
            <a:ext cx="1039528" cy="87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3"/>
          </p:cNvCxnSpPr>
          <p:nvPr/>
        </p:nvCxnSpPr>
        <p:spPr>
          <a:xfrm>
            <a:off x="4706754" y="2223436"/>
            <a:ext cx="1039528" cy="827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46282" y="1109285"/>
            <a:ext cx="1540042" cy="482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计算高性能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46282" y="2809783"/>
            <a:ext cx="1540042" cy="482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存储高性能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65095" y="4510281"/>
            <a:ext cx="1241659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集群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stCxn id="47" idx="3"/>
          </p:cNvCxnSpPr>
          <p:nvPr/>
        </p:nvCxnSpPr>
        <p:spPr>
          <a:xfrm flipV="1">
            <a:off x="4706754" y="3911875"/>
            <a:ext cx="1039528" cy="87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7" idx="3"/>
          </p:cNvCxnSpPr>
          <p:nvPr/>
        </p:nvCxnSpPr>
        <p:spPr>
          <a:xfrm>
            <a:off x="4706754" y="4784601"/>
            <a:ext cx="1039528" cy="827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746282" y="3670450"/>
            <a:ext cx="1540042" cy="482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计算高性能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46282" y="5370948"/>
            <a:ext cx="1540042" cy="482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存储高性能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363326" y="644893"/>
            <a:ext cx="567891" cy="1304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087048" y="503781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进程模型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087048" y="1099876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087048" y="1695970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缓存模型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087048" y="2809783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存储模型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45" idx="3"/>
            <a:endCxn id="60" idx="1"/>
          </p:cNvCxnSpPr>
          <p:nvPr/>
        </p:nvCxnSpPr>
        <p:spPr>
          <a:xfrm flipV="1">
            <a:off x="7286324" y="3039082"/>
            <a:ext cx="800724" cy="1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087048" y="3676271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任务分配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87048" y="5370948"/>
            <a:ext cx="1568918" cy="458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任务分解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94771" y="2865922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使用关系型数据库</a:t>
            </a:r>
            <a:endParaRPr lang="zh-CN" altLang="en-US" sz="1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9894771" y="3761375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负载均衡</a:t>
            </a:r>
            <a:endParaRPr lang="zh-CN" altLang="en-US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9894771" y="5430969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数据分片存储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9894771" y="1159897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无需考虑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9894771" y="1755991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不涉及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9894771" y="607811"/>
            <a:ext cx="19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存在瓶颈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0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发布动态架构图</a:t>
            </a:r>
            <a:endParaRPr lang="zh-CN" altLang="en-US" sz="3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86" y="1291238"/>
            <a:ext cx="7496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微信朋友圈浏览高性能方案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11" y="1424539"/>
            <a:ext cx="9111350" cy="36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浏览</a:t>
            </a:r>
            <a:r>
              <a:rPr lang="zh-CN" altLang="en-US" sz="3600" dirty="0" smtClean="0"/>
              <a:t>动态架构图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86" y="1039528"/>
            <a:ext cx="9067800" cy="53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微信朋友圈点赞高性能方案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80" y="980138"/>
            <a:ext cx="11011853" cy="55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点赞</a:t>
            </a:r>
            <a:r>
              <a:rPr lang="zh-CN" altLang="en-US" sz="3600" dirty="0" smtClean="0"/>
              <a:t>动态架构图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8" y="1081990"/>
            <a:ext cx="9267825" cy="57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0" y="226336"/>
            <a:ext cx="9144000" cy="6671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微信朋友圈</a:t>
            </a:r>
            <a:r>
              <a:rPr lang="zh-CN" altLang="en-US" sz="3600" dirty="0"/>
              <a:t>评论</a:t>
            </a:r>
            <a:r>
              <a:rPr lang="zh-CN" altLang="en-US" sz="3600" dirty="0" smtClean="0"/>
              <a:t>高性能方案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" y="1047514"/>
            <a:ext cx="10826138" cy="51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135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微信朋友圈业务架构</vt:lpstr>
      <vt:lpstr>微信朋友圈高性能复杂度分析思路</vt:lpstr>
      <vt:lpstr>微信朋友圈发布高性能方案</vt:lpstr>
      <vt:lpstr>发布动态架构图</vt:lpstr>
      <vt:lpstr>微信朋友圈浏览高性能方案</vt:lpstr>
      <vt:lpstr>浏览动态架构图</vt:lpstr>
      <vt:lpstr>微信朋友圈点赞高性能方案</vt:lpstr>
      <vt:lpstr>点赞动态架构图</vt:lpstr>
      <vt:lpstr>微信朋友圈评论高性能方案</vt:lpstr>
      <vt:lpstr>评论动态架构图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微信朋友圈业务架构</dc:title>
  <dc:creator>Siho leung</dc:creator>
  <cp:lastModifiedBy>Siho leung</cp:lastModifiedBy>
  <cp:revision>15</cp:revision>
  <dcterms:created xsi:type="dcterms:W3CDTF">2022-10-15T09:57:41Z</dcterms:created>
  <dcterms:modified xsi:type="dcterms:W3CDTF">2022-10-15T11:36:49Z</dcterms:modified>
</cp:coreProperties>
</file>