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3D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3AE22-C4F0-4ABF-B8D3-FDCFAB859E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4E341-E940-4603-89EA-87B71B00A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02CD-4F24-40C8-AA9F-0214578B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BEB0D-52E3-499F-AD6B-18F9A02E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2DF48-75B9-443F-8A24-03687FC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C4AB8-4087-481F-8FC3-8A09FD44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D14CC-1860-4433-A076-BCFFC13C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EE4D-A549-4EA1-9FB8-9537A1E1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EE6AD-9FBB-427B-8C72-8D6574EB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E612-A564-4104-907A-84C2D34B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8E32-E6E5-459A-89AD-13912761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32F84-1B16-463F-A759-61C05B5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2A2AB-1BF7-44EA-BC17-757357DC2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41AEA-54BE-48AB-830C-16695444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F86C-DA5F-44A6-9788-9B8EEC24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E7FEE-ED05-4061-80C9-0F1ABCC5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801FE-C759-40C2-81E9-42E3E360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59B4-9A65-4BC6-A26B-43B042C2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AA0C4-FC7B-49D1-B7C5-9051BA4F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DD78B-BC6B-4CBE-AE35-2B099821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59BC9-6131-4874-84D4-BC630966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8D1F-DD23-4A19-9CE6-25752654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AC526-6205-4306-97E9-795A5608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B08F9-C853-49F7-A5E3-518EBE0C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FD53E-EED7-4C95-9DE7-843AC258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B9FDC-84AF-406F-A7E6-C742AE05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CF206-4DA8-4FF4-9E08-1D52D0B5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E913-F517-4C35-B669-96C9524B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55039-8794-4032-ABF1-A4112CC75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9F22B-23C6-41E7-8A12-8AA3DB712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0B31B-FF91-4A50-B950-984D5FA5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3DEF7-1151-4609-B6E5-67899548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AB228-1508-49AA-8765-063FB530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9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A6D-5B87-425E-A22F-D854039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8A532-473F-4006-BEA9-6BE404C4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AD7FEF-8B15-48D0-8B5B-1B385013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9F739-89A9-4339-81AD-E69FA8A39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D0E825-23BA-42FF-8FAD-66851FE9E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2E111-7DE9-4CA5-81B3-BC992EA4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2EAF8B-0528-48E6-8428-36A77F3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B0A33-523E-41A7-9A1D-A67FF59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897C-1AA0-4C99-8EBD-69D62037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2FC2D2-8BCB-492E-AAAA-833683D5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C0BEB-51AE-425E-BE71-7ACCB89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AF706-8958-4132-A93F-4756656F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363AF5-3B97-4968-A46C-D6FCB436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D608D-EB82-4B0D-B87D-C4DC428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03AF3-5E74-4104-967F-491C733D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1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2BF8-6F7E-4AF8-A80D-3591C582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5ED30-FC66-4CC4-8CD9-16920922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88B28-2C20-4DA6-973F-47B3A040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1F9DA-511F-4D13-BB85-0B4860A9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104C6-9807-407B-B69B-FE8BDEBA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9C1EE-5578-4462-832F-BF059901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0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2C8A-E958-4919-93EE-6CB1AFA4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96167-C801-431D-98CA-C8117280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13E27-7739-484B-BA6F-C8E5CBF9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91F5D-12BB-4943-AC20-8486F2A0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78A1B-DA9B-457B-8CBB-92F6A2EB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9DAC-BA19-4D12-9D62-E95BAEE9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5BE0D-7FA6-4BFF-8DE7-F34EC1A7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7C9BE-55D3-4758-9527-917B2E10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2E49-9AA8-4A38-A9D5-0BD366A6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80A2-37F7-4560-846D-F75DD19833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E7039-F6FC-4944-9A6A-E9635163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65B50-C8CA-44D9-A798-EC89F3D1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AF75-620C-45C5-97E2-AB2411BC8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3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419164-B4BA-4A8C-A80D-D4FE99696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39" y="4044328"/>
            <a:ext cx="4971119" cy="543063"/>
          </a:xfrm>
          <a:noFill/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80808"/>
                </a:solidFill>
              </a:rPr>
              <a:t>부석민</a:t>
            </a:r>
            <a:r>
              <a:rPr lang="en-US" altLang="ko-KR" sz="2000" dirty="0">
                <a:solidFill>
                  <a:srgbClr val="080808"/>
                </a:solidFill>
              </a:rPr>
              <a:t>, </a:t>
            </a:r>
            <a:r>
              <a:rPr lang="ko-KR" altLang="en-US" sz="2000" dirty="0">
                <a:solidFill>
                  <a:srgbClr val="080808"/>
                </a:solidFill>
              </a:rPr>
              <a:t>손정현</a:t>
            </a:r>
            <a:r>
              <a:rPr lang="en-US" altLang="ko-KR" sz="2000" dirty="0">
                <a:solidFill>
                  <a:srgbClr val="080808"/>
                </a:solidFill>
              </a:rPr>
              <a:t>, </a:t>
            </a:r>
            <a:r>
              <a:rPr lang="ko-KR" altLang="en-US" sz="2000" dirty="0">
                <a:solidFill>
                  <a:srgbClr val="080808"/>
                </a:solidFill>
              </a:rPr>
              <a:t>이현수</a:t>
            </a:r>
            <a:r>
              <a:rPr lang="en-US" altLang="ko-KR" sz="2000" dirty="0">
                <a:solidFill>
                  <a:srgbClr val="080808"/>
                </a:solidFill>
              </a:rPr>
              <a:t>, </a:t>
            </a:r>
            <a:r>
              <a:rPr lang="ko-KR" altLang="en-US" sz="2000" dirty="0">
                <a:solidFill>
                  <a:srgbClr val="080808"/>
                </a:solidFill>
              </a:rPr>
              <a:t>정주영</a:t>
            </a:r>
            <a:r>
              <a:rPr lang="en-US" altLang="ko-KR" sz="2000" dirty="0">
                <a:solidFill>
                  <a:srgbClr val="080808"/>
                </a:solidFill>
              </a:rPr>
              <a:t>B, </a:t>
            </a:r>
            <a:r>
              <a:rPr lang="ko-KR" altLang="en-US" sz="2000" dirty="0">
                <a:solidFill>
                  <a:srgbClr val="080808"/>
                </a:solidFill>
              </a:rPr>
              <a:t>조태익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80BF32-0899-483D-A8EB-9AE57C2E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0" y="1822354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rgbClr val="080808"/>
                </a:solidFill>
              </a:rPr>
              <a:t>4</a:t>
            </a:r>
            <a:r>
              <a:rPr lang="ko-KR" altLang="en-US" sz="4400" dirty="0">
                <a:solidFill>
                  <a:srgbClr val="080808"/>
                </a:solidFill>
              </a:rPr>
              <a:t>조 </a:t>
            </a:r>
            <a:r>
              <a:rPr lang="en-US" altLang="ko-KR" sz="4400" dirty="0">
                <a:solidFill>
                  <a:srgbClr val="080808"/>
                </a:solidFill>
              </a:rPr>
              <a:t>mini </a:t>
            </a:r>
            <a:r>
              <a:rPr lang="ko-KR" altLang="en-US" sz="4400" dirty="0">
                <a:solidFill>
                  <a:srgbClr val="080808"/>
                </a:solidFill>
              </a:rPr>
              <a:t>프로젝트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C9594-A30F-4E20-A1BF-BD6F8AD6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9" y="643467"/>
            <a:ext cx="94026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6A55FF-EA82-4E5F-B047-9447D0E5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8" r="1" b="543"/>
          <a:stretch/>
        </p:blipFill>
        <p:spPr>
          <a:xfrm>
            <a:off x="1490206" y="1063804"/>
            <a:ext cx="9259491" cy="4730391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06615-633B-48A5-94DC-C96109CC78EE}"/>
              </a:ext>
            </a:extLst>
          </p:cNvPr>
          <p:cNvSpPr txBox="1"/>
          <p:nvPr/>
        </p:nvSpPr>
        <p:spPr>
          <a:xfrm>
            <a:off x="-238111" y="-85149"/>
            <a:ext cx="2691926" cy="12373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정주영</a:t>
            </a:r>
            <a:r>
              <a:rPr lang="en-US" altLang="ko-KR" sz="36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</a:t>
            </a:r>
            <a:endParaRPr lang="ko-KR" alt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DE89BB8-3E3D-4CCC-A3A4-81325228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4" y="1067062"/>
            <a:ext cx="11744411" cy="52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06615-633B-48A5-94DC-C96109CC78EE}"/>
              </a:ext>
            </a:extLst>
          </p:cNvPr>
          <p:cNvSpPr txBox="1"/>
          <p:nvPr/>
        </p:nvSpPr>
        <p:spPr>
          <a:xfrm>
            <a:off x="-391027" y="-146576"/>
            <a:ext cx="2957246" cy="15588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정주영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0747E-DFBA-4545-A36F-9B890F95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6" y="1173070"/>
            <a:ext cx="11211007" cy="5243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230D8B-5982-4A1F-ACE6-0C6BCEB3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6" y="2123331"/>
            <a:ext cx="11211007" cy="30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06615-633B-48A5-94DC-C96109CC78EE}"/>
              </a:ext>
            </a:extLst>
          </p:cNvPr>
          <p:cNvSpPr txBox="1"/>
          <p:nvPr/>
        </p:nvSpPr>
        <p:spPr>
          <a:xfrm>
            <a:off x="9590431" y="136524"/>
            <a:ext cx="3054508" cy="9327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이현수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BC9E5C6-7B54-48D3-AC53-58CB50A7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" y="0"/>
            <a:ext cx="3274730" cy="68580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5B4A69F-8F92-464D-88A2-645F613FE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2" y="1643190"/>
            <a:ext cx="7923809" cy="435238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3681A2C-AB0D-4FFC-A04A-D9E84FCD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1" y="2458274"/>
            <a:ext cx="7916858" cy="27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A6F030B9-E340-4C74-9F77-C5E39A89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2" y="45305"/>
            <a:ext cx="5257800" cy="67818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71186CF3-52B4-44D3-887D-4782AA117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72" y="1525577"/>
            <a:ext cx="5438775" cy="3562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606615-633B-48A5-94DC-C96109CC78EE}"/>
              </a:ext>
            </a:extLst>
          </p:cNvPr>
          <p:cNvSpPr txBox="1"/>
          <p:nvPr/>
        </p:nvSpPr>
        <p:spPr>
          <a:xfrm>
            <a:off x="8929059" y="318046"/>
            <a:ext cx="400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조태익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8ACE800-1DCF-4AFB-9898-C5C6CE018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6" y="-1"/>
            <a:ext cx="4152122" cy="6858000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57BB7AD-0BA4-4A94-8F93-F440C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72" y="2059085"/>
            <a:ext cx="5438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4조 mini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pylint 프로젝트</dc:title>
  <dc:creator>조태익</dc:creator>
  <cp:lastModifiedBy>조태익</cp:lastModifiedBy>
  <cp:revision>13</cp:revision>
  <dcterms:created xsi:type="dcterms:W3CDTF">2021-05-25T05:06:24Z</dcterms:created>
  <dcterms:modified xsi:type="dcterms:W3CDTF">2021-05-25T07:25:18Z</dcterms:modified>
</cp:coreProperties>
</file>