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6"/>
  </p:notesMasterIdLst>
  <p:handoutMasterIdLst>
    <p:handoutMasterId r:id="rId33"/>
  </p:handoutMasterIdLst>
  <p:sldIdLst>
    <p:sldId id="256" r:id="rId5"/>
    <p:sldId id="257" r:id="rId6"/>
    <p:sldId id="261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7"/>
    <p:sldId id="282" r:id="rId28"/>
    <p:sldId id="284" r:id="rId29"/>
    <p:sldId id="285" r:id="rId30"/>
    <p:sldId id="286" r:id="rId31"/>
    <p:sldId id="268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E6E6E6"/>
    <a:srgbClr val="BFBFBF"/>
    <a:srgbClr val="89A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51"/>
        <p:guide pos="293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customXml" Target="../customXml/item1.xml"/><Relationship Id="rId37" Type="http://schemas.openxmlformats.org/officeDocument/2006/relationships/customXmlProps" Target="../customXml/itemProps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r>
              <a:rPr lang="zh-CN" altLang="en-US" strike="noStrike" noProof="1">
                <a:latin typeface="Arial" panose="020B0604020202020204" pitchFamily="34" charset="0"/>
              </a:rPr>
              <a:t>张思泓</a:t>
            </a:r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0" Type="http://schemas.openxmlformats.org/officeDocument/2006/relationships/slideLayout" Target="../slideLayouts/slideLayout24.xml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4.xml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49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5" Type="http://schemas.openxmlformats.org/officeDocument/2006/relationships/slideLayout" Target="../slideLayouts/slideLayout24.xml"/><Relationship Id="rId14" Type="http://schemas.openxmlformats.org/officeDocument/2006/relationships/image" Target="../media/image64.png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3.png"/><Relationship Id="rId3" Type="http://schemas.openxmlformats.org/officeDocument/2006/relationships/image" Target="../media/image52.png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64.png"/><Relationship Id="rId22" Type="http://schemas.openxmlformats.org/officeDocument/2006/relationships/image" Target="../media/image78.png"/><Relationship Id="rId21" Type="http://schemas.openxmlformats.org/officeDocument/2006/relationships/image" Target="../media/image77.png"/><Relationship Id="rId20" Type="http://schemas.openxmlformats.org/officeDocument/2006/relationships/image" Target="../media/image76.png"/><Relationship Id="rId2" Type="http://schemas.openxmlformats.org/officeDocument/2006/relationships/image" Target="../media/image51.png"/><Relationship Id="rId19" Type="http://schemas.openxmlformats.org/officeDocument/2006/relationships/image" Target="../media/image75.png"/><Relationship Id="rId18" Type="http://schemas.openxmlformats.org/officeDocument/2006/relationships/image" Target="../media/image74.png"/><Relationship Id="rId17" Type="http://schemas.openxmlformats.org/officeDocument/2006/relationships/image" Target="../media/image73.png"/><Relationship Id="rId16" Type="http://schemas.openxmlformats.org/officeDocument/2006/relationships/image" Target="../media/image72.png"/><Relationship Id="rId15" Type="http://schemas.openxmlformats.org/officeDocument/2006/relationships/image" Target="../media/image71.png"/><Relationship Id="rId14" Type="http://schemas.openxmlformats.org/officeDocument/2006/relationships/image" Target="../media/image70.png"/><Relationship Id="rId13" Type="http://schemas.openxmlformats.org/officeDocument/2006/relationships/image" Target="../media/image69.png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1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9.png"/><Relationship Id="rId10" Type="http://schemas.openxmlformats.org/officeDocument/2006/relationships/image" Target="../media/image64.png"/><Relationship Id="rId1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11.png"/><Relationship Id="rId5" Type="http://schemas.openxmlformats.org/officeDocument/2006/relationships/image" Target="../media/image79.png"/><Relationship Id="rId4" Type="http://schemas.openxmlformats.org/officeDocument/2006/relationships/image" Target="../media/image4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2.png"/><Relationship Id="rId1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png"/><Relationship Id="rId8" Type="http://schemas.openxmlformats.org/officeDocument/2006/relationships/image" Target="../media/image13.png"/><Relationship Id="rId7" Type="http://schemas.openxmlformats.org/officeDocument/2006/relationships/image" Target="../media/image64.png"/><Relationship Id="rId6" Type="http://schemas.openxmlformats.org/officeDocument/2006/relationships/image" Target="../media/image83.png"/><Relationship Id="rId5" Type="http://schemas.openxmlformats.org/officeDocument/2006/relationships/image" Target="../media/image79.png"/><Relationship Id="rId4" Type="http://schemas.openxmlformats.org/officeDocument/2006/relationships/image" Target="../media/image4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6.png"/><Relationship Id="rId10" Type="http://schemas.openxmlformats.org/officeDocument/2006/relationships/image" Target="../media/image85.png"/><Relationship Id="rId1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12.png"/><Relationship Id="rId7" Type="http://schemas.openxmlformats.org/officeDocument/2006/relationships/image" Target="../media/image64.png"/><Relationship Id="rId6" Type="http://schemas.openxmlformats.org/officeDocument/2006/relationships/image" Target="../media/image87.png"/><Relationship Id="rId5" Type="http://schemas.openxmlformats.org/officeDocument/2006/relationships/image" Target="../media/image79.png"/><Relationship Id="rId4" Type="http://schemas.openxmlformats.org/officeDocument/2006/relationships/image" Target="../media/image4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1.png"/><Relationship Id="rId11" Type="http://schemas.openxmlformats.org/officeDocument/2006/relationships/image" Target="../media/image90.png"/><Relationship Id="rId10" Type="http://schemas.openxmlformats.org/officeDocument/2006/relationships/image" Target="../media/image89.png"/><Relationship Id="rId1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8" Type="http://schemas.openxmlformats.org/officeDocument/2006/relationships/image" Target="../media/image12.png"/><Relationship Id="rId7" Type="http://schemas.openxmlformats.org/officeDocument/2006/relationships/image" Target="../media/image64.png"/><Relationship Id="rId6" Type="http://schemas.openxmlformats.org/officeDocument/2006/relationships/image" Target="../media/image87.png"/><Relationship Id="rId5" Type="http://schemas.openxmlformats.org/officeDocument/2006/relationships/image" Target="../media/image79.png"/><Relationship Id="rId4" Type="http://schemas.openxmlformats.org/officeDocument/2006/relationships/image" Target="../media/image4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93.png"/><Relationship Id="rId10" Type="http://schemas.openxmlformats.org/officeDocument/2006/relationships/image" Target="../media/image92.png"/><Relationship Id="rId1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4.xml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altLang="zh-CN" sz="4400" kern="1200" baseline="0">
                <a:latin typeface="+mj-lt"/>
                <a:ea typeface="+mj-ea"/>
                <a:cs typeface="+mj-cs"/>
              </a:rPr>
              <a:t>正则广义典型相关分析</a:t>
            </a:r>
            <a:br>
              <a:rPr lang="zh-CN" altLang="zh-CN" sz="4400" kern="1200" baseline="0">
                <a:latin typeface="+mj-lt"/>
                <a:ea typeface="+mj-ea"/>
                <a:cs typeface="+mj-cs"/>
              </a:rPr>
            </a:br>
            <a:br>
              <a:rPr lang="zh-CN" altLang="zh-CN" sz="4400" kern="1200" baseline="0">
                <a:latin typeface="+mj-lt"/>
                <a:ea typeface="+mj-ea"/>
                <a:cs typeface="+mj-cs"/>
              </a:rPr>
            </a:br>
            <a:r>
              <a:rPr lang="en-US" altLang="zh-CN" sz="4400" kern="1200" baseline="0">
                <a:latin typeface="+mj-lt"/>
                <a:ea typeface="+mj-ea"/>
                <a:cs typeface="+mj-cs"/>
              </a:rPr>
              <a:t>RGCCA</a:t>
            </a:r>
            <a:br>
              <a:rPr lang="en-US" altLang="zh-CN" sz="4400" kern="1200" baseline="0">
                <a:latin typeface="+mj-lt"/>
                <a:ea typeface="+mj-ea"/>
                <a:cs typeface="+mj-cs"/>
              </a:rPr>
            </a:br>
            <a:endParaRPr lang="en-US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4504055"/>
            <a:ext cx="6400800" cy="1752600"/>
          </a:xfrm>
        </p:spPr>
        <p:txBody>
          <a:bodyPr anchor="t"/>
          <a:p>
            <a:pPr defTabSz="914400">
              <a:buClrTx/>
              <a:buSzTx/>
              <a:buFontTx/>
            </a:pPr>
            <a:r>
              <a:rPr lang="en-US" altLang="zh-CN" sz="1400" kern="1200" baseline="0">
                <a:latin typeface="+mn-lt"/>
                <a:ea typeface="+mn-ea"/>
                <a:cs typeface="+mn-cs"/>
              </a:rPr>
              <a:t>REGULARIZED GENERALIZED CANONICAL CORRELATION ANALYSIS</a:t>
            </a:r>
            <a:endParaRPr lang="en-US" altLang="zh-CN" sz="14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14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圆角矩形 41"/>
          <p:cNvSpPr/>
          <p:nvPr/>
        </p:nvSpPr>
        <p:spPr>
          <a:xfrm>
            <a:off x="539115" y="3360420"/>
            <a:ext cx="8425180" cy="158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rcRect l="17344" t="6306"/>
          <a:stretch>
            <a:fillRect/>
          </a:stretch>
        </p:blipFill>
        <p:spPr>
          <a:xfrm>
            <a:off x="6012180" y="908685"/>
            <a:ext cx="3086735" cy="594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1787208"/>
            <a:ext cx="9023350" cy="151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523875" y="1417955"/>
            <a:ext cx="8229600" cy="45259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定义：总体广义标准相关分析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8" name="334E55B0-647D-440b-865C-3EC943EB4CBC-114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85" y="3435350"/>
            <a:ext cx="6539230" cy="694690"/>
          </a:xfrm>
          <a:prstGeom prst="rect">
            <a:avLst/>
          </a:prstGeom>
        </p:spPr>
      </p:pic>
      <p:pic>
        <p:nvPicPr>
          <p:cNvPr id="40" name="334E55B0-647D-440b-865C-3EC943EB4CBC-115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85" y="4308475"/>
            <a:ext cx="3842385" cy="51181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70485" y="5257800"/>
            <a:ext cx="8616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令上式全部为</a:t>
            </a:r>
            <a:r>
              <a:rPr lang="en-US" altLang="zh-CN" sz="1800"/>
              <a:t>0</a:t>
            </a:r>
            <a:r>
              <a:rPr lang="zh-CN" altLang="en-US" sz="1800"/>
              <a:t>：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en-US" altLang="zh-CN" sz="1800"/>
              <a:t>		</a:t>
            </a:r>
            <a:r>
              <a:rPr lang="zh-CN" altLang="en-US" sz="1800"/>
              <a:t>且：</a:t>
            </a:r>
            <a:endParaRPr lang="zh-CN" altLang="en-US" sz="180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rcRect l="4086" t="2286" r="-2030" b="-2286"/>
          <a:stretch>
            <a:fillRect/>
          </a:stretch>
        </p:blipFill>
        <p:spPr>
          <a:xfrm>
            <a:off x="1863090" y="5011420"/>
            <a:ext cx="6986270" cy="86106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625" y="5993130"/>
            <a:ext cx="5911850" cy="463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rcRect l="17344" t="6306"/>
          <a:stretch>
            <a:fillRect/>
          </a:stretch>
        </p:blipFill>
        <p:spPr>
          <a:xfrm>
            <a:off x="6012180" y="908685"/>
            <a:ext cx="3086735" cy="594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1787208"/>
            <a:ext cx="9023350" cy="151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523875" y="1417955"/>
            <a:ext cx="8229600" cy="45259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定义：总体广义标准相关分析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rcRect l="4086" t="2286" r="-2030" b="-2286"/>
          <a:stretch>
            <a:fillRect/>
          </a:stretch>
        </p:blipFill>
        <p:spPr>
          <a:xfrm>
            <a:off x="1863090" y="3432810"/>
            <a:ext cx="6986270" cy="86106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090" y="4476115"/>
            <a:ext cx="5911850" cy="463550"/>
          </a:xfrm>
          <a:prstGeom prst="rect">
            <a:avLst/>
          </a:prstGeom>
        </p:spPr>
      </p:pic>
      <p:sp>
        <p:nvSpPr>
          <p:cNvPr id="46" name="左大括号 45"/>
          <p:cNvSpPr/>
          <p:nvPr/>
        </p:nvSpPr>
        <p:spPr>
          <a:xfrm>
            <a:off x="1403985" y="3787775"/>
            <a:ext cx="215900" cy="11518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23875" y="5185410"/>
            <a:ext cx="838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该方程组没有解析解。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但可以用于构造（</a:t>
            </a:r>
            <a:r>
              <a:rPr lang="en-US" altLang="zh-CN"/>
              <a:t>3</a:t>
            </a:r>
            <a:r>
              <a:rPr lang="zh-CN" altLang="en-US"/>
              <a:t>）的一个单调收敛算法（即将介绍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左弧形箭头 2"/>
          <p:cNvSpPr/>
          <p:nvPr/>
        </p:nvSpPr>
        <p:spPr>
          <a:xfrm rot="1440000">
            <a:off x="244475" y="3794125"/>
            <a:ext cx="607695" cy="19418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-29845" y="3211195"/>
            <a:ext cx="9210040" cy="571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" name="流程图: 可选过程 88"/>
          <p:cNvSpPr/>
          <p:nvPr/>
        </p:nvSpPr>
        <p:spPr>
          <a:xfrm>
            <a:off x="323850" y="5661025"/>
            <a:ext cx="1440180" cy="72009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56895" y="1346835"/>
            <a:ext cx="81915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介绍算法前的准备工作：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                               而不用                 便于数学处理。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记                       </a:t>
            </a:r>
            <a:r>
              <a:rPr lang="en-US" altLang="zh-CN"/>
              <a:t>(</a:t>
            </a:r>
            <a:r>
              <a:rPr lang="zh-CN" altLang="en-US"/>
              <a:t>提高下述</a:t>
            </a:r>
            <a:r>
              <a:rPr lang="zh-CN" altLang="en-US"/>
              <a:t>可读性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52" name="334E55B0-647D-440b-865C-3EC943EB4CBC-7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1929130"/>
            <a:ext cx="1808480" cy="311785"/>
          </a:xfrm>
          <a:prstGeom prst="rect">
            <a:avLst/>
          </a:prstGeom>
        </p:spPr>
      </p:pic>
      <p:pic>
        <p:nvPicPr>
          <p:cNvPr id="53" name="334E55B0-647D-440b-865C-3EC943EB4CBC-8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1932305"/>
            <a:ext cx="922655" cy="308610"/>
          </a:xfrm>
          <a:prstGeom prst="rect">
            <a:avLst/>
          </a:prstGeom>
        </p:spPr>
      </p:pic>
      <p:pic>
        <p:nvPicPr>
          <p:cNvPr id="54" name="334E55B0-647D-440b-865C-3EC943EB4CBC-9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2439035"/>
            <a:ext cx="1296035" cy="462915"/>
          </a:xfrm>
          <a:prstGeom prst="rect">
            <a:avLst/>
          </a:prstGeom>
        </p:spPr>
      </p:pic>
      <p:sp>
        <p:nvSpPr>
          <p:cNvPr id="55" name="圆角矩形 54"/>
          <p:cNvSpPr/>
          <p:nvPr/>
        </p:nvSpPr>
        <p:spPr>
          <a:xfrm>
            <a:off x="5699125" y="3060065"/>
            <a:ext cx="1511935" cy="43180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766185" y="3060065"/>
            <a:ext cx="1511935" cy="43180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049780" y="3076575"/>
            <a:ext cx="1296670" cy="43180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8" name="334E55B0-647D-440b-865C-3EC943EB4CBC-130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840" y="3157220"/>
            <a:ext cx="1104900" cy="297815"/>
          </a:xfrm>
          <a:prstGeom prst="rect">
            <a:avLst/>
          </a:prstGeom>
        </p:spPr>
      </p:pic>
      <p:pic>
        <p:nvPicPr>
          <p:cNvPr id="59" name="334E55B0-647D-440b-865C-3EC943EB4CBC-71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0" y="3100705"/>
            <a:ext cx="1233170" cy="339725"/>
          </a:xfrm>
          <a:prstGeom prst="rect">
            <a:avLst/>
          </a:prstGeom>
        </p:spPr>
      </p:pic>
      <p:pic>
        <p:nvPicPr>
          <p:cNvPr id="60" name="334E55B0-647D-440b-865C-3EC943EB4CBC-72" descr="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010" y="3100705"/>
            <a:ext cx="1318260" cy="314325"/>
          </a:xfrm>
          <a:prstGeom prst="rect">
            <a:avLst/>
          </a:prstGeom>
        </p:spPr>
      </p:pic>
      <p:sp>
        <p:nvSpPr>
          <p:cNvPr id="61" name="圆角矩形 60"/>
          <p:cNvSpPr/>
          <p:nvPr/>
        </p:nvSpPr>
        <p:spPr>
          <a:xfrm>
            <a:off x="1945005" y="3624580"/>
            <a:ext cx="1511935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Horst scheme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766185" y="3624580"/>
            <a:ext cx="1511935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factorial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scheme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698490" y="3624580"/>
            <a:ext cx="1511935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centroid scheme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4" name="右箭头 63"/>
          <p:cNvSpPr/>
          <p:nvPr/>
        </p:nvSpPr>
        <p:spPr>
          <a:xfrm rot="5400000" flipH="1">
            <a:off x="2531110" y="3476625"/>
            <a:ext cx="340360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 rot="5400000" flipH="1">
            <a:off x="4380230" y="3460115"/>
            <a:ext cx="340360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 rot="5400000" flipH="1">
            <a:off x="6245860" y="3460115"/>
            <a:ext cx="340360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1928495" y="4612640"/>
            <a:ext cx="1511935" cy="7200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749675" y="4612640"/>
            <a:ext cx="1511935" cy="7200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697855" y="4612640"/>
            <a:ext cx="1511935" cy="7200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0" name="右箭头 69"/>
          <p:cNvSpPr/>
          <p:nvPr/>
        </p:nvSpPr>
        <p:spPr>
          <a:xfrm rot="5400000" flipH="1">
            <a:off x="2514600" y="4464685"/>
            <a:ext cx="340360" cy="2165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 rot="5400000" flipH="1">
            <a:off x="4363720" y="4448175"/>
            <a:ext cx="340360" cy="2165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 rot="5400000" flipH="1">
            <a:off x="6229350" y="4448175"/>
            <a:ext cx="340360" cy="2165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3" name="334E55B0-647D-440b-865C-3EC943EB4CBC-111" descr="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2995" y="4857115"/>
            <a:ext cx="622300" cy="231775"/>
          </a:xfrm>
          <a:prstGeom prst="rect">
            <a:avLst/>
          </a:prstGeom>
        </p:spPr>
      </p:pic>
      <p:pic>
        <p:nvPicPr>
          <p:cNvPr id="74" name="334E55B0-647D-440b-865C-3EC943EB4CBC-112" descr="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745" y="4840605"/>
            <a:ext cx="622300" cy="231775"/>
          </a:xfrm>
          <a:prstGeom prst="rect">
            <a:avLst/>
          </a:prstGeom>
        </p:spPr>
      </p:pic>
      <p:pic>
        <p:nvPicPr>
          <p:cNvPr id="75" name="334E55B0-647D-440b-865C-3EC943EB4CBC-113" descr="qt_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6400" y="4857115"/>
            <a:ext cx="636270" cy="233680"/>
          </a:xfrm>
          <a:prstGeom prst="rect">
            <a:avLst/>
          </a:prstGeom>
        </p:spPr>
      </p:pic>
      <p:sp>
        <p:nvSpPr>
          <p:cNvPr id="76" name="圆角矩形 75"/>
          <p:cNvSpPr/>
          <p:nvPr/>
        </p:nvSpPr>
        <p:spPr>
          <a:xfrm>
            <a:off x="1911985" y="5672455"/>
            <a:ext cx="1511935" cy="7200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733165" y="5672455"/>
            <a:ext cx="1511935" cy="720090"/>
          </a:xfrm>
          <a:prstGeom prst="roundRect">
            <a:avLst/>
          </a:prstGeom>
          <a:solidFill>
            <a:srgbClr val="E6E6E6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681345" y="5672455"/>
            <a:ext cx="1511935" cy="720090"/>
          </a:xfrm>
          <a:prstGeom prst="roundRect">
            <a:avLst/>
          </a:prstGeom>
          <a:solidFill>
            <a:srgbClr val="E6E6E6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 rot="5400000" flipH="1">
            <a:off x="2498090" y="5524500"/>
            <a:ext cx="340360" cy="216535"/>
          </a:xfrm>
          <a:prstGeom prst="rightArrow">
            <a:avLst/>
          </a:prstGeom>
          <a:solidFill>
            <a:srgbClr val="CBCBCB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右箭头 79"/>
          <p:cNvSpPr/>
          <p:nvPr/>
        </p:nvSpPr>
        <p:spPr>
          <a:xfrm rot="5400000" flipH="1">
            <a:off x="4347210" y="5507990"/>
            <a:ext cx="340360" cy="216535"/>
          </a:xfrm>
          <a:prstGeom prst="rightArrow">
            <a:avLst/>
          </a:prstGeom>
          <a:solidFill>
            <a:srgbClr val="CBCBCB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箭头 80"/>
          <p:cNvSpPr/>
          <p:nvPr/>
        </p:nvSpPr>
        <p:spPr>
          <a:xfrm rot="5400000" flipH="1">
            <a:off x="6212840" y="5507990"/>
            <a:ext cx="340360" cy="216535"/>
          </a:xfrm>
          <a:prstGeom prst="rightArrow">
            <a:avLst/>
          </a:prstGeom>
          <a:solidFill>
            <a:srgbClr val="CBCBCB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5" name="334E55B0-647D-440b-865C-3EC943EB4CBC-123" descr="qt_tem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9220" y="5935345"/>
            <a:ext cx="113030" cy="222885"/>
          </a:xfrm>
          <a:prstGeom prst="rect">
            <a:avLst/>
          </a:prstGeom>
        </p:spPr>
      </p:pic>
      <p:pic>
        <p:nvPicPr>
          <p:cNvPr id="86" name="334E55B0-647D-440b-865C-3EC943EB4CBC-94" descr="qt_temp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8010" y="5935345"/>
            <a:ext cx="215265" cy="194945"/>
          </a:xfrm>
          <a:prstGeom prst="rect">
            <a:avLst/>
          </a:prstGeom>
        </p:spPr>
      </p:pic>
      <p:pic>
        <p:nvPicPr>
          <p:cNvPr id="87" name="334E55B0-647D-440b-865C-3EC943EB4CBC-95" descr="qt_tem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1375" y="5846445"/>
            <a:ext cx="972820" cy="311785"/>
          </a:xfrm>
          <a:prstGeom prst="rect">
            <a:avLst/>
          </a:prstGeom>
        </p:spPr>
      </p:pic>
      <p:pic>
        <p:nvPicPr>
          <p:cNvPr id="88" name="334E55B0-647D-440b-865C-3EC943EB4CBC-96" descr="qt_temp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220" y="5869940"/>
            <a:ext cx="617855" cy="324485"/>
          </a:xfrm>
          <a:prstGeom prst="rect">
            <a:avLst/>
          </a:prstGeom>
        </p:spPr>
      </p:pic>
      <p:sp>
        <p:nvSpPr>
          <p:cNvPr id="90" name="右箭头 89"/>
          <p:cNvSpPr/>
          <p:nvPr/>
        </p:nvSpPr>
        <p:spPr>
          <a:xfrm>
            <a:off x="1691640" y="5876925"/>
            <a:ext cx="287655" cy="288290"/>
          </a:xfrm>
          <a:prstGeom prst="rightArrow">
            <a:avLst/>
          </a:prstGeom>
          <a:solidFill>
            <a:srgbClr val="CBCBCB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56895" y="2136140"/>
            <a:ext cx="81915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介绍算法前的准备工作：由于算法借鉴了</a:t>
            </a:r>
            <a:r>
              <a:rPr lang="en-US" altLang="zh-CN"/>
              <a:t>PLS</a:t>
            </a:r>
            <a:r>
              <a:rPr lang="zh-CN" altLang="en-US"/>
              <a:t>（偏最小二乘路径模型）</a:t>
            </a:r>
            <a:r>
              <a:rPr lang="en-US" altLang="zh-CN"/>
              <a:t>, </a:t>
            </a:r>
            <a:r>
              <a:rPr lang="zh-CN" altLang="en-US"/>
              <a:t>下面援引该模型中的部分术语。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外权向量：                                         外部组件：</a:t>
            </a:r>
            <a:endParaRPr lang="zh-CN" altLang="en-US"/>
          </a:p>
          <a:p>
            <a:r>
              <a:rPr lang="en-US" altLang="zh-CN"/>
              <a:t>(a vector of outer weights)                 (an outer component)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内部组件：</a:t>
            </a:r>
            <a:endParaRPr lang="zh-CN" altLang="en-US"/>
          </a:p>
          <a:p>
            <a:r>
              <a:rPr lang="en-US" altLang="zh-CN"/>
              <a:t>(an inner component)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2" name="334E55B0-647D-440b-865C-3EC943EB4CBC-97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135" y="3064510"/>
            <a:ext cx="281305" cy="229235"/>
          </a:xfrm>
          <a:prstGeom prst="rect">
            <a:avLst/>
          </a:prstGeom>
        </p:spPr>
      </p:pic>
      <p:pic>
        <p:nvPicPr>
          <p:cNvPr id="3" name="334E55B0-647D-440b-865C-3EC943EB4CBC-98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80" y="2916555"/>
            <a:ext cx="1282700" cy="377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22140"/>
            <a:ext cx="7138670" cy="10534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57200" y="1417955"/>
            <a:ext cx="8191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内部组件：</a:t>
            </a:r>
            <a:endParaRPr lang="zh-CN" altLang="en-US"/>
          </a:p>
          <a:p>
            <a:r>
              <a:rPr lang="en-US" altLang="zh-CN"/>
              <a:t>(an inner component)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5793"/>
          <a:stretch>
            <a:fillRect/>
          </a:stretch>
        </p:blipFill>
        <p:spPr>
          <a:xfrm>
            <a:off x="351155" y="2014220"/>
            <a:ext cx="7138670" cy="887095"/>
          </a:xfrm>
          <a:prstGeom prst="rect">
            <a:avLst/>
          </a:prstGeom>
        </p:spPr>
      </p:pic>
      <p:pic>
        <p:nvPicPr>
          <p:cNvPr id="12" name="334E55B0-647D-440b-865C-3EC943EB4CBC-99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681605"/>
            <a:ext cx="2274570" cy="777240"/>
          </a:xfrm>
          <a:prstGeom prst="rect">
            <a:avLst/>
          </a:prstGeom>
        </p:spPr>
      </p:pic>
      <p:pic>
        <p:nvPicPr>
          <p:cNvPr id="13" name="334E55B0-647D-440b-865C-3EC943EB4CBC-100" descr="C:/Users/29911/AppData/Local/Temp/qt_temp.A44780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0" y="3535998"/>
            <a:ext cx="4317365" cy="800100"/>
          </a:xfrm>
          <a:prstGeom prst="rect">
            <a:avLst/>
          </a:prstGeom>
        </p:spPr>
      </p:pic>
      <p:pic>
        <p:nvPicPr>
          <p:cNvPr id="14" name="334E55B0-647D-440b-865C-3EC943EB4CBC-101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850" y="4587240"/>
            <a:ext cx="4987925" cy="795020"/>
          </a:xfrm>
          <a:prstGeom prst="rect">
            <a:avLst/>
          </a:prstGeom>
        </p:spPr>
      </p:pic>
      <p:sp>
        <p:nvSpPr>
          <p:cNvPr id="16" name="左大括号 15"/>
          <p:cNvSpPr/>
          <p:nvPr/>
        </p:nvSpPr>
        <p:spPr>
          <a:xfrm>
            <a:off x="612140" y="2925445"/>
            <a:ext cx="399415" cy="2520315"/>
          </a:xfrm>
          <a:prstGeom prst="leftBrace">
            <a:avLst>
              <a:gd name="adj1" fmla="val 66133"/>
              <a:gd name="adj2" fmla="val 500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63295" y="2925445"/>
            <a:ext cx="1809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Horst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Factorial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Centroid</a:t>
            </a:r>
            <a:endParaRPr lang="en-US" altLang="zh-CN"/>
          </a:p>
        </p:txBody>
      </p:sp>
      <p:pic>
        <p:nvPicPr>
          <p:cNvPr id="19" name="334E55B0-647D-440b-865C-3EC943EB4CBC-49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490" y="2940685"/>
            <a:ext cx="960755" cy="259080"/>
          </a:xfrm>
          <a:prstGeom prst="rect">
            <a:avLst/>
          </a:prstGeom>
        </p:spPr>
      </p:pic>
      <p:pic>
        <p:nvPicPr>
          <p:cNvPr id="20" name="334E55B0-647D-440b-865C-3EC943EB4CBC-47" descr="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985" y="3796665"/>
            <a:ext cx="1012825" cy="278765"/>
          </a:xfrm>
          <a:prstGeom prst="rect">
            <a:avLst/>
          </a:prstGeom>
        </p:spPr>
      </p:pic>
      <p:pic>
        <p:nvPicPr>
          <p:cNvPr id="21" name="334E55B0-647D-440b-865C-3EC943EB4CBC-48" descr="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750" y="4899660"/>
            <a:ext cx="996315" cy="23749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489835" y="5433060"/>
            <a:ext cx="389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下面利用内部组件简化静态方程组</a:t>
            </a:r>
            <a:r>
              <a:rPr lang="en-US" altLang="zh-CN"/>
              <a:t>(5)</a:t>
            </a:r>
            <a:endParaRPr lang="en-US" altLang="zh-CN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rcRect l="4086" t="2286" r="-2030" b="-2286"/>
          <a:stretch>
            <a:fillRect/>
          </a:stretch>
        </p:blipFill>
        <p:spPr>
          <a:xfrm>
            <a:off x="2489835" y="5789295"/>
            <a:ext cx="4342130" cy="53594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9835" y="6325235"/>
            <a:ext cx="3674745" cy="288290"/>
          </a:xfrm>
          <a:prstGeom prst="rect">
            <a:avLst/>
          </a:prstGeom>
        </p:spPr>
      </p:pic>
      <p:sp>
        <p:nvSpPr>
          <p:cNvPr id="46" name="左大括号 45"/>
          <p:cNvSpPr/>
          <p:nvPr/>
        </p:nvSpPr>
        <p:spPr>
          <a:xfrm>
            <a:off x="2261870" y="5967730"/>
            <a:ext cx="144780" cy="645795"/>
          </a:xfrm>
          <a:prstGeom prst="leftBrace">
            <a:avLst>
              <a:gd name="adj1" fmla="val 732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57200" y="1417955"/>
            <a:ext cx="8191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内部组件：</a:t>
            </a:r>
            <a:endParaRPr lang="zh-CN" altLang="en-US"/>
          </a:p>
          <a:p>
            <a:r>
              <a:rPr lang="en-US" altLang="zh-CN"/>
              <a:t>(an inner component)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5793"/>
          <a:stretch>
            <a:fillRect/>
          </a:stretch>
        </p:blipFill>
        <p:spPr>
          <a:xfrm>
            <a:off x="1148080" y="2014220"/>
            <a:ext cx="7138670" cy="88709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1155" y="2901315"/>
            <a:ext cx="38906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下面利用内部组件简化静态方程组</a:t>
            </a:r>
            <a:r>
              <a:rPr lang="en-US" altLang="zh-CN"/>
              <a:t>(5)</a:t>
            </a:r>
            <a:endParaRPr lang="en-US" altLang="zh-CN"/>
          </a:p>
          <a:p>
            <a:r>
              <a:rPr lang="zh-CN" altLang="en-US"/>
              <a:t>利用下述表达式：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以及约束</a:t>
            </a:r>
            <a:r>
              <a:rPr lang="en-US" altLang="zh-CN"/>
              <a:t>(</a:t>
            </a:r>
            <a:r>
              <a:rPr lang="en-US" altLang="zh-CN"/>
              <a:t>6)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46475"/>
            <a:ext cx="7829550" cy="2559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85" y="6111875"/>
            <a:ext cx="614616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流程图: 可选过程 10"/>
          <p:cNvSpPr/>
          <p:nvPr/>
        </p:nvSpPr>
        <p:spPr>
          <a:xfrm>
            <a:off x="831215" y="5419725"/>
            <a:ext cx="7134225" cy="7715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51155" y="1179195"/>
            <a:ext cx="3890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利用下述表达式：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以及约束</a:t>
            </a:r>
            <a:r>
              <a:rPr lang="en-US" altLang="zh-CN"/>
              <a:t>(</a:t>
            </a:r>
            <a:r>
              <a:rPr lang="en-US" altLang="zh-CN"/>
              <a:t>6)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1465580"/>
            <a:ext cx="7829550" cy="2559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85" y="4102735"/>
            <a:ext cx="6146165" cy="48196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rcRect l="4086" t="2286" r="-2030" b="6464"/>
          <a:stretch>
            <a:fillRect/>
          </a:stretch>
        </p:blipFill>
        <p:spPr>
          <a:xfrm>
            <a:off x="1364615" y="4559935"/>
            <a:ext cx="6993890" cy="788035"/>
          </a:xfrm>
          <a:prstGeom prst="rect">
            <a:avLst/>
          </a:prstGeom>
        </p:spPr>
      </p:pic>
      <p:pic>
        <p:nvPicPr>
          <p:cNvPr id="2" name="334E55B0-647D-440b-865C-3EC943EB4CBC-102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70" y="5498465"/>
            <a:ext cx="3526155" cy="281940"/>
          </a:xfrm>
          <a:prstGeom prst="rect">
            <a:avLst/>
          </a:prstGeom>
        </p:spPr>
      </p:pic>
      <p:pic>
        <p:nvPicPr>
          <p:cNvPr id="6" name="334E55B0-647D-440b-865C-3EC943EB4CBC-20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235" y="5426710"/>
            <a:ext cx="2548890" cy="267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40555" y="5423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且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03403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6" imgW="914400" imgH="215900" progId="Equation.KSEE3">
                  <p:embed/>
                </p:oleObj>
              </mc:Choice>
              <mc:Fallback>
                <p:oleObj name="" r:id="rId6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303403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334E55B0-647D-440b-865C-3EC943EB4CBC-21" descr="qt_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70" y="5871210"/>
            <a:ext cx="3718560" cy="3194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0" y="6283325"/>
            <a:ext cx="8026400" cy="495300"/>
          </a:xfrm>
          <a:prstGeom prst="rect">
            <a:avLst/>
          </a:prstGeom>
        </p:spPr>
      </p:pic>
      <p:sp>
        <p:nvSpPr>
          <p:cNvPr id="12" name="环形箭头 11"/>
          <p:cNvSpPr/>
          <p:nvPr/>
        </p:nvSpPr>
        <p:spPr>
          <a:xfrm rot="5400000">
            <a:off x="7501890" y="5198745"/>
            <a:ext cx="1786890" cy="10801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7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03403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03403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050" y="1477010"/>
            <a:ext cx="5873750" cy="5003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79210" y="1683385"/>
            <a:ext cx="1675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选取</a:t>
            </a:r>
            <a:r>
              <a:rPr lang="en-US" altLang="zh-CN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J</a:t>
            </a:r>
            <a:r>
              <a:rPr lang="zh-CN" alt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个随机向量</a:t>
            </a:r>
            <a:endParaRPr lang="zh-CN" altLang="en-US" sz="14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38195" y="2069465"/>
            <a:ext cx="1917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计算标准化外权向量</a:t>
            </a:r>
            <a:endParaRPr lang="zh-CN" altLang="en-US" sz="14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7740" y="2285365"/>
            <a:ext cx="737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此时有：</a:t>
            </a:r>
            <a:endParaRPr lang="zh-CN" altLang="en-US" sz="14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334E55B0-647D-440b-865C-3EC943EB4CBC-22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935" y="2592070"/>
            <a:ext cx="1459865" cy="2495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5120" y="1143000"/>
            <a:ext cx="23749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算法如右图所示：</a:t>
            </a:r>
            <a:endParaRPr lang="zh-CN" altLang="en-US"/>
          </a:p>
          <a:p>
            <a:r>
              <a:rPr lang="zh-CN" altLang="en-US"/>
              <a:t>该算法的基本特征：</a:t>
            </a:r>
            <a:endParaRPr lang="zh-CN" altLang="en-US"/>
          </a:p>
          <a:p>
            <a:r>
              <a:rPr lang="zh-CN" altLang="en-US"/>
              <a:t>每次替换</a:t>
            </a:r>
            <a:r>
              <a:rPr lang="zh-CN" altLang="en-US"/>
              <a:t>都是最优的，且顺序的。</a:t>
            </a:r>
            <a:endParaRPr lang="zh-CN" altLang="en-US"/>
          </a:p>
          <a:p>
            <a:r>
              <a:rPr lang="zh-CN" altLang="en-US"/>
              <a:t>即：在替换</a:t>
            </a:r>
            <a:endParaRPr lang="zh-CN" altLang="en-US"/>
          </a:p>
          <a:p>
            <a:r>
              <a:rPr lang="zh-CN" altLang="en-US"/>
              <a:t>前必有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（类似用于求解线性方程组的</a:t>
            </a:r>
            <a:r>
              <a:rPr lang="en-US" altLang="zh-CN"/>
              <a:t>Guass-Seide</a:t>
            </a:r>
            <a:r>
              <a:rPr lang="zh-CN" altLang="en-US"/>
              <a:t>迭代算法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这个顺序的方法诱导出该算法的单调收敛性。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下面的命题具体阐述了该算法的顺序性和最优性。</a:t>
            </a:r>
            <a:endParaRPr lang="zh-CN" altLang="en-US"/>
          </a:p>
          <a:p>
            <a:r>
              <a:rPr lang="en-US" altLang="zh-CN"/>
              <a:t>(optimal &amp;sequantial)</a:t>
            </a:r>
            <a:endParaRPr lang="en-US" altLang="zh-CN"/>
          </a:p>
        </p:txBody>
      </p:sp>
      <p:pic>
        <p:nvPicPr>
          <p:cNvPr id="18" name="334E55B0-647D-440b-865C-3EC943EB4CBC-23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0" y="2554605"/>
            <a:ext cx="417195" cy="242570"/>
          </a:xfrm>
          <a:prstGeom prst="rect">
            <a:avLst/>
          </a:prstGeom>
        </p:spPr>
      </p:pic>
      <p:pic>
        <p:nvPicPr>
          <p:cNvPr id="19" name="334E55B0-647D-440b-865C-3EC943EB4CBC-24" descr="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890" y="2797175"/>
            <a:ext cx="1081405" cy="311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151765" y="4508500"/>
            <a:ext cx="8712200" cy="221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流程图: 可选过程 19"/>
          <p:cNvSpPr/>
          <p:nvPr/>
        </p:nvSpPr>
        <p:spPr>
          <a:xfrm>
            <a:off x="179705" y="1579880"/>
            <a:ext cx="8712835" cy="23044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4810" y="1675130"/>
            <a:ext cx="8507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命题：记                         为一列由总体</a:t>
            </a:r>
            <a:r>
              <a:rPr lang="en-US" altLang="zh-CN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RGCCA</a:t>
            </a:r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的上述算法生成的外权向量，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则下述不等式成立：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         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334E55B0-647D-440b-865C-3EC943EB4CBC-25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915" y="1737995"/>
            <a:ext cx="2691130" cy="242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5" y="2056130"/>
            <a:ext cx="6106795" cy="744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15" y="3296920"/>
            <a:ext cx="6333490" cy="396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5625" y="404622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证明思路：由下述引理可证得上述命题：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" y="4600575"/>
            <a:ext cx="85077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引理：对                      定义函数：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则下述性质</a:t>
            </a:r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成立：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         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334E55B0-647D-440b-865C-3EC943EB4CBC-26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620" y="4677410"/>
            <a:ext cx="2441575" cy="187960"/>
          </a:xfrm>
          <a:prstGeom prst="rect">
            <a:avLst/>
          </a:prstGeom>
        </p:spPr>
      </p:pic>
      <p:pic>
        <p:nvPicPr>
          <p:cNvPr id="11" name="334E55B0-647D-440b-865C-3EC943EB4CBC-27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155" y="4934585"/>
            <a:ext cx="3996690" cy="1075055"/>
          </a:xfrm>
          <a:prstGeom prst="rect">
            <a:avLst/>
          </a:prstGeom>
        </p:spPr>
      </p:pic>
      <p:pic>
        <p:nvPicPr>
          <p:cNvPr id="12" name="334E55B0-647D-440b-865C-3EC943EB4CBC-28" descr="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8655" y="6337935"/>
            <a:ext cx="2235200" cy="2927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151765" y="1423035"/>
            <a:ext cx="8712200" cy="221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8300" y="1515110"/>
            <a:ext cx="85077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引理：对                      定义函数：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则下述性质</a:t>
            </a:r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成立：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         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334E55B0-647D-440b-865C-3EC943EB4CBC-29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620" y="1591945"/>
            <a:ext cx="2441575" cy="187960"/>
          </a:xfrm>
          <a:prstGeom prst="rect">
            <a:avLst/>
          </a:prstGeom>
        </p:spPr>
      </p:pic>
      <p:pic>
        <p:nvPicPr>
          <p:cNvPr id="11" name="334E55B0-647D-440b-865C-3EC943EB4CBC-30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55" y="1849120"/>
            <a:ext cx="3996690" cy="1075055"/>
          </a:xfrm>
          <a:prstGeom prst="rect">
            <a:avLst/>
          </a:prstGeom>
        </p:spPr>
      </p:pic>
      <p:pic>
        <p:nvPicPr>
          <p:cNvPr id="12" name="334E55B0-647D-440b-865C-3EC943EB4CBC-31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655" y="3252470"/>
            <a:ext cx="2235200" cy="292735"/>
          </a:xfrm>
          <a:prstGeom prst="rect">
            <a:avLst/>
          </a:prstGeom>
        </p:spPr>
      </p:pic>
      <p:sp>
        <p:nvSpPr>
          <p:cNvPr id="8" name="流程图: 终止 7"/>
          <p:cNvSpPr/>
          <p:nvPr/>
        </p:nvSpPr>
        <p:spPr>
          <a:xfrm>
            <a:off x="151765" y="3671570"/>
            <a:ext cx="3088640" cy="5035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 b="1">
                <a:solidFill>
                  <a:schemeClr val="accent5">
                    <a:lumMod val="25000"/>
                  </a:schemeClr>
                </a:solidFill>
              </a:rPr>
              <a:t>Step1: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利用引理证明命题</a:t>
            </a:r>
            <a:endParaRPr lang="zh-CN" altLang="en-US" sz="1800" b="1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13" name="334E55B0-647D-440b-865C-3EC943EB4CBC-32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" y="4171315"/>
            <a:ext cx="4622800" cy="1804035"/>
          </a:xfrm>
          <a:prstGeom prst="rect">
            <a:avLst/>
          </a:prstGeom>
        </p:spPr>
      </p:pic>
      <p:pic>
        <p:nvPicPr>
          <p:cNvPr id="14" name="334E55B0-647D-440b-865C-3EC943EB4CBC-33" descr="C:/Users/29911/AppData/Local/Temp/qt_temp.Q44780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090" y="6034405"/>
            <a:ext cx="5758180" cy="8115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325" y="3771265"/>
            <a:ext cx="4860925" cy="30480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3131820" y="3789680"/>
            <a:ext cx="431800" cy="21399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用于解决什么样的问题：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如何关联在同组个体上观测得到的多个变量块。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例：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研究个体生理与心理差异, 需要详细研究有关的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变量的集合间的关系. 例如,针对同一个人可以比较其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心理测试分数与其身体测量结果. 问题在于, 如何确定这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些数据显示出的存在于生理与心理的独立关系的数量和性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质, 以及如何从系统中的相关的多样性中提取出这些独立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关系的合适特征.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4602480" y="1423035"/>
            <a:ext cx="4508500" cy="142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01845" y="1515110"/>
            <a:ext cx="4709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引理：对                         定义函数：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则下述性质成立：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         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334E55B0-647D-440b-865C-3EC943EB4CBC-34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445" y="1520190"/>
            <a:ext cx="1803400" cy="139065"/>
          </a:xfrm>
          <a:prstGeom prst="rect">
            <a:avLst/>
          </a:prstGeom>
        </p:spPr>
      </p:pic>
      <p:pic>
        <p:nvPicPr>
          <p:cNvPr id="11" name="334E55B0-647D-440b-865C-3EC943EB4CBC-35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85" y="1726565"/>
            <a:ext cx="2732405" cy="735330"/>
          </a:xfrm>
          <a:prstGeom prst="rect">
            <a:avLst/>
          </a:prstGeom>
        </p:spPr>
      </p:pic>
      <p:pic>
        <p:nvPicPr>
          <p:cNvPr id="12" name="334E55B0-647D-440b-865C-3EC943EB4CBC-36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55" y="2533650"/>
            <a:ext cx="1651000" cy="216535"/>
          </a:xfrm>
          <a:prstGeom prst="rect">
            <a:avLst/>
          </a:prstGeom>
        </p:spPr>
      </p:pic>
      <p:sp>
        <p:nvSpPr>
          <p:cNvPr id="8" name="流程图: 终止 7"/>
          <p:cNvSpPr/>
          <p:nvPr/>
        </p:nvSpPr>
        <p:spPr>
          <a:xfrm>
            <a:off x="151765" y="1339850"/>
            <a:ext cx="3088640" cy="5035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 b="1">
                <a:solidFill>
                  <a:schemeClr val="accent5">
                    <a:lumMod val="25000"/>
                  </a:schemeClr>
                </a:solidFill>
              </a:rPr>
              <a:t>Step2: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证明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引理</a:t>
            </a:r>
            <a:endParaRPr lang="zh-CN" altLang="en-US" sz="1800" b="1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765" y="1908810"/>
            <a:ext cx="1965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证明：            可写成</a:t>
            </a:r>
            <a:endParaRPr lang="zh-CN" altLang="en-US" sz="1400"/>
          </a:p>
        </p:txBody>
      </p:sp>
      <p:pic>
        <p:nvPicPr>
          <p:cNvPr id="3" name="334E55B0-647D-440b-865C-3EC943EB4CBC-37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0" y="1976120"/>
            <a:ext cx="568960" cy="239395"/>
          </a:xfrm>
          <a:prstGeom prst="rect">
            <a:avLst/>
          </a:prstGeom>
        </p:spPr>
      </p:pic>
      <p:pic>
        <p:nvPicPr>
          <p:cNvPr id="4" name="334E55B0-647D-440b-865C-3EC943EB4CBC-38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" y="2215515"/>
            <a:ext cx="5984240" cy="1603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2620" y="3573780"/>
            <a:ext cx="5200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(36)</a:t>
            </a:r>
            <a:endParaRPr lang="en-US" altLang="zh-CN" sz="1000"/>
          </a:p>
        </p:txBody>
      </p:sp>
      <p:sp>
        <p:nvSpPr>
          <p:cNvPr id="6" name="文本框 5"/>
          <p:cNvSpPr txBox="1"/>
          <p:nvPr/>
        </p:nvSpPr>
        <p:spPr>
          <a:xfrm>
            <a:off x="287020" y="3851275"/>
            <a:ext cx="21971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利用    和        的定义：</a:t>
            </a:r>
            <a:endParaRPr lang="zh-CN" altLang="en-US" sz="1200"/>
          </a:p>
        </p:txBody>
      </p:sp>
      <p:pic>
        <p:nvPicPr>
          <p:cNvPr id="7" name="334E55B0-647D-440b-865C-3EC943EB4CBC-39" descr="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30" y="3894455"/>
            <a:ext cx="144780" cy="192405"/>
          </a:xfrm>
          <a:prstGeom prst="rect">
            <a:avLst/>
          </a:prstGeom>
        </p:spPr>
      </p:pic>
      <p:pic>
        <p:nvPicPr>
          <p:cNvPr id="17" name="334E55B0-647D-440b-865C-3EC943EB4CBC-40" descr="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555" y="3893185"/>
            <a:ext cx="290830" cy="198120"/>
          </a:xfrm>
          <a:prstGeom prst="rect">
            <a:avLst/>
          </a:prstGeom>
        </p:spPr>
      </p:pic>
      <p:pic>
        <p:nvPicPr>
          <p:cNvPr id="18" name="334E55B0-647D-440b-865C-3EC943EB4CBC-41" descr="qt_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255" y="4091305"/>
            <a:ext cx="3776980" cy="2324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3573780"/>
            <a:ext cx="3625850" cy="308864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7020" y="4323715"/>
            <a:ext cx="1412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有下述不等式成立：</a:t>
            </a:r>
            <a:endParaRPr lang="zh-CN" altLang="en-US" sz="1200"/>
          </a:p>
        </p:txBody>
      </p:sp>
      <p:sp>
        <p:nvSpPr>
          <p:cNvPr id="14" name="圆角矩形 13"/>
          <p:cNvSpPr/>
          <p:nvPr/>
        </p:nvSpPr>
        <p:spPr>
          <a:xfrm>
            <a:off x="323850" y="4869180"/>
            <a:ext cx="5014595" cy="187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2600" y="4990465"/>
            <a:ext cx="528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即证</a:t>
            </a:r>
            <a:endParaRPr lang="zh-CN" altLang="en-US" sz="1200"/>
          </a:p>
        </p:txBody>
      </p:sp>
      <p:pic>
        <p:nvPicPr>
          <p:cNvPr id="16" name="334E55B0-647D-440b-865C-3EC943EB4CBC-42" descr="qt_temp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980" y="5194300"/>
            <a:ext cx="4693920" cy="2762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66090" y="5476240"/>
            <a:ext cx="528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即证</a:t>
            </a:r>
            <a:endParaRPr lang="zh-CN" altLang="en-US" sz="1200"/>
          </a:p>
        </p:txBody>
      </p:sp>
      <p:pic>
        <p:nvPicPr>
          <p:cNvPr id="23" name="334E55B0-647D-440b-865C-3EC943EB4CBC-43" descr="qt_tem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0880" y="5730240"/>
            <a:ext cx="3200400" cy="260350"/>
          </a:xfrm>
          <a:prstGeom prst="rect">
            <a:avLst/>
          </a:prstGeom>
        </p:spPr>
      </p:pic>
      <p:pic>
        <p:nvPicPr>
          <p:cNvPr id="24" name="334E55B0-647D-440b-865C-3EC943EB4CBC-44" descr="C:/Users/29911/AppData/Local/Temp/qt_temp.f22884qt_temp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285" y="5990273"/>
            <a:ext cx="3095625" cy="28194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49580" y="6320790"/>
            <a:ext cx="528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已知</a:t>
            </a:r>
            <a:endParaRPr lang="zh-CN" altLang="en-US" sz="1200"/>
          </a:p>
        </p:txBody>
      </p:sp>
      <p:pic>
        <p:nvPicPr>
          <p:cNvPr id="26" name="334E55B0-647D-440b-865C-3EC943EB4CBC-45" descr="qt_temp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7095" y="6330950"/>
            <a:ext cx="1526540" cy="262255"/>
          </a:xfrm>
          <a:prstGeom prst="rect">
            <a:avLst/>
          </a:prstGeom>
        </p:spPr>
      </p:pic>
      <p:pic>
        <p:nvPicPr>
          <p:cNvPr id="27" name="334E55B0-647D-440b-865C-3EC943EB4CBC-90" descr="C:/Users/29911/AppData/Local/Temp/qt_temp.X28916qt_temp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2283" y="4529773"/>
            <a:ext cx="4678680" cy="287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4602480" y="1423035"/>
            <a:ext cx="4508500" cy="142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01845" y="1515110"/>
            <a:ext cx="4709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引理：对                         定义函数：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则下述性质成立：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         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334E55B0-647D-440b-865C-3EC943EB4CBC-50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445" y="1520190"/>
            <a:ext cx="1803400" cy="139065"/>
          </a:xfrm>
          <a:prstGeom prst="rect">
            <a:avLst/>
          </a:prstGeom>
        </p:spPr>
      </p:pic>
      <p:pic>
        <p:nvPicPr>
          <p:cNvPr id="11" name="334E55B0-647D-440b-865C-3EC943EB4CBC-51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85" y="1726565"/>
            <a:ext cx="2732405" cy="735330"/>
          </a:xfrm>
          <a:prstGeom prst="rect">
            <a:avLst/>
          </a:prstGeom>
        </p:spPr>
      </p:pic>
      <p:pic>
        <p:nvPicPr>
          <p:cNvPr id="12" name="334E55B0-647D-440b-865C-3EC943EB4CBC-52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55" y="2533650"/>
            <a:ext cx="1651000" cy="216535"/>
          </a:xfrm>
          <a:prstGeom prst="rect">
            <a:avLst/>
          </a:prstGeom>
        </p:spPr>
      </p:pic>
      <p:sp>
        <p:nvSpPr>
          <p:cNvPr id="8" name="流程图: 终止 7"/>
          <p:cNvSpPr/>
          <p:nvPr/>
        </p:nvSpPr>
        <p:spPr>
          <a:xfrm>
            <a:off x="151765" y="1339850"/>
            <a:ext cx="3088640" cy="5035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 b="1">
                <a:solidFill>
                  <a:schemeClr val="accent5">
                    <a:lumMod val="25000"/>
                  </a:schemeClr>
                </a:solidFill>
              </a:rPr>
              <a:t>Step2: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证明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引理</a:t>
            </a:r>
            <a:endParaRPr lang="zh-CN" altLang="en-US" sz="1800" b="1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765" y="2366645"/>
            <a:ext cx="1965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证明：</a:t>
            </a:r>
            <a:r>
              <a:rPr lang="en-US" altLang="zh-CN" sz="1400"/>
              <a:t>(</a:t>
            </a:r>
            <a:r>
              <a:rPr lang="zh-CN" altLang="en-US" sz="1400"/>
              <a:t>续</a:t>
            </a:r>
            <a:r>
              <a:rPr lang="en-US" altLang="zh-CN" sz="1400"/>
              <a:t>)</a:t>
            </a:r>
            <a:endParaRPr lang="en-US" altLang="zh-CN" sz="14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130" y="2879090"/>
            <a:ext cx="3625850" cy="308864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7020" y="2673350"/>
            <a:ext cx="1412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有下述不等式成立：</a:t>
            </a:r>
            <a:endParaRPr lang="zh-CN" altLang="en-US" sz="1200"/>
          </a:p>
        </p:txBody>
      </p:sp>
      <p:sp>
        <p:nvSpPr>
          <p:cNvPr id="14" name="圆角矩形 13"/>
          <p:cNvSpPr/>
          <p:nvPr/>
        </p:nvSpPr>
        <p:spPr>
          <a:xfrm>
            <a:off x="323850" y="3218815"/>
            <a:ext cx="5014595" cy="34442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2600" y="3340100"/>
            <a:ext cx="528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即证</a:t>
            </a:r>
            <a:endParaRPr lang="zh-CN" altLang="en-US" sz="1200"/>
          </a:p>
        </p:txBody>
      </p:sp>
      <p:pic>
        <p:nvPicPr>
          <p:cNvPr id="16" name="334E55B0-647D-440b-865C-3EC943EB4CBC-53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80" y="3543935"/>
            <a:ext cx="4693920" cy="2762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66090" y="3825875"/>
            <a:ext cx="528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即证</a:t>
            </a:r>
            <a:endParaRPr lang="zh-CN" altLang="en-US" sz="1200"/>
          </a:p>
        </p:txBody>
      </p:sp>
      <p:pic>
        <p:nvPicPr>
          <p:cNvPr id="23" name="334E55B0-647D-440b-865C-3EC943EB4CBC-54" descr="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880" y="4079875"/>
            <a:ext cx="3200400" cy="260350"/>
          </a:xfrm>
          <a:prstGeom prst="rect">
            <a:avLst/>
          </a:prstGeom>
        </p:spPr>
      </p:pic>
      <p:pic>
        <p:nvPicPr>
          <p:cNvPr id="24" name="334E55B0-647D-440b-865C-3EC943EB4CBC-55" descr="C:/Users/29911/AppData/Local/Temp/qt_temp.f22884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285" y="4339908"/>
            <a:ext cx="3095625" cy="28194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57200" y="4667250"/>
            <a:ext cx="528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已知</a:t>
            </a:r>
            <a:endParaRPr lang="zh-CN" altLang="en-US" sz="1200"/>
          </a:p>
        </p:txBody>
      </p:sp>
      <p:pic>
        <p:nvPicPr>
          <p:cNvPr id="26" name="334E55B0-647D-440b-865C-3EC943EB4CBC-56" descr="qt_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95" y="4680585"/>
            <a:ext cx="1526540" cy="26225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33070" y="4940935"/>
            <a:ext cx="528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下证</a:t>
            </a:r>
            <a:endParaRPr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871220" y="4937760"/>
            <a:ext cx="528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已知</a:t>
            </a:r>
            <a:endParaRPr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871220" y="5153025"/>
            <a:ext cx="528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则</a:t>
            </a:r>
            <a:endParaRPr lang="zh-CN" altLang="en-US" sz="1200"/>
          </a:p>
        </p:txBody>
      </p:sp>
      <p:pic>
        <p:nvPicPr>
          <p:cNvPr id="30" name="334E55B0-647D-440b-865C-3EC943EB4CBC-57" descr="qt_tem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795" y="4961890"/>
            <a:ext cx="1554480" cy="215900"/>
          </a:xfrm>
          <a:prstGeom prst="rect">
            <a:avLst/>
          </a:prstGeom>
        </p:spPr>
      </p:pic>
      <p:pic>
        <p:nvPicPr>
          <p:cNvPr id="31" name="334E55B0-647D-440b-865C-3EC943EB4CBC-58" descr="qt_temp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0935" y="5192395"/>
            <a:ext cx="896620" cy="17208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947545" y="5153025"/>
            <a:ext cx="741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半正定</a:t>
            </a:r>
            <a:endParaRPr lang="zh-CN" altLang="en-US" sz="1200"/>
          </a:p>
        </p:txBody>
      </p:sp>
      <p:sp>
        <p:nvSpPr>
          <p:cNvPr id="34" name="左大括号 33"/>
          <p:cNvSpPr/>
          <p:nvPr/>
        </p:nvSpPr>
        <p:spPr>
          <a:xfrm>
            <a:off x="895985" y="5013325"/>
            <a:ext cx="75565" cy="360045"/>
          </a:xfrm>
          <a:prstGeom prst="leftBrace">
            <a:avLst>
              <a:gd name="adj1" fmla="val 118487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流程图: 过程 35"/>
          <p:cNvSpPr/>
          <p:nvPr/>
        </p:nvSpPr>
        <p:spPr>
          <a:xfrm>
            <a:off x="193040" y="5419725"/>
            <a:ext cx="5256530" cy="1405890"/>
          </a:xfrm>
          <a:prstGeom prst="flowChartProcess">
            <a:avLst/>
          </a:prstGeom>
          <a:solidFill>
            <a:schemeClr val="bg1">
              <a:alpha val="63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40690" y="5368290"/>
            <a:ext cx="50438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由               ，存在正交矩阵    使              </a:t>
            </a:r>
            <a:endParaRPr lang="zh-CN" altLang="en-US" sz="1200"/>
          </a:p>
        </p:txBody>
      </p:sp>
      <p:pic>
        <p:nvPicPr>
          <p:cNvPr id="38" name="334E55B0-647D-440b-865C-3EC943EB4CBC-59" descr="qt_tem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20" y="5388610"/>
            <a:ext cx="576580" cy="200660"/>
          </a:xfrm>
          <a:prstGeom prst="rect">
            <a:avLst/>
          </a:prstGeom>
        </p:spPr>
      </p:pic>
      <p:pic>
        <p:nvPicPr>
          <p:cNvPr id="39" name="334E55B0-647D-440b-865C-3EC943EB4CBC-60" descr="qt_temp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0620" y="5444490"/>
            <a:ext cx="127635" cy="121285"/>
          </a:xfrm>
          <a:prstGeom prst="rect">
            <a:avLst/>
          </a:prstGeom>
        </p:spPr>
      </p:pic>
      <p:pic>
        <p:nvPicPr>
          <p:cNvPr id="40" name="334E55B0-647D-440b-865C-3EC943EB4CBC-61" descr="qt_temp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6535" y="5427980"/>
            <a:ext cx="699135" cy="147320"/>
          </a:xfrm>
          <a:prstGeom prst="rect">
            <a:avLst/>
          </a:prstGeom>
        </p:spPr>
      </p:pic>
      <p:pic>
        <p:nvPicPr>
          <p:cNvPr id="41" name="334E55B0-647D-440b-865C-3EC943EB4CBC-62" descr="qt_temp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1180" y="5589270"/>
            <a:ext cx="2056765" cy="16446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604135" y="5546725"/>
            <a:ext cx="384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而</a:t>
            </a:r>
            <a:endParaRPr lang="zh-CN" altLang="en-US" sz="1200"/>
          </a:p>
        </p:txBody>
      </p:sp>
      <p:pic>
        <p:nvPicPr>
          <p:cNvPr id="43" name="334E55B0-647D-440b-865C-3EC943EB4CBC-63" descr="qt_temp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98775" y="5581015"/>
            <a:ext cx="1636395" cy="18097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458970" y="5534025"/>
            <a:ext cx="736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是双射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-28575" y="5857240"/>
            <a:ext cx="963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问题转化为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854710" y="5782310"/>
            <a:ext cx="528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已知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854710" y="5997575"/>
            <a:ext cx="528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则</a:t>
            </a:r>
            <a:endParaRPr lang="zh-CN" altLang="en-US" sz="1200"/>
          </a:p>
        </p:txBody>
      </p:sp>
      <p:pic>
        <p:nvPicPr>
          <p:cNvPr id="48" name="334E55B0-647D-440b-865C-3EC943EB4CBC-64" descr="C:/Users/29911/AppData/Local/Temp/qt_temp.x22884qt_temp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63968" y="5806440"/>
            <a:ext cx="837565" cy="215900"/>
          </a:xfrm>
          <a:prstGeom prst="rect">
            <a:avLst/>
          </a:prstGeom>
        </p:spPr>
      </p:pic>
      <p:pic>
        <p:nvPicPr>
          <p:cNvPr id="49" name="334E55B0-647D-440b-865C-3EC943EB4CBC-65" descr="C:/Users/29911/AppData/Local/Temp/qt_temp.h22884qt_temp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8250" y="6036945"/>
            <a:ext cx="648970" cy="172085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931035" y="5997575"/>
            <a:ext cx="741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半正定</a:t>
            </a:r>
            <a:endParaRPr lang="zh-CN" altLang="en-US" sz="1200"/>
          </a:p>
        </p:txBody>
      </p:sp>
      <p:sp>
        <p:nvSpPr>
          <p:cNvPr id="51" name="左大括号 50"/>
          <p:cNvSpPr/>
          <p:nvPr/>
        </p:nvSpPr>
        <p:spPr>
          <a:xfrm>
            <a:off x="879475" y="5857875"/>
            <a:ext cx="75565" cy="360045"/>
          </a:xfrm>
          <a:prstGeom prst="leftBrace">
            <a:avLst>
              <a:gd name="adj1" fmla="val 118487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2" name="334E55B0-647D-440b-865C-3EC943EB4CBC-66" descr="qt_te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56535" y="5806440"/>
            <a:ext cx="2239645" cy="563880"/>
          </a:xfrm>
          <a:prstGeom prst="rect">
            <a:avLst/>
          </a:prstGeom>
        </p:spPr>
      </p:pic>
      <p:pic>
        <p:nvPicPr>
          <p:cNvPr id="53" name="334E55B0-647D-440b-865C-3EC943EB4CBC-67" descr="qt_te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88310" y="6370320"/>
            <a:ext cx="1754505" cy="140335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2713990" y="631380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而</a:t>
            </a:r>
            <a:endParaRPr lang="zh-CN" altLang="en-US" sz="1200"/>
          </a:p>
        </p:txBody>
      </p:sp>
      <p:sp>
        <p:nvSpPr>
          <p:cNvPr id="55" name="左大括号 54"/>
          <p:cNvSpPr/>
          <p:nvPr/>
        </p:nvSpPr>
        <p:spPr>
          <a:xfrm>
            <a:off x="2624455" y="5805170"/>
            <a:ext cx="75565" cy="720090"/>
          </a:xfrm>
          <a:prstGeom prst="leftBrace">
            <a:avLst>
              <a:gd name="adj1" fmla="val 238235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313680" y="5955665"/>
            <a:ext cx="266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令</a:t>
            </a:r>
            <a:endParaRPr lang="zh-CN" altLang="en-US" sz="1200"/>
          </a:p>
        </p:txBody>
      </p:sp>
      <p:pic>
        <p:nvPicPr>
          <p:cNvPr id="58" name="334E55B0-647D-440b-865C-3EC943EB4CBC-68" descr="qt_temp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26100" y="5997575"/>
            <a:ext cx="854075" cy="139700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6440170" y="5950585"/>
            <a:ext cx="266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则</a:t>
            </a:r>
            <a:endParaRPr lang="zh-CN" altLang="en-US" sz="1200"/>
          </a:p>
        </p:txBody>
      </p:sp>
      <p:pic>
        <p:nvPicPr>
          <p:cNvPr id="61" name="334E55B0-647D-440b-865C-3EC943EB4CBC-69" descr="qt_temp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68135" y="6022340"/>
            <a:ext cx="1627505" cy="678815"/>
          </a:xfrm>
          <a:prstGeom prst="rect">
            <a:avLst/>
          </a:prstGeom>
        </p:spPr>
      </p:pic>
      <p:pic>
        <p:nvPicPr>
          <p:cNvPr id="62" name="334E55B0-647D-440b-865C-3EC943EB4CBC-70" descr="qt_temp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80380" y="6431915"/>
            <a:ext cx="1111250" cy="157480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5339080" y="636968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即</a:t>
            </a:r>
            <a:endParaRPr lang="zh-CN" altLang="en-US" sz="1200"/>
          </a:p>
        </p:txBody>
      </p:sp>
      <p:sp>
        <p:nvSpPr>
          <p:cNvPr id="64" name="文本框 63"/>
          <p:cNvSpPr txBox="1"/>
          <p:nvPr/>
        </p:nvSpPr>
        <p:spPr>
          <a:xfrm>
            <a:off x="4700905" y="6550025"/>
            <a:ext cx="2583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则其特征值为</a:t>
            </a:r>
            <a:r>
              <a:rPr lang="en-US" altLang="zh-CN" sz="1200"/>
              <a:t>0</a:t>
            </a:r>
            <a:r>
              <a:rPr lang="zh-CN" altLang="en-US" sz="1200"/>
              <a:t>或</a:t>
            </a:r>
            <a:r>
              <a:rPr lang="en-US" altLang="zh-CN" sz="1200"/>
              <a:t>1,</a:t>
            </a:r>
            <a:r>
              <a:rPr lang="zh-CN" altLang="en-US" sz="1200"/>
              <a:t>故半正定。</a:t>
            </a:r>
            <a:endParaRPr lang="zh-CN" altLang="en-US" sz="1200"/>
          </a:p>
        </p:txBody>
      </p:sp>
      <p:pic>
        <p:nvPicPr>
          <p:cNvPr id="3" name="334E55B0-647D-440b-865C-3EC943EB4CBC-89" descr="C:/Users/29911/AppData/Local/Temp/qt_temp.X28916qt_temp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38773" y="2879408"/>
            <a:ext cx="4678680" cy="287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4602480" y="1423035"/>
            <a:ext cx="4508500" cy="142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01845" y="1515110"/>
            <a:ext cx="4709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引理：对                         定义函数：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则下述性质成立：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         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334E55B0-647D-440b-865C-3EC943EB4CBC-73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445" y="1520190"/>
            <a:ext cx="1803400" cy="139065"/>
          </a:xfrm>
          <a:prstGeom prst="rect">
            <a:avLst/>
          </a:prstGeom>
        </p:spPr>
      </p:pic>
      <p:pic>
        <p:nvPicPr>
          <p:cNvPr id="11" name="334E55B0-647D-440b-865C-3EC943EB4CBC-74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85" y="1726565"/>
            <a:ext cx="2732405" cy="735330"/>
          </a:xfrm>
          <a:prstGeom prst="rect">
            <a:avLst/>
          </a:prstGeom>
        </p:spPr>
      </p:pic>
      <p:pic>
        <p:nvPicPr>
          <p:cNvPr id="12" name="334E55B0-647D-440b-865C-3EC943EB4CBC-75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55" y="2533650"/>
            <a:ext cx="1651000" cy="216535"/>
          </a:xfrm>
          <a:prstGeom prst="rect">
            <a:avLst/>
          </a:prstGeom>
        </p:spPr>
      </p:pic>
      <p:sp>
        <p:nvSpPr>
          <p:cNvPr id="8" name="流程图: 终止 7"/>
          <p:cNvSpPr/>
          <p:nvPr/>
        </p:nvSpPr>
        <p:spPr>
          <a:xfrm>
            <a:off x="151765" y="1339850"/>
            <a:ext cx="3088640" cy="5035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 b="1">
                <a:solidFill>
                  <a:schemeClr val="accent5">
                    <a:lumMod val="25000"/>
                  </a:schemeClr>
                </a:solidFill>
              </a:rPr>
              <a:t>Step2: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证明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引理</a:t>
            </a:r>
            <a:endParaRPr lang="zh-CN" altLang="en-US" sz="1800" b="1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765" y="1908810"/>
            <a:ext cx="1965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证明：            可写成</a:t>
            </a:r>
            <a:endParaRPr lang="zh-CN" altLang="en-US" sz="1400"/>
          </a:p>
        </p:txBody>
      </p:sp>
      <p:pic>
        <p:nvPicPr>
          <p:cNvPr id="3" name="334E55B0-647D-440b-865C-3EC943EB4CBC-76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0" y="1976120"/>
            <a:ext cx="568960" cy="239395"/>
          </a:xfrm>
          <a:prstGeom prst="rect">
            <a:avLst/>
          </a:prstGeom>
        </p:spPr>
      </p:pic>
      <p:pic>
        <p:nvPicPr>
          <p:cNvPr id="4" name="334E55B0-647D-440b-865C-3EC943EB4CBC-77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" y="2215515"/>
            <a:ext cx="5984240" cy="1603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2620" y="3573780"/>
            <a:ext cx="5200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(36)</a:t>
            </a:r>
            <a:endParaRPr lang="en-US" altLang="zh-CN" sz="1000"/>
          </a:p>
        </p:txBody>
      </p:sp>
      <p:sp>
        <p:nvSpPr>
          <p:cNvPr id="6" name="文本框 5"/>
          <p:cNvSpPr txBox="1"/>
          <p:nvPr/>
        </p:nvSpPr>
        <p:spPr>
          <a:xfrm>
            <a:off x="287020" y="3851275"/>
            <a:ext cx="21971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利用    和        的定义：</a:t>
            </a:r>
            <a:endParaRPr lang="zh-CN" altLang="en-US" sz="1200"/>
          </a:p>
        </p:txBody>
      </p:sp>
      <p:pic>
        <p:nvPicPr>
          <p:cNvPr id="7" name="334E55B0-647D-440b-865C-3EC943EB4CBC-78" descr="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30" y="3894455"/>
            <a:ext cx="144780" cy="192405"/>
          </a:xfrm>
          <a:prstGeom prst="rect">
            <a:avLst/>
          </a:prstGeom>
        </p:spPr>
      </p:pic>
      <p:pic>
        <p:nvPicPr>
          <p:cNvPr id="17" name="334E55B0-647D-440b-865C-3EC943EB4CBC-79" descr="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555" y="3893185"/>
            <a:ext cx="290830" cy="198120"/>
          </a:xfrm>
          <a:prstGeom prst="rect">
            <a:avLst/>
          </a:prstGeom>
        </p:spPr>
      </p:pic>
      <p:pic>
        <p:nvPicPr>
          <p:cNvPr id="18" name="334E55B0-647D-440b-865C-3EC943EB4CBC-80" descr="qt_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255" y="4091305"/>
            <a:ext cx="3776980" cy="2324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3573780"/>
            <a:ext cx="3625850" cy="308864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7020" y="4323715"/>
            <a:ext cx="1412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有下述不等式成立：</a:t>
            </a:r>
            <a:endParaRPr lang="zh-CN" altLang="en-US" sz="1200"/>
          </a:p>
        </p:txBody>
      </p:sp>
      <p:pic>
        <p:nvPicPr>
          <p:cNvPr id="13" name="334E55B0-647D-440b-865C-3EC943EB4CBC-81" descr="C:/Users/29911/AppData/Local/Temp/qt_temp.X28916qt_temp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283" y="4529773"/>
            <a:ext cx="4678680" cy="28765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70510" y="4809490"/>
            <a:ext cx="14128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且有等式：</a:t>
            </a:r>
            <a:endParaRPr lang="zh-CN" altLang="en-US" sz="120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rcRect t="5154"/>
          <a:stretch>
            <a:fillRect/>
          </a:stretch>
        </p:blipFill>
        <p:spPr>
          <a:xfrm>
            <a:off x="287020" y="5022850"/>
            <a:ext cx="5087620" cy="84137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87020" y="5864225"/>
            <a:ext cx="2853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下面对三种不同的</a:t>
            </a:r>
            <a:r>
              <a:rPr lang="en-US" altLang="zh-CN" sz="1200"/>
              <a:t>g</a:t>
            </a:r>
            <a:r>
              <a:rPr lang="zh-CN" altLang="en-US" sz="1200"/>
              <a:t>分别进行讨论</a:t>
            </a:r>
            <a:r>
              <a:rPr lang="zh-CN" altLang="en-US" sz="1200"/>
              <a:t>：</a:t>
            </a:r>
            <a:endParaRPr lang="zh-CN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4602480" y="1423035"/>
            <a:ext cx="4508500" cy="142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01845" y="1515110"/>
            <a:ext cx="4709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引理：对                         定义函数：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则下述性质成立：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         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334E55B0-647D-440b-865C-3EC943EB4CBC-84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445" y="1520190"/>
            <a:ext cx="1803400" cy="139065"/>
          </a:xfrm>
          <a:prstGeom prst="rect">
            <a:avLst/>
          </a:prstGeom>
        </p:spPr>
      </p:pic>
      <p:pic>
        <p:nvPicPr>
          <p:cNvPr id="11" name="334E55B0-647D-440b-865C-3EC943EB4CBC-85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85" y="1726565"/>
            <a:ext cx="2732405" cy="735330"/>
          </a:xfrm>
          <a:prstGeom prst="rect">
            <a:avLst/>
          </a:prstGeom>
        </p:spPr>
      </p:pic>
      <p:pic>
        <p:nvPicPr>
          <p:cNvPr id="12" name="334E55B0-647D-440b-865C-3EC943EB4CBC-86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55" y="2533650"/>
            <a:ext cx="1651000" cy="216535"/>
          </a:xfrm>
          <a:prstGeom prst="rect">
            <a:avLst/>
          </a:prstGeom>
        </p:spPr>
      </p:pic>
      <p:sp>
        <p:nvSpPr>
          <p:cNvPr id="8" name="流程图: 终止 7"/>
          <p:cNvSpPr/>
          <p:nvPr/>
        </p:nvSpPr>
        <p:spPr>
          <a:xfrm>
            <a:off x="151765" y="1339850"/>
            <a:ext cx="3088640" cy="5035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 b="1">
                <a:solidFill>
                  <a:schemeClr val="accent5">
                    <a:lumMod val="25000"/>
                  </a:schemeClr>
                </a:solidFill>
              </a:rPr>
              <a:t>Step2: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证明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引理</a:t>
            </a:r>
            <a:endParaRPr lang="zh-CN" altLang="en-US" sz="1800" b="1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640" y="3573780"/>
            <a:ext cx="3625850" cy="30886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rcRect t="5154"/>
          <a:stretch>
            <a:fillRect/>
          </a:stretch>
        </p:blipFill>
        <p:spPr>
          <a:xfrm>
            <a:off x="52070" y="2170430"/>
            <a:ext cx="4478655" cy="740410"/>
          </a:xfrm>
          <a:prstGeom prst="rect">
            <a:avLst/>
          </a:prstGeom>
        </p:spPr>
      </p:pic>
      <p:pic>
        <p:nvPicPr>
          <p:cNvPr id="58" name="334E55B0-647D-440b-865C-3EC943EB4CBC-110" descr="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140" y="3022600"/>
            <a:ext cx="897255" cy="241935"/>
          </a:xfrm>
          <a:prstGeom prst="rect">
            <a:avLst/>
          </a:prstGeom>
        </p:spPr>
      </p:pic>
      <p:sp>
        <p:nvSpPr>
          <p:cNvPr id="61" name="圆角矩形 60"/>
          <p:cNvSpPr/>
          <p:nvPr/>
        </p:nvSpPr>
        <p:spPr>
          <a:xfrm>
            <a:off x="79375" y="2910840"/>
            <a:ext cx="1125220" cy="46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Horst scheme</a:t>
            </a:r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15" name="334E55B0-647D-440b-865C-3EC943EB4CBC-87" descr="C:/Users/29911/AppData/Local/Temp/qt_temp.G22884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4405" y="3039110"/>
            <a:ext cx="944245" cy="228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510" y="3724275"/>
            <a:ext cx="5106035" cy="90233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9375" y="3448685"/>
            <a:ext cx="511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(38)</a:t>
            </a:r>
            <a:endParaRPr lang="en-US" altLang="zh-CN" sz="1200"/>
          </a:p>
        </p:txBody>
      </p:sp>
      <p:sp>
        <p:nvSpPr>
          <p:cNvPr id="23" name="右箭头 22"/>
          <p:cNvSpPr/>
          <p:nvPr/>
        </p:nvSpPr>
        <p:spPr>
          <a:xfrm>
            <a:off x="457200" y="3478530"/>
            <a:ext cx="21653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334E55B0-647D-440b-865C-3EC943EB4CBC-88" descr="C:/Users/29911/AppData/Local/Temp/qt_temp.I28916qt_tem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715" y="1843405"/>
            <a:ext cx="4317365" cy="2654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9870" y="5383530"/>
            <a:ext cx="1961515" cy="417830"/>
          </a:xfrm>
          <a:prstGeom prst="rect">
            <a:avLst/>
          </a:prstGeom>
        </p:spPr>
      </p:pic>
      <p:pic>
        <p:nvPicPr>
          <p:cNvPr id="3" name="334E55B0-647D-440b-865C-3EC943EB4CBC-91" descr="C:/Users/29911/AppData/Local/Temp/qt_temp.I28916qt_tem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080" y="4826000"/>
            <a:ext cx="4317365" cy="2654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6705" y="4831080"/>
            <a:ext cx="1002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又已得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290195" y="5460365"/>
            <a:ext cx="1002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故可证得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708400" y="5517515"/>
            <a:ext cx="215900" cy="2159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4602480" y="1423035"/>
            <a:ext cx="4508500" cy="142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01845" y="1515110"/>
            <a:ext cx="4709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引理：对                         定义函数：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则下述性质成立：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         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334E55B0-647D-440b-865C-3EC943EB4CBC-103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445" y="1520190"/>
            <a:ext cx="1803400" cy="139065"/>
          </a:xfrm>
          <a:prstGeom prst="rect">
            <a:avLst/>
          </a:prstGeom>
        </p:spPr>
      </p:pic>
      <p:pic>
        <p:nvPicPr>
          <p:cNvPr id="11" name="334E55B0-647D-440b-865C-3EC943EB4CBC-104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85" y="1726565"/>
            <a:ext cx="2732405" cy="735330"/>
          </a:xfrm>
          <a:prstGeom prst="rect">
            <a:avLst/>
          </a:prstGeom>
        </p:spPr>
      </p:pic>
      <p:pic>
        <p:nvPicPr>
          <p:cNvPr id="12" name="334E55B0-647D-440b-865C-3EC943EB4CBC-105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55" y="2533650"/>
            <a:ext cx="1651000" cy="216535"/>
          </a:xfrm>
          <a:prstGeom prst="rect">
            <a:avLst/>
          </a:prstGeom>
        </p:spPr>
      </p:pic>
      <p:sp>
        <p:nvSpPr>
          <p:cNvPr id="8" name="流程图: 终止 7"/>
          <p:cNvSpPr/>
          <p:nvPr/>
        </p:nvSpPr>
        <p:spPr>
          <a:xfrm>
            <a:off x="151765" y="1339850"/>
            <a:ext cx="3088640" cy="5035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 b="1">
                <a:solidFill>
                  <a:schemeClr val="accent5">
                    <a:lumMod val="25000"/>
                  </a:schemeClr>
                </a:solidFill>
              </a:rPr>
              <a:t>Step2: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证明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引理</a:t>
            </a:r>
            <a:endParaRPr lang="zh-CN" altLang="en-US" sz="1800" b="1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640" y="3573780"/>
            <a:ext cx="3625850" cy="30886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rcRect t="5154"/>
          <a:stretch>
            <a:fillRect/>
          </a:stretch>
        </p:blipFill>
        <p:spPr>
          <a:xfrm>
            <a:off x="52070" y="2170430"/>
            <a:ext cx="4478655" cy="740410"/>
          </a:xfrm>
          <a:prstGeom prst="rect">
            <a:avLst/>
          </a:prstGeom>
        </p:spPr>
      </p:pic>
      <p:sp>
        <p:nvSpPr>
          <p:cNvPr id="61" name="圆角矩形 60"/>
          <p:cNvSpPr/>
          <p:nvPr/>
        </p:nvSpPr>
        <p:spPr>
          <a:xfrm>
            <a:off x="79375" y="2910840"/>
            <a:ext cx="1125220" cy="46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Centroid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scheme</a:t>
            </a:r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15" name="334E55B0-647D-440b-865C-3EC943EB4CBC-106" descr="C:/Users/29911/AppData/Local/Temp/qt_temp.N28916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405" y="3084830"/>
            <a:ext cx="1289050" cy="1873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9375" y="3448685"/>
            <a:ext cx="511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(38)</a:t>
            </a:r>
            <a:endParaRPr lang="en-US" altLang="zh-CN" sz="1200"/>
          </a:p>
        </p:txBody>
      </p:sp>
      <p:sp>
        <p:nvSpPr>
          <p:cNvPr id="23" name="右箭头 22"/>
          <p:cNvSpPr/>
          <p:nvPr/>
        </p:nvSpPr>
        <p:spPr>
          <a:xfrm>
            <a:off x="457200" y="3478530"/>
            <a:ext cx="21653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334E55B0-647D-440b-865C-3EC943EB4CBC-107" descr="C:/Users/29911/AppData/Local/Temp/qt_temp.I28916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15" y="1843405"/>
            <a:ext cx="4317365" cy="265430"/>
          </a:xfrm>
          <a:prstGeom prst="rect">
            <a:avLst/>
          </a:prstGeom>
        </p:spPr>
      </p:pic>
      <p:pic>
        <p:nvPicPr>
          <p:cNvPr id="60" name="334E55B0-647D-440b-865C-3EC943EB4CBC-108" descr="qt_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4445" y="3061970"/>
            <a:ext cx="880110" cy="209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70" y="3761105"/>
            <a:ext cx="5323205" cy="4775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080" y="4238625"/>
            <a:ext cx="5115560" cy="12865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75" y="4240530"/>
            <a:ext cx="1002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且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79375" y="5525135"/>
            <a:ext cx="1002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从而</a:t>
            </a:r>
            <a:endParaRPr lang="zh-CN" altLang="en-US" sz="1400"/>
          </a:p>
        </p:txBody>
      </p:sp>
      <p:pic>
        <p:nvPicPr>
          <p:cNvPr id="18" name="334E55B0-647D-440b-865C-3EC943EB4CBC-109" descr="qt_tem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595" y="5831840"/>
            <a:ext cx="3697605" cy="2730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210685" y="6163310"/>
            <a:ext cx="215900" cy="2159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4602480" y="1423035"/>
            <a:ext cx="4508500" cy="142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01845" y="1515110"/>
            <a:ext cx="4709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引理：对                         定义函数：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则下述性质成立：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         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334E55B0-647D-440b-865C-3EC943EB4CBC-116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445" y="1520190"/>
            <a:ext cx="1803400" cy="139065"/>
          </a:xfrm>
          <a:prstGeom prst="rect">
            <a:avLst/>
          </a:prstGeom>
        </p:spPr>
      </p:pic>
      <p:pic>
        <p:nvPicPr>
          <p:cNvPr id="11" name="334E55B0-647D-440b-865C-3EC943EB4CBC-117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85" y="1726565"/>
            <a:ext cx="2732405" cy="735330"/>
          </a:xfrm>
          <a:prstGeom prst="rect">
            <a:avLst/>
          </a:prstGeom>
        </p:spPr>
      </p:pic>
      <p:pic>
        <p:nvPicPr>
          <p:cNvPr id="12" name="334E55B0-647D-440b-865C-3EC943EB4CBC-118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55" y="2533650"/>
            <a:ext cx="1651000" cy="216535"/>
          </a:xfrm>
          <a:prstGeom prst="rect">
            <a:avLst/>
          </a:prstGeom>
        </p:spPr>
      </p:pic>
      <p:sp>
        <p:nvSpPr>
          <p:cNvPr id="8" name="流程图: 终止 7"/>
          <p:cNvSpPr/>
          <p:nvPr/>
        </p:nvSpPr>
        <p:spPr>
          <a:xfrm>
            <a:off x="151765" y="1339850"/>
            <a:ext cx="3088640" cy="5035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 b="1">
                <a:solidFill>
                  <a:schemeClr val="accent5">
                    <a:lumMod val="25000"/>
                  </a:schemeClr>
                </a:solidFill>
              </a:rPr>
              <a:t>Step2: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证明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引理</a:t>
            </a:r>
            <a:endParaRPr lang="zh-CN" altLang="en-US" sz="1800" b="1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640" y="3573780"/>
            <a:ext cx="3625850" cy="30886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rcRect t="5154"/>
          <a:stretch>
            <a:fillRect/>
          </a:stretch>
        </p:blipFill>
        <p:spPr>
          <a:xfrm>
            <a:off x="52070" y="2170430"/>
            <a:ext cx="4478655" cy="740410"/>
          </a:xfrm>
          <a:prstGeom prst="rect">
            <a:avLst/>
          </a:prstGeom>
        </p:spPr>
      </p:pic>
      <p:sp>
        <p:nvSpPr>
          <p:cNvPr id="61" name="圆角矩形 60"/>
          <p:cNvSpPr/>
          <p:nvPr/>
        </p:nvSpPr>
        <p:spPr>
          <a:xfrm>
            <a:off x="79375" y="2910840"/>
            <a:ext cx="1125220" cy="46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Factorial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scheme</a:t>
            </a:r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15" name="334E55B0-647D-440b-865C-3EC943EB4CBC-119" descr="C:/Users/29911/AppData/Local/Temp/qt_temp.H28916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6305" y="3035300"/>
            <a:ext cx="1000760" cy="23685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9375" y="3448685"/>
            <a:ext cx="511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(38)</a:t>
            </a:r>
            <a:endParaRPr lang="en-US" altLang="zh-CN" sz="1200"/>
          </a:p>
        </p:txBody>
      </p:sp>
      <p:sp>
        <p:nvSpPr>
          <p:cNvPr id="23" name="右箭头 22"/>
          <p:cNvSpPr/>
          <p:nvPr/>
        </p:nvSpPr>
        <p:spPr>
          <a:xfrm>
            <a:off x="457200" y="3478530"/>
            <a:ext cx="21653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334E55B0-647D-440b-865C-3EC943EB4CBC-120" descr="C:/Users/29911/AppData/Local/Temp/qt_temp.I28916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15" y="1843405"/>
            <a:ext cx="4317365" cy="2654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75" y="4097020"/>
            <a:ext cx="1002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且</a:t>
            </a:r>
            <a:endParaRPr lang="zh-CN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4210685" y="6163310"/>
            <a:ext cx="215900" cy="2159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9" name="334E55B0-647D-440b-865C-3EC943EB4CBC-121" descr="qt_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480" y="3035300"/>
            <a:ext cx="891540" cy="2457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765" y="3755390"/>
            <a:ext cx="5223510" cy="394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5" y="4359910"/>
            <a:ext cx="5335270" cy="832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7625" y="5177155"/>
            <a:ext cx="5052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(44)</a:t>
            </a:r>
            <a:r>
              <a:rPr lang="zh-CN" altLang="en-US" sz="1200"/>
              <a:t>右侧是两个向量得标量积。利用</a:t>
            </a:r>
            <a:r>
              <a:rPr lang="en-US" altLang="zh-CN" sz="1200"/>
              <a:t>Cautchy-Schwartz</a:t>
            </a:r>
            <a:r>
              <a:rPr lang="zh-CN" altLang="en-US" sz="1200"/>
              <a:t>不等式和</a:t>
            </a:r>
            <a:endParaRPr lang="zh-CN" altLang="en-US" sz="1200"/>
          </a:p>
        </p:txBody>
      </p:sp>
      <p:pic>
        <p:nvPicPr>
          <p:cNvPr id="6" name="334E55B0-647D-440b-865C-3EC943EB4CBC-122" descr="qt_tem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0855" y="5150485"/>
            <a:ext cx="975995" cy="3282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730" y="5555615"/>
            <a:ext cx="5020945" cy="12458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4602480" y="1423035"/>
            <a:ext cx="4508500" cy="142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01845" y="1515110"/>
            <a:ext cx="4709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引理：对                         定义函数：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则下述性质成立：</a:t>
            </a:r>
            <a:endParaRPr lang="zh-CN" altLang="en-US" sz="1200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accent5">
                    <a:lumMod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               </a:t>
            </a:r>
            <a:endParaRPr lang="zh-CN" altLang="en-US" b="1">
              <a:solidFill>
                <a:schemeClr val="accent5">
                  <a:lumMod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334E55B0-647D-440b-865C-3EC943EB4CBC-124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445" y="1520190"/>
            <a:ext cx="1803400" cy="139065"/>
          </a:xfrm>
          <a:prstGeom prst="rect">
            <a:avLst/>
          </a:prstGeom>
        </p:spPr>
      </p:pic>
      <p:pic>
        <p:nvPicPr>
          <p:cNvPr id="11" name="334E55B0-647D-440b-865C-3EC943EB4CBC-125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85" y="1726565"/>
            <a:ext cx="2732405" cy="735330"/>
          </a:xfrm>
          <a:prstGeom prst="rect">
            <a:avLst/>
          </a:prstGeom>
        </p:spPr>
      </p:pic>
      <p:pic>
        <p:nvPicPr>
          <p:cNvPr id="12" name="334E55B0-647D-440b-865C-3EC943EB4CBC-126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55" y="2533650"/>
            <a:ext cx="1651000" cy="216535"/>
          </a:xfrm>
          <a:prstGeom prst="rect">
            <a:avLst/>
          </a:prstGeom>
        </p:spPr>
      </p:pic>
      <p:sp>
        <p:nvSpPr>
          <p:cNvPr id="8" name="流程图: 终止 7"/>
          <p:cNvSpPr/>
          <p:nvPr/>
        </p:nvSpPr>
        <p:spPr>
          <a:xfrm>
            <a:off x="151765" y="1339850"/>
            <a:ext cx="3088640" cy="503555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 b="1">
                <a:solidFill>
                  <a:schemeClr val="accent5">
                    <a:lumMod val="25000"/>
                  </a:schemeClr>
                </a:solidFill>
              </a:rPr>
              <a:t>Step2: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证明</a:t>
            </a:r>
            <a:r>
              <a:rPr lang="zh-CN" altLang="en-US" sz="1800" b="1">
                <a:solidFill>
                  <a:schemeClr val="accent5">
                    <a:lumMod val="25000"/>
                  </a:schemeClr>
                </a:solidFill>
              </a:rPr>
              <a:t>引理</a:t>
            </a:r>
            <a:endParaRPr lang="zh-CN" altLang="en-US" sz="1800" b="1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640" y="3573780"/>
            <a:ext cx="3625850" cy="30886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rcRect t="5154"/>
          <a:stretch>
            <a:fillRect/>
          </a:stretch>
        </p:blipFill>
        <p:spPr>
          <a:xfrm>
            <a:off x="52070" y="2170430"/>
            <a:ext cx="4478655" cy="740410"/>
          </a:xfrm>
          <a:prstGeom prst="rect">
            <a:avLst/>
          </a:prstGeom>
        </p:spPr>
      </p:pic>
      <p:sp>
        <p:nvSpPr>
          <p:cNvPr id="61" name="圆角矩形 60"/>
          <p:cNvSpPr/>
          <p:nvPr/>
        </p:nvSpPr>
        <p:spPr>
          <a:xfrm>
            <a:off x="79375" y="2910840"/>
            <a:ext cx="1125220" cy="46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Factorial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scheme</a:t>
            </a:r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15" name="334E55B0-647D-440b-865C-3EC943EB4CBC-127" descr="C:/Users/29911/AppData/Local/Temp/qt_temp.H28916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6305" y="3035300"/>
            <a:ext cx="1000760" cy="236855"/>
          </a:xfrm>
          <a:prstGeom prst="rect">
            <a:avLst/>
          </a:prstGeom>
        </p:spPr>
      </p:pic>
      <p:pic>
        <p:nvPicPr>
          <p:cNvPr id="24" name="334E55B0-647D-440b-865C-3EC943EB4CBC-128" descr="C:/Users/29911/AppData/Local/Temp/qt_temp.I28916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15" y="1843405"/>
            <a:ext cx="4317365" cy="2654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877945" y="5827395"/>
            <a:ext cx="215900" cy="2159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9" name="334E55B0-647D-440b-865C-3EC943EB4CBC-129" descr="qt_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480" y="3035300"/>
            <a:ext cx="891540" cy="2457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715" y="3467100"/>
            <a:ext cx="5020945" cy="1245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75" y="4671060"/>
            <a:ext cx="1002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从而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-13335" y="5228590"/>
            <a:ext cx="1002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从而</a:t>
            </a:r>
            <a:endParaRPr lang="zh-CN" altLang="en-US" sz="1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4866640"/>
            <a:ext cx="4203700" cy="361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5535295"/>
            <a:ext cx="1352550" cy="2921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9375" y="6068695"/>
            <a:ext cx="5259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至此证明了引理，即证明了定理，从而证明了该算法的最优性和顺序性。</a:t>
            </a:r>
            <a:endParaRPr lang="zh-CN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2320" y="2829560"/>
            <a:ext cx="2499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latin typeface="华文中宋" panose="02010600040101010101" charset="-122"/>
                <a:ea typeface="华文中宋" panose="02010600040101010101" charset="-122"/>
              </a:rPr>
              <a:t>谢谢！</a:t>
            </a:r>
            <a:endParaRPr lang="zh-CN" altLang="en-US" sz="72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32075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RGCCA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是在同组个体上观测得到的多个变量块的线性关系建模的框架：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考虑块间连接的网络，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RGCCA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寻找块变量的线性组合使得：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块组件良好的解释自己的块；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假设中相连的块的块组件高度相关。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82675" y="5167630"/>
            <a:ext cx="1501775" cy="1071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基因序列：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15702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21430" y="4232275"/>
            <a:ext cx="1501775" cy="1071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染色体截断不平衡：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1229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683375" y="5167630"/>
            <a:ext cx="1501775" cy="1071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脑肿瘤位置：</a:t>
            </a:r>
            <a:endParaRPr lang="zh-CN" altLang="en-US" sz="1800">
              <a:solidFill>
                <a:schemeClr val="tx1"/>
              </a:solidFill>
            </a:endParaRPr>
          </a:p>
          <a:p>
            <a:pPr algn="ctr"/>
            <a:r>
              <a:rPr lang="en-US" altLang="zh-CN" sz="1800">
                <a:solidFill>
                  <a:schemeClr val="tx1"/>
                </a:solidFill>
              </a:rPr>
              <a:t>3</a:t>
            </a:r>
            <a:r>
              <a:rPr lang="zh-CN" altLang="en-US" sz="1800">
                <a:solidFill>
                  <a:schemeClr val="tx1"/>
                </a:solidFill>
              </a:rPr>
              <a:t>个</a:t>
            </a:r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323205" y="4768215"/>
            <a:ext cx="1360170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" idx="3"/>
            <a:endCxn id="5" idx="1"/>
          </p:cNvCxnSpPr>
          <p:nvPr/>
        </p:nvCxnSpPr>
        <p:spPr>
          <a:xfrm>
            <a:off x="2584450" y="5703570"/>
            <a:ext cx="40989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依次介绍：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总体广义标准相关分析的定义；总体水平上驻定方程组的构造；搜寻总体驻定方程组的解；总体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GCCA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PLS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算法的构造；收敛性质；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（下一次）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块协方差矩阵的收缩估计；</a:t>
            </a: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样本水平上静态方程的构造；搜寻样本水平上驻定方程组的解；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SGCCA的定义、算法、收敛性质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从CCA到SGCCA的发展历程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准备工作：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63" y="2149475"/>
            <a:ext cx="7432675" cy="900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8" y="3557588"/>
            <a:ext cx="7910512" cy="2106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333500"/>
            <a:ext cx="8229600" cy="45259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定义：总体广义标准相关分析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rcRect t="9431"/>
          <a:stretch>
            <a:fillRect/>
          </a:stretch>
        </p:blipFill>
        <p:spPr>
          <a:xfrm>
            <a:off x="-361315" y="1797050"/>
            <a:ext cx="9188450" cy="1414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5185093"/>
            <a:ext cx="9023350" cy="151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环形箭头 16"/>
          <p:cNvSpPr/>
          <p:nvPr/>
        </p:nvSpPr>
        <p:spPr>
          <a:xfrm rot="2880000">
            <a:off x="4973955" y="1442720"/>
            <a:ext cx="1407795" cy="1269365"/>
          </a:xfrm>
          <a:prstGeom prst="circular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8344535" y="2797810"/>
            <a:ext cx="482600" cy="297942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175385" y="3132455"/>
            <a:ext cx="6908165" cy="2392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" name="334E55B0-647D-440b-865C-3EC943EB4CBC-1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3276600"/>
            <a:ext cx="4439285" cy="26924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52550" y="3211830"/>
            <a:ext cx="6283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由于记                                                                        </a:t>
            </a:r>
            <a:endParaRPr lang="zh-CN" altLang="en-US"/>
          </a:p>
          <a:p>
            <a:r>
              <a:rPr lang="zh-CN" altLang="en-US"/>
              <a:t>且假设       是均值为  的列</a:t>
            </a:r>
            <a:r>
              <a:rPr lang="zh-CN" altLang="en-US"/>
              <a:t>随机向量，</a:t>
            </a:r>
            <a:endParaRPr lang="zh-CN" altLang="en-US"/>
          </a:p>
          <a:p>
            <a:r>
              <a:rPr lang="zh-CN" altLang="en-US"/>
              <a:t>故                                       ，且</a:t>
            </a:r>
            <a:endParaRPr lang="zh-CN" altLang="en-US"/>
          </a:p>
        </p:txBody>
      </p:sp>
      <p:pic>
        <p:nvPicPr>
          <p:cNvPr id="22" name="334E55B0-647D-440b-865C-3EC943EB4CBC-2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865" y="3569970"/>
            <a:ext cx="236220" cy="206375"/>
          </a:xfrm>
          <a:prstGeom prst="rect">
            <a:avLst/>
          </a:prstGeom>
        </p:spPr>
      </p:pic>
      <p:pic>
        <p:nvPicPr>
          <p:cNvPr id="24" name="334E55B0-647D-440b-865C-3EC943EB4CBC-3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580" y="3594100"/>
            <a:ext cx="114935" cy="182245"/>
          </a:xfrm>
          <a:prstGeom prst="rect">
            <a:avLst/>
          </a:prstGeom>
        </p:spPr>
      </p:pic>
      <p:pic>
        <p:nvPicPr>
          <p:cNvPr id="25" name="334E55B0-647D-440b-865C-3EC943EB4CBC-4" descr="qt_te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0" y="3545840"/>
            <a:ext cx="1343660" cy="230505"/>
          </a:xfrm>
          <a:prstGeom prst="rect">
            <a:avLst/>
          </a:prstGeom>
        </p:spPr>
      </p:pic>
      <p:pic>
        <p:nvPicPr>
          <p:cNvPr id="26" name="334E55B0-647D-440b-865C-3EC943EB4CBC-5" descr="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960" y="3848735"/>
            <a:ext cx="2110740" cy="285115"/>
          </a:xfrm>
          <a:prstGeom prst="rect">
            <a:avLst/>
          </a:prstGeom>
        </p:spPr>
      </p:pic>
      <p:pic>
        <p:nvPicPr>
          <p:cNvPr id="27" name="334E55B0-647D-440b-865C-3EC943EB4CBC-6" descr="qt_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3190" y="4011930"/>
            <a:ext cx="4058285" cy="1449070"/>
          </a:xfrm>
          <a:prstGeom prst="rect">
            <a:avLst/>
          </a:prstGeom>
        </p:spPr>
      </p:pic>
      <p:sp>
        <p:nvSpPr>
          <p:cNvPr id="30" name="右弧形箭头 29"/>
          <p:cNvSpPr/>
          <p:nvPr/>
        </p:nvSpPr>
        <p:spPr>
          <a:xfrm rot="360000">
            <a:off x="6962775" y="2827020"/>
            <a:ext cx="647700" cy="1742440"/>
          </a:xfrm>
          <a:prstGeom prst="curvedLeftArrow">
            <a:avLst/>
          </a:prstGeom>
          <a:solidFill>
            <a:schemeClr val="accent3">
              <a:lumMod val="6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5125085" y="3490595"/>
            <a:ext cx="1511935" cy="43180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192145" y="3490595"/>
            <a:ext cx="1511935" cy="43180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475740" y="3507105"/>
            <a:ext cx="1296670" cy="43180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rcRect l="17344" t="6306"/>
          <a:stretch>
            <a:fillRect/>
          </a:stretch>
        </p:blipFill>
        <p:spPr>
          <a:xfrm>
            <a:off x="6012180" y="908685"/>
            <a:ext cx="3086735" cy="594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1787208"/>
            <a:ext cx="9023350" cy="151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60425" y="3552190"/>
            <a:ext cx="746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                       或                           或</a:t>
            </a:r>
            <a:endParaRPr lang="zh-CN" altLang="en-US"/>
          </a:p>
        </p:txBody>
      </p:sp>
      <p:pic>
        <p:nvPicPr>
          <p:cNvPr id="4" name="334E55B0-647D-440b-865C-3EC943EB4CBC-46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3587750"/>
            <a:ext cx="1104900" cy="297815"/>
          </a:xfrm>
          <a:prstGeom prst="rect">
            <a:avLst/>
          </a:prstGeom>
        </p:spPr>
      </p:pic>
      <p:pic>
        <p:nvPicPr>
          <p:cNvPr id="5" name="334E55B0-647D-440b-865C-3EC943EB4CBC-92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210" y="3531235"/>
            <a:ext cx="1233170" cy="339725"/>
          </a:xfrm>
          <a:prstGeom prst="rect">
            <a:avLst/>
          </a:prstGeom>
        </p:spPr>
      </p:pic>
      <p:pic>
        <p:nvPicPr>
          <p:cNvPr id="6" name="334E55B0-647D-440b-865C-3EC943EB4CBC-93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970" y="3531235"/>
            <a:ext cx="1318260" cy="3143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370965" y="4055110"/>
            <a:ext cx="1511935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Horst scheme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92145" y="4055110"/>
            <a:ext cx="1511935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factorial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scheme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24450" y="4055110"/>
            <a:ext cx="1511935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centroid scheme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5400000" flipH="1">
            <a:off x="1957070" y="3907155"/>
            <a:ext cx="340360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5400000" flipH="1">
            <a:off x="3806190" y="3890645"/>
            <a:ext cx="340360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5400000" flipH="1">
            <a:off x="5671820" y="3890645"/>
            <a:ext cx="340360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形标注 15"/>
          <p:cNvSpPr/>
          <p:nvPr/>
        </p:nvSpPr>
        <p:spPr>
          <a:xfrm rot="3060000">
            <a:off x="7216140" y="3390265"/>
            <a:ext cx="1372870" cy="1217295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最为常见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514350" y="1333500"/>
            <a:ext cx="8229600" cy="45259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定义：总体广义标准相关分析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圆角矩形 32"/>
          <p:cNvSpPr/>
          <p:nvPr/>
        </p:nvSpPr>
        <p:spPr>
          <a:xfrm>
            <a:off x="6012180" y="4364990"/>
            <a:ext cx="3024505" cy="237680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120515" y="4423410"/>
            <a:ext cx="1511935" cy="43180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187575" y="4423410"/>
            <a:ext cx="1511935" cy="43180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71170" y="4439920"/>
            <a:ext cx="1296670" cy="431800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rcRect l="17344" t="6306"/>
          <a:stretch>
            <a:fillRect/>
          </a:stretch>
        </p:blipFill>
        <p:spPr>
          <a:xfrm>
            <a:off x="6012180" y="908685"/>
            <a:ext cx="3086735" cy="594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1787208"/>
            <a:ext cx="9023350" cy="151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334E55B0-647D-440b-865C-3EC943EB4CBC-10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" y="4520565"/>
            <a:ext cx="1104900" cy="297815"/>
          </a:xfrm>
          <a:prstGeom prst="rect">
            <a:avLst/>
          </a:prstGeom>
        </p:spPr>
      </p:pic>
      <p:pic>
        <p:nvPicPr>
          <p:cNvPr id="5" name="334E55B0-647D-440b-865C-3EC943EB4CBC-82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640" y="4464050"/>
            <a:ext cx="1233170" cy="339725"/>
          </a:xfrm>
          <a:prstGeom prst="rect">
            <a:avLst/>
          </a:prstGeom>
        </p:spPr>
      </p:pic>
      <p:pic>
        <p:nvPicPr>
          <p:cNvPr id="6" name="334E55B0-647D-440b-865C-3EC943EB4CBC-83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400" y="4464050"/>
            <a:ext cx="1318260" cy="3143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66395" y="4987925"/>
            <a:ext cx="1511935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Horst scheme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87575" y="4987925"/>
            <a:ext cx="1511935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factorial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scheme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19880" y="4987925"/>
            <a:ext cx="1511935" cy="72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centroid scheme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5400000" flipH="1">
            <a:off x="952500" y="4839970"/>
            <a:ext cx="340360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5400000" flipH="1">
            <a:off x="2801620" y="4823460"/>
            <a:ext cx="340360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5400000" flipH="1">
            <a:off x="4667250" y="4823460"/>
            <a:ext cx="340360" cy="21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523875" y="1377950"/>
            <a:ext cx="8229600" cy="45259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定义：总体广义标准相关分析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9440" y="3150870"/>
            <a:ext cx="786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考虑（</a:t>
            </a:r>
            <a:r>
              <a:rPr lang="en-US" altLang="zh-CN"/>
              <a:t>3</a:t>
            </a:r>
            <a:r>
              <a:rPr lang="zh-CN" altLang="en-US"/>
              <a:t>）的拉格朗日函数：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rcRect t="16277" b="20760"/>
          <a:stretch>
            <a:fillRect/>
          </a:stretch>
        </p:blipFill>
        <p:spPr>
          <a:xfrm>
            <a:off x="406400" y="3441700"/>
            <a:ext cx="8677275" cy="82042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349885" y="5975985"/>
            <a:ext cx="1511935" cy="7200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171065" y="5975985"/>
            <a:ext cx="1511935" cy="7200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19245" y="5975985"/>
            <a:ext cx="1511935" cy="7200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 rot="5400000" flipH="1">
            <a:off x="935990" y="5828030"/>
            <a:ext cx="340360" cy="2165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 flipH="1">
            <a:off x="2785110" y="5811520"/>
            <a:ext cx="340360" cy="2165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5400000" flipH="1">
            <a:off x="4650740" y="5811520"/>
            <a:ext cx="340360" cy="21653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334E55B0-647D-440b-865C-3EC943EB4CBC-11" descr="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85" y="6220460"/>
            <a:ext cx="622300" cy="231775"/>
          </a:xfrm>
          <a:prstGeom prst="rect">
            <a:avLst/>
          </a:prstGeom>
        </p:spPr>
      </p:pic>
      <p:pic>
        <p:nvPicPr>
          <p:cNvPr id="28" name="334E55B0-647D-440b-865C-3EC943EB4CBC-12" descr="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135" y="6203950"/>
            <a:ext cx="622300" cy="231775"/>
          </a:xfrm>
          <a:prstGeom prst="rect">
            <a:avLst/>
          </a:prstGeom>
        </p:spPr>
      </p:pic>
      <p:pic>
        <p:nvPicPr>
          <p:cNvPr id="29" name="334E55B0-647D-440b-865C-3EC943EB4CBC-13" descr="qt_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790" y="6220460"/>
            <a:ext cx="636270" cy="23368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-29845" y="4287520"/>
            <a:ext cx="9210040" cy="571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909945" y="4278630"/>
            <a:ext cx="30480" cy="2679065"/>
          </a:xfrm>
          <a:prstGeom prst="line">
            <a:avLst/>
          </a:prstGeom>
          <a:ln w="28575" cmpd="sng">
            <a:solidFill>
              <a:srgbClr val="89A4A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76315" y="4488815"/>
            <a:ext cx="29603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否则可定义：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因此若：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可将    视为其导数。</a:t>
            </a:r>
            <a:endParaRPr lang="zh-CN" altLang="en-US"/>
          </a:p>
        </p:txBody>
      </p:sp>
      <p:pic>
        <p:nvPicPr>
          <p:cNvPr id="34" name="334E55B0-647D-440b-865C-3EC943EB4CBC-14" descr="qt_tem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9755" y="4488815"/>
            <a:ext cx="1823720" cy="408305"/>
          </a:xfrm>
          <a:prstGeom prst="rect">
            <a:avLst/>
          </a:prstGeom>
        </p:spPr>
      </p:pic>
      <p:pic>
        <p:nvPicPr>
          <p:cNvPr id="35" name="334E55B0-647D-440b-865C-3EC943EB4CBC-15" descr="qt_temp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6365" y="5059680"/>
            <a:ext cx="1012190" cy="318770"/>
          </a:xfrm>
          <a:prstGeom prst="rect">
            <a:avLst/>
          </a:prstGeom>
        </p:spPr>
      </p:pic>
      <p:pic>
        <p:nvPicPr>
          <p:cNvPr id="36" name="334E55B0-647D-440b-865C-3EC943EB4CBC-16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865" y="5595620"/>
            <a:ext cx="1318260" cy="314325"/>
          </a:xfrm>
          <a:prstGeom prst="rect">
            <a:avLst/>
          </a:prstGeom>
        </p:spPr>
      </p:pic>
      <p:pic>
        <p:nvPicPr>
          <p:cNvPr id="37" name="334E55B0-647D-440b-865C-3EC943EB4CBC-17" descr="qt_tem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2895" y="6148705"/>
            <a:ext cx="204470" cy="287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圆角矩形 41"/>
          <p:cNvSpPr/>
          <p:nvPr/>
        </p:nvSpPr>
        <p:spPr>
          <a:xfrm>
            <a:off x="539115" y="4867275"/>
            <a:ext cx="8425180" cy="158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正则广义典型相关分析</a:t>
            </a:r>
            <a:br>
              <a:rPr lang="zh-CN" altLang="en-US"/>
            </a:br>
            <a:r>
              <a:rPr lang="en-US" altLang="zh-CN"/>
              <a:t>RGCCA</a:t>
            </a:r>
            <a:endParaRPr lang="zh-CN" altLang="en-US"/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rcRect l="17344" t="6306"/>
          <a:stretch>
            <a:fillRect/>
          </a:stretch>
        </p:blipFill>
        <p:spPr>
          <a:xfrm>
            <a:off x="6012180" y="908685"/>
            <a:ext cx="3086735" cy="594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1787208"/>
            <a:ext cx="9023350" cy="151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523875" y="1417955"/>
            <a:ext cx="8229600" cy="4525963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定义：总体广义标准相关分析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9440" y="3150870"/>
            <a:ext cx="786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考虑（</a:t>
            </a:r>
            <a:r>
              <a:rPr lang="en-US" altLang="zh-CN"/>
              <a:t>3</a:t>
            </a:r>
            <a:r>
              <a:rPr lang="zh-CN" altLang="en-US"/>
              <a:t>）的拉格朗日函数：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rcRect t="16277" b="20760"/>
          <a:stretch>
            <a:fillRect/>
          </a:stretch>
        </p:blipFill>
        <p:spPr>
          <a:xfrm>
            <a:off x="406400" y="3441700"/>
            <a:ext cx="8677275" cy="820420"/>
          </a:xfrm>
          <a:prstGeom prst="rect">
            <a:avLst/>
          </a:prstGeom>
        </p:spPr>
      </p:pic>
      <p:pic>
        <p:nvPicPr>
          <p:cNvPr id="38" name="334E55B0-647D-440b-865C-3EC943EB4CBC-18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85" y="4942205"/>
            <a:ext cx="6539230" cy="694690"/>
          </a:xfrm>
          <a:prstGeom prst="rect">
            <a:avLst/>
          </a:prstGeom>
        </p:spPr>
      </p:pic>
      <p:pic>
        <p:nvPicPr>
          <p:cNvPr id="40" name="334E55B0-647D-440b-865C-3EC943EB4CBC-19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385" y="5815330"/>
            <a:ext cx="3842385" cy="511810"/>
          </a:xfrm>
          <a:prstGeom prst="rect">
            <a:avLst/>
          </a:prstGeom>
        </p:spPr>
      </p:pic>
      <p:sp>
        <p:nvSpPr>
          <p:cNvPr id="2" name="下箭头 1"/>
          <p:cNvSpPr/>
          <p:nvPr/>
        </p:nvSpPr>
        <p:spPr>
          <a:xfrm>
            <a:off x="4284345" y="4220845"/>
            <a:ext cx="1007745" cy="57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DbHhiWEZOcFoyMWhYM3RxYW4wZ1BTQkZLSGhmYWw1VWVGOXFLU3dnWEZOcFoyMWhYM3RyYTMwZ1BTQkZLSGhmYTE1VWVGOXJLU3dnWEZOcFoyMWhYM3RxYTMwZ1BTQkZLSGhmYWw1VWVGOXJLU3dnSUZ4ZCIsCiAgICJMYXRleEltZ0Jhc2U2NCIgOiAiaVZCT1J3MEtHZ29BQUFBTlNVaEVVZ0FBQnVRQUFBQnJCQU1BQUFCOUt2bndBQUFBTUZCTVZFWC8vLzhBQUFBQUFBQUFBQUFBQUFBQUFBQUFBQUFBQUFBQUFBQUFBQUFBQUFBQUFBQUFBQUFBQUFBQUFBQUFBQUF2M2FCN0FBQUFEM1JTVGxNQUl1L2RWQkNybWJ2TlJESm1kb2tncm5mdkFBQUFDWEJJV1hNQUFBN0VBQUFPeEFHVkt3NGJBQUFiV1VsRVFWUjRBZTJkUzR3a3lWbUFzeDgxM2RQVEw2MlJPQUNxWVJHd3h1QnFkbVZqUUtJR1dXaDlva2RyN0xXeFVEZEdDK0xVQXhJMkVzTFY3SXIxTGtLcUFZVFFYbHlGUUNBc29SN2daQW1wRy9HUUpVRGRGdzU3d05VSXhIQ0FxWEczdmN6c0xodjg4Y2pNaUQ4ZUdWR1oxUmsxbFhtb2luZjgvNWQvVkViRW41bVZKRE4rYkh4ZU8vNWp4bFdhbHZnTkttK3lEU29IcWhIUmprdEg4WG5PYWxCNW4vMEdsUU5WbDVCblh2M0MvM3l0UjhoYkR4NDh1UDh5SVk4Y3hlYzVxMEhsZmZZYlZIWlVOd2o1SlphN1JjZ2RGdmdLZWM5ZWZKNXpHbFRlWjc5QjVVQzFRajdBYzQ4SkdmSlE5MTFIK1RuT2FsQjVuL3dHbFFQVkl0bm11U05DUkxIUjI0N3ljNXpWb1BJKytRMHFCNnFqOUpMV3o1Wnd1MTkzbEovanJBYVY5OGx2VURsUUhkd1ZtWVQ4bndnZFBYU1VuK09zQnBYM3lXOVFPVkNSV3p3VEZyenZpR0s3TzQ3eWM1elZvUEkrK1EwcU82cmwxQWUzUVVoNmNUczl0SmVmNDV3R2xmZkpiMUE1VUsybXM4bFZRZzVGdWZFZFI0WDV6V3BRZVovN0JwVUQxZDQzUlNhNDVjNUVzSGZpcURDL1dRMHE3M00vOTZnK09yU3oydDBYZWVDV3V5ZUMvYUVJZUg0dGZMOW53ZmlMVFJzVkVIaFNhRFdvN09hOGNyRnR6L3l6ZEp6bGJybmtUWHR4YzA3MzBKdytjNm5UUndWSW5neGFEU3FIZFIra081R09Na21TdStXY3hZeVpIMzk4MjVnK2M0blRSd1ZJbmd4YURTcTdkYSttOTNIWmk5Q2MzQzNuTG1mS1hlaDh5SlE4YzJsWGdBcVlQQkcwR2xRTzZ4Nmt0NWM0eWlTSjVKWnpsak5uSGw4K0VaZTVxMEFGQUo4RVdyV2llb3FZangyemRWYWIrcCt2bVk1WHBVNnVrWE1wWmcxS2JqbHJHWHZHTXJscno2UTV0VUxpb2tXQ0NvU0pubGJzcUhiTkl5NXpMUE1UUHAzUE5VdmZ3N3k3c2QvRGI1SmJMcS9ySHhxLzVTNWJKeVF1V1RTb1FKeklhVVdQNmdWcTlyK1F2Y3pnYzY4TitEaElIVjV1V3l5WHUvRDZzN3l6aStmNDBlSFJZZGJzR3ZHVFEzTExaWFVEQWt1WlU4OWNxVTVJWEtKb1VJRTRrZE9LSGhYN1RkaVhMZTB6WDZXRzc3VlBLRmViTUh3RWZlVlAyeXc4VDBmZGR0YldDK1FrQzdzQ3g3bGJ6bFhNbHJkUW9HN2RrTGpjVWFBQ1VXYUFWdHlvZW1EajMxQnRjUjNzSGlXcEJTcU13WlJRV2E3UnZ2UG1CNC96c0NzMGtpdTVDbHJ5UnVtOW1wYjhtaUZ4cWVKQUJiTEVUeXR1VkV0Zzh4ZG94KzdGTW52dUZxdTFKQzlDOS9ma3ZLZklSUlpkSjU3UHZwVnh5OUhlRnBWaG4vV2ZCV3FHeE9XSUE5Vk0wSW9iRmV5djU3Y0VwemJXSS8rYkJxZjh2UWU5SzEyc2tmekt0aWZlWjZJVU1FWEsva1NzRjh3c2E0YkVWWTRERmNnU1A2M0lVWTNCNkxIejYxcjJqTFhKd0t0TTI5WGV5RFhJdHc4UENMcjhXbm91NTVhampYYnpjVzdzbzE1SVhLUklVTTBDcmNoUjBVbVR0R1BCVDIrbllIRmp0TXRKRW52YUJXcWNYV0J2K0Y1cnk3bmxxTmk3NlZPSkZoM3FoY1NGaWdUVkxOQ0tIQldiTk4xRnBuYXF6dlpRYm9YUnJyWTVlcFErQTVlc2Vyb0lvQ0E1TENmVEVybnBiS0JlU0Z5MFNGQ0JNTkhUaWgwVm5UUmxaaTRNYjlGelN1ZTBVNC9NRnZUOVVDMTNuRzJXSHZzdTVXQzFmS1kyRWhyYjBBaWdGdXFFeEVXSkJSVklFenV0NkZGZEI3UEhNOHNWZFJzUjJWOTEwV1hvK2xCdHJwMjVCUHUrUWh5alhVKzFRWjlZUzlvbk5aYXZFeElYS0JaVUlFM3N0S0pIdFVDSEhKcFpyaFdzYll4bU9VSGlDblNOTGxEdDlJYVRGdkZkVUk3UXJ1Y0VnaHdVS0Z3bkpLNU9OS2hBbk1ocHhZOEtMRlo3cXpnZUNCTllzVThWdWkxeFR5MTQvRkRFTnpTaDFJSjVyQzg1RnZMVW9OQVIvdEhCdFd1RXhFV0pCaFdJRXptdCtGR3hTUk15L1A0ZGJITlRpZS9Ca0VNTlp5L0ZXL0oxaENjZDc4R0orc3FqVzBXZDFRaUpTeGtOS2hBbmNscnhvMktUcHAzYy9HaG9mS2pHcHhUVEhTako2VjNSMTNIUmhTZVZDZVRQYjlOTUV3Ty9WNHRHYlkyUXVDclJvQUp4SXFjMUE2aE80VnFUZWNQRUNVWkRNTkNDZll2M3BNM1NmK0tWUnZ1aWNxL2dMcXlzajNWdDF6UEw4ZzZzRnk0YzY0UEVsWWdHRllnVE9hMFpRRVh2QWtVdlBHZy85TGJXTWdXN3VWdXVKVFpMeG1laVFTeVN0WjlyMnU2UHRhZzFBeTVpOTZ5WkxLTStTRnl1YUZDQk9KSFRtZ0ZVclE0TXVlOVdMTzc2N3l2UktVVmtCOHFHdU5Icmo0VHB3eE16bnIyQ1crN2NzNmk5V0xkb3c2ZzJTRnptaUZDQlFGSFRtZ2xVTVBrbCthMk5kcnVzT2tkMm9GeEhOM3B1ZW05RGd2UzNTa3QyZ1AyRFdvdDFRZUtDUklRS0JJcWExa3lnZ3FsWkZXYXJXV2xSZ3V4QWFhTUhkYTVyR3hvTC85WDl5QWx0Y3VIZnlZZHYwUUFjbi9pMjUwSDIzLzZMVC9DbyttbXNvUlpKWTZmNExwZzBJL3V1Q3hJWElDSlVJRkRVdEdZQ2xXSFNsRm5hTkFOMDV6MWRRbzF2cWoxdDRjZGtiL1RKQlhlY2o4blR3b1BPQktlL0YzRGNWdXREekZSREt5UVNqZ3VlMzRGN0x2VHB0NjJ4S2FSSGhBcTBpNXJXYktBNkFwTjlOQVZES1doeUQ3b1ZSVnBrWHkxOGhNZkE2ZVhmSkM5U0tWY3YvajVaNjdNdDFvWE94WE0vL01ZYmJ6ejNyT25aQjFNTnRaTTh0cVU5d1pUbmlWQk5rSGp2RWFFQ2dhS21OUnVvNkxYWTh6MGptaVdXU0FBalRnZjZLdTUrakdaNks2ekFDRVltL2NlOTlVRjJlYlQySDFSanFYZ3hXeE1rcmw5RXFFQ2dxR25OQ0tvT0REbTBtTEthY25VWjQ4d3R0OURIZDFiM3lZN1MwZmc3YVhTUmZHT1RQazdhODlpbERLcHhyZWpHWnVpMEhraFViYmczSVI1VUlFM1V0R1lFMVJFTU9XcktWM3NNaEZ1dTlkY0htc1YzMUMzRWRmNTNJQ3ZrOGhoK0d1aW0xSDZCckdFMTRCSlcwQjY5dGJBT1NGeXNpRkNCUUZIVG1oRlViTkowVm1oMHJnS2YrYkx0K0VOYk5URGg3TUJPQ3FJK0xkZm05M1RCQStDZE8vU09vK0tyWEZnTmFIamJKbWFhWGdFazN0UnNvd0lkcm83V0U0eXFDMFpjYW1ZcGJ4NW00MGdFTEdOWmViRXVla29XYm5CUWFnM09tYlhDelYxMGFJRDNHOTB1dzIxWi9neXJBZGZOb1Z6YkdPNUN0NlVnOFZabkhCVW9jV1cwbm1SVXgyQk43eG50ekROUkdUL1FtSHdjbXR2WWhESmZoRGRGZis3MVRuN2pseWdLeloxSXRkYkZxL2JnNTVWdXVNQlZEbDhWcGNJc0dGZ0RYclZ3Z3B2UTRzY2djQ2xJdk1VWlJ3VktYQm10SnhrVk5mOXlQK0NmaFJiTXgrVlFNMTZXa0R0UVduaC9FdTZjVmE0NmkrTGVGSmpiMFJubVFsZWRkaHJhRDZ3QlY5VnpReXRxa2dYU3dqL2ZmLzI1ZTByUmIvL2FyLzdlanlvcGNtUldVQmtVNDJxVW9TV0RvT0g1UmRWVmJSeURtVVo4QzBhb2FIZEYzU3hKRXJCdTJZaDNiL0tDY0hsN1NFTnJQODdqOXMvUUdzWDdNZENYR1ZJYjlGQ2twZmY5YXRkdHU2Z2VPZldnYWxNMTVOT1FTVnFDVnRZR0Q4d3hxamErMjBOQ3MvN3N1UlJMa3IvOW9CS2ROQUk3Z0hTV1NJOWxkZVhHOXNTMmVSYjc3Si96Q0pqZVhTblpFU3lvZ1ZXQ2Y0WDBhTmdNNlZQMDcwd1VVVnF2ZENwNG9raHFzaDVVdW1LcFNDVm84U1l5L25PTTZpbHM5Q2xkK0I2eDJWeVdBQXVxWVJZcEVSaG52cVprRGYrWXdoMk50NldtMCsxRStOMDlrNUlkd1lJYVNDWDZSNndlUTg0R2FVL3pzTUR0N0I3dE9lUlhzK3BDcFN2RzVmTFN6a2FMTmlIeG4xZFVyUzU2U0ZVKzVSMGlsbEk4RWZZTFQrVHNTY09EZlBLMXJGNGxxTE5WR1hKZkVIM3Nlby8yZ2hwSUpUcmtkZ3Ixc0VMYTAzWlZ3STdPQzl2ekwxQVhLbDB4TG5NcFdyUUppZis4b3JxT0YxT3lPYUNkbFMwUEg1WmMzUmFHNmRoRGtiZVJ6akRUc3JCb3U1MkdwZThlbXNGSldaYWdwUVpTaWRyQVRVc0xlYklWMHBFNkRZQWFzTlUyekN1V0R0V0ZTbGVNcTFLS0ZtMUM0ait2cUE1Yzk1NzAxQWZTVmh6THZnRGpvaHZBNmVUcldycjMvcE9pQWRqTk5EWFYxV1p3cGxKeW1xVUdVc2x2eUZraGFSdXVkUHRIbHFKa3VEWlV1bUpjRTU4aFo2VkZtNUQ0enltcVRmUlV1R29pYXoraHh2L1lkQUZTaTNqRTZKYjd1U2kzUkxmKzRXaWxobW9lY2pBSFNjY21MMS80YWF1QlZZTE55UFNLYTIzVERtbVEvWGFrbGE4SC96YWtOVTNmdGFIU0ZlUGlsYUpGbTVENHp5bXFVMzRMWTNhNnI3MlVCYWNXb0c2NW9XaDk2eVlQYktZZWJ2T1FnN3NleE5nVTlRcS92R3Q0L0c3YkllVy9IYWxBVzZHL0RXbEY0M2NscUt4ZU50R2xDWld1R0M5Y2loWlNNVUpVU0VJdFdnR3FOZnh3V3J2d0oxOFRJemdCbG9UcE5TMVoyK2JWRjk4UnpaalhjdUFKRHhUTXUwYW5jUHZFRHNtd0dyRXRnb0lwc1FxVm9Hb0RiN3d4TEl0alFHVlFqTmNvUTB2dWs0WWpSSVZGeFBFS1VCMnJpelhBY0JQM1VuMzhpT2lUcjlHTzZBZnRXSXBVZUEvdlhaTWdtWmRIeTdUVjBBb1dHNUVkRXN6N2JxTUd4NzUvRzRUcW1hT1ZvTEo3MlhpbkJsUUd4WGpaTXJTd2loR2k0aUlHV1ZVZ3FsWUgzVlNjakl5V2pXR1ZpNDhOQzdQT2lXalRQT1QyTEJNZHljdURaTExWUU1VOC9ISU9TS3Y2V3pEN2hSZE5UUUpIUWtXb2JGNDIzck1CbFVFeFh0YnkwNWVyNEtDVkYrS2hLRkZSMFlLc0toRFZrbmJIWW0rZjQ1am01MEJmbUsxbk0wMjRkRy9ybmUvbXF6OGxVL0x5S09uMHp4cXo5U0xLUVZIaThwTFFzZzVJVy9qTnUzUUUzMEVkbElsV2hNcm1aZU9pR1ZBWkZPTmx5OURDSUtKRVJZVU1zcXBBVkgzc0ZVdTY1eGhNWWZ5RzdYRzVMMXVlbHlQNndtd3A4OGZEZFhxb2Q5blRaM0Nza09UbFFaVnNOVkF4MkNvdGV1YlZBZWxZODVyQXJmYTNjQmQ1dkM1VTdsV1RBWld1R0ZlaUZLMmNBd3ZGaVlxS0ZtUlZZYWhXdEFYU1F2anRKY0ZQTnNtK3B2UXM3R1lQTThDZTBLMDBOZi91NmpNNGx0a3pGV1k1dGhwNW16d0VkOWVlNHpRbDdvSTAwaFp1Y0U4Y1h0M2xyZFdHeXVabDQ2SVpVT21LOGFLbGFPVWdXQ2hPVkZTMElLc0tRelcreE9heGtWOWlXbTgrL1FkeTlzLzg3dnQvQlVGalVUcUNiTWVocVFKY3h6UXI3MllsalU5a3dZOXJlaG44QjZWSnljdWpwTk9MbDE0RHEwU3JnUGduYWxVVWMwRVNxNUcxbjN0OExtcWxNL3MvNlg0SnRRUFIybERadkd4TVJCTXFYVEd1VFNsYWljby9UbFJVenlDckNrSzFUTmliZkRoTS9ybVVMNlJHRjYvTGQxaHVrR2NHWnVNTWZRaE05aldKdnVXUnJvOUg5akN5K0Z2anpHVXVTMjBJdzhWU3I0RlVZdFdnNE5CUVAwdHlRdUtya1J1RHk1ZlRlM2pFelA0cjVDT2R1MWtiV2FBdVZDYW1tVkFtVkxwaXZIZ3BXb25LUDA1VUdSWlRvRFNxSTkxWnM1dHRZNnhlRE9IdFVzT3M0Lzczd2IxTWIyZlJFb0V0dU1ySmwwOW9xaTJlL2FhdG1oYlZzS2Z5VGQ3alJtcmJQR3I5Tk5YQUtySEtNTDNadHJZQ0dTNUlZalV5K2dGNFR1Nk1OOEpuOWhzWFowa2Jid2E3ZXJIa1ZZUUtyazFEU3crUWJFQmxVSXpYTDBNTDNrT3FtRlNVcU95WWFFNVpWQXZwZFVEcXBwdlovdUEzWVNTUW0ybmU5VWUzd2E2eTNEUjVrdTlqM1MzWGw4eXpxeXd3ZjNwSXV3RFAwUTd2YWtrcXlWUHdwNzBHVW9sWEJJcTRCVG51aE1SWEk2dHYzWVlmcDd1OEZwL1o5MStDM3lmUEh3ZTVOeHl1Q0pYTmRXUkZaVkNNaTFhR1ZvTDRSNGtLbjRFMFhnMnFGOUpmNXJSWitraDIramZkMStoZTVsNytpb2FEUTNvZnBQdUNrTGZqREkzeVpaWW90NUpldzJpOG40OXpLdERGUFVnRDB6dWtlWERSVWY4b2lDZktuL1lhV0NWZUsxMVIwTmlmdmpya2lmbW5HeEw5RFdvTnp1aGJlTVJQd2dHVi90UHd1N0Nib2N3YkN3NVZoRXJXVVpMQmdVcFhqTmVUV3dxbWhVMHFSbFFTSGpsWUVhcEJ1citRdHowaUZBczlqajRFSCsxc0pybEdOMXBndTJwSTgwb2UvV3labFRZMGt2ZnBsUjJnTVhlOTlyTFpKdGkzKzdEWFFDcUpaaGF6YlJZWTMvcjlrVTVJaS9UZFIrK0QyVGI0N3c5NWV4MVFaYUU3cFA5Ums2SVVIVTN5VlJFcWkrdklqc3FnR0JlL0RDM01QMHBVbHJOVURhcFYyYzU1VDJCelloaTJPdlRpc3B0ZDVWNTRCNkx3Vzc1dEVTa2ttV1FMTTFFTHVxVzlpZU9ZMEw3NEFZT2MzVnZaU1o4SlgwK3Z3bWtKL0cydmdWVVNOZmZ5NmZVUjlIWkxiZEFKQ1g2UzNrMXVkSVpzanM4MWdPNVBrcitFUVpqMEpEWFVOZ05pRmFIaXF5YmNyeDJWUVRGUnVRUXR6RDlPVkJnU2oxZUVxcWV0TmRiQnNzVlNpZC9ZMzh2dUpSN3ZROThGRTNtenRGb3EzU25ma1ZNWEJzcXlaMHZhSjZWdnI0U3lHL0RQTzNkWWxUYTFadGRocjRGVkVxMGNaejhyY0dIU2JtZHlRb0svZnZwNmN2UUJhS2pWL3hIZUhIUy92Y2Jtd3AreXZkN01KVDNLcXdxVk1uSEkrckNqTWlnbWFwV2doZm5IaVNxam93U3FRYlZCNk5SUk9sclB3NGhMZi9JWG1XczYzOG5vYkVQSkpXVm9TRldEZ2pBSlUrNkp1dEhMZW1YdHJFcHZxb1JCVGhlYzdYZkZYd20ydXVkNVg2cVhSNlRiYTJDVlJJWFRmT25ZaGQ0eWx6ekxka09DTVhwei9aS1N5UTc2enY3VEg4eWlKUU5Wb1RLN2p1eW9ESW9KVFVyUXd2empSSVY4aDBMdGFsRHRrbC8vMS94NGNQOFZzRGM0eEtSdS9SWjBCdHNsNTZMUHY2UGY3anYxUk1taXI5WUllb0ZoSkk3V253OGdmak9Od2plc1ZMTVk3SnpSRlZGL3Y4MDNXRDZlUGxWSFM2aGVIbEhIWGdPckpDb2M1UFByUGtpaWJvaTZJY0c5ZUM4ZHdNYXVkTUFpNkpPd3Qxdk5VUmtxL2hzbnV3K3BnSFpVQnNXRVJpVm9ZZjV4b2dxMXFnQlU0SGt4SHNMOXhRakQybTBvVUxPdjNXdzNSVTROQ1gvSC9aOGYwRzYvNS9NUDZIR2Z2YTRaNHVkU0l6Q2J5aTRjQytRU1J1ZTFTekFQT3RqV09vZDVRZVRsRVJtdUdsQUVxMFJ2WVQxSjJ6d0ZTWlF0cFFKSU1NUHZ2cGRXNXQ5dGNxa29vK2FHeENwRVpmR3kyVkVaRkJPaWw2REZXcEQ0UjRrSyt3NkYycFdnZW9GYXZ1RjRLSmtGWEU2bEdOMFJrSE9WTE0vSXdOQWpUY3JHR0cxSDNzTVlQYjZWTEhkaENqd21MeVUvMVpjTkhIbDVVZ2tjTmFBSVZvbSs4ZnQyV2hXZWpyMlFMNk5KQVNRNncvK3hmMHhyczI4WXRaZi9mVTlKbWpBeW9Gd014d1NvYkY0Mkt5cURZbHlMTXJSWUN4TC9LRkZoMzJGNjhxcEE5WlRoYk5La25iUVQrTVpydDN4cEp4VUtDdjZ5dWRjUEtvMUlrNWRrdVVPK2k0Q3JPWUd0bldmSjQyRmUwT3hsZyt1WXRRYXRpMVdDeTZlMGkvVG01YjlJc1NRcGdBVDJBOGYzeWlPc1IxTXVmaTBYYytKUWxhZ3NYallyS29OaVhJOHl0RmdMRXY4NFVkRjFqT1NPVGs5ZnhhalNaclh2UFhWbEEwdTdNNjNNRkJLTzVLWGQ4aTkyZm9qWjlQckxGMStValJ0N2VUSkJyRFZvQ2FRUy9WK1JkN09hTktBTU9TVkhqeXlSUndzZlUrZWlYWEw0TGJBa3ZLTVhua3FLSHlxcmw4Mkd5cUFZRjc4TUxkYUN4RDlLVk1GV1ZUR3FYWko3eUFBWXpNTmxtNStLRGRGR0YzMldqTmpMNHlrTlVvbU9RWG4xbXJUb3I1enZ3ZXpuazRRY1poWFlyMUtyRWk5NDFxWXI0SVVxMGQySHJqWWhUMWRNVkNoRGl6V1I4NDhTVmJoVlZZenFRRjI3d1paMXdhbXFKbnRUOGhKWVc4UmVIbXRCTlFPcEJOdWU2aFhwaHJKOW90YlZZdHgrZXFsakJmTDVyeExNeTI1cGhhZVM0SVhLN21XenlhUXJKa3FXb2NXYXlQbEhpU3JjcWlwR2hmNUNlTEdLVzVoc1oxbEtoOTgvS1dZSllpK1BwUmhPUmlyUnY5UlJydHpMcXBNQVYxZmpmRHRwUy9xRmdNRkdpNURjOGFEV3FEcm1oY3J1WmJPSm95c21TcGFoeFpySStVZUpLdHlxcWtVRlc4Vm44a2xwcTBzN09hdmE4SUhIUlFKN2Vmd2t3Q3JCYmFQcTRtMmw2TzRXdVI5WWpVQ1V2d0QxcjRZMEIyYjI5R3RBbnl1NElXNUlvUWxUTzN4UTJWMUhOckYweFhqSlVyUm9FeEwvS0ZHRlcxVzFxR0NyV0xrQ25CSmxhV2M3WCtYVDIrbVRNRVZOd2VSa1dGUkd5Y2NxZ2ROQUhXT0xENVh5emdoYmpkQWhSNGZad1pDV1pUTjdPdVFPd1p1b3RreXpxejk4VUlHZFkvZWhXeENEWXJ4Q0dWcXNCWWwvbEtpWWtDRldWVEVxdkhiTDUrSHVNMVk2ZDhWM2JJdkppWCtIV0NVWUk0ZEs3V080UFBrZWZEVUN1ejEwL2RkaHRmak1IaTRyZDJBWEtHRDArbmFwbGZOQlpmV3lhYTJKQklOaVBLY01MZGFDeEQ5S1ZFeklFS3VxR0JWZXUrWHpjSEZxcHZYVjhsMDBTbDRlUDFtd1N1Qmh2NmZVN0owb1VXY0VIb0NnK1Z0MHZyM0dYZWhqdnVIRVp1UkgrODdhMVdUNm9BSVRna054SDdvN055akdLNVNoeFZxUStFZUppZ2taWWxVVm8wSnJOMmtlN2o1ajVYUHhxYlcxS0NZbnRtdzlIYW1VdEtTdEQxcTZ4UzlXZWtWVENwOVJ3cENEbDZ5czhqazNtMUdLKzJmNjZtQTJ0VkJCbWdjcXErdkkxcjFCTVZhMEZDM1dnc1EvU2xSTXlCQ3JxaGdWV3J0SjgzRGJ1YW9xZmNsengwOU1Udnk3UlNyQkxkU0tWeTVaa2U4b0sycVdYZDdvbGdrTXQrTWRWbHBzT05HTnZSdEZUL1lWTmUrWDc0R0ttWkRpUGl4bzJxQVlxMUdLRm10QjRoOGxLaVpraUZWVmpBcXQzYVI1ZU1FcEs1MjloalkxYkEwaUNXM0Y4blJjb1UxTzhrd0l0WXRlOHlDWEZ1OWozYVJYdWU2UTVxU3Y5Um5EbG12NkwxNXlqU21FUFZCeEU1TGRod1Z5NklyeENxVm9zU1p5L25HaVFrSVdjSUxzaWxHaHRaczBEeThXcFdTSlh2NzhqcXNsSktHcktNL0RGUWFxaXlBWm5CUzNrWlVZODRWYnEvTTRXZVZYUnpHemg5dWg3eWI5ODZ6Z1ZBUEZxS3l1STV0Y3VtSzhaQ2xhckltY2Y1eW9rSkEyUUhsNnRhancyazJhaCtkZFRpbWsvdzJBcVNNc29hbU1rb1lycktQL3Mxd0p1ZDByNlpGejF2cjd5SWM3ZDFob1JidzdaYUY3K2RtUTIxZ1VJUU1qeGFpNmJGZFdkaDhXZEtFcnhpcVVvMFdia1BqSGlRb0p5ZFIyZmxTTENxL2RwSG00VTRvcU1oZm8rcWp3d0JJR1Y5aERicjNUa0hsbDh1bjBRWit2UHYxYnZPdldZSjhIMWw5K1pzaERVLzhzUkdWMUhWbEYweFZqUmN2Um9rMUlKeXhLVkV4TlNVZ1dkMzVVaTRvK0tDOGZCL0lOL25MR05NSzcycXZiRGIwRXJ5NnhTdkxyTTZIOU5lUXhNSFFaWVZJUktxdnJLRlNYOHJRdy8xQUp5cFl2UXNYYUQ3WXFnMVFUb3NKdllydTZSMUpBaHcyZkcxQ0NWNWRJcFJYMWx1WmsrWGNNOUtKUEtrSmxkUjBGYWxZQkxjUS9VSUR5eFl0UXNSNkNyVXFYYTFKVTZMVUw4R001MUJ1ZldzbzRuYlU1ZWdoZVhTS1ZSa0ZMTjRjZzlXWVZvTEs1amtLRnJvQVc0aDhxUWZueUJhaFlCOEZXcFlzVmptcTV1dy9OaU5kQ1FlaWoxUHpsOS9SQ2ROckhwdGliY1BVVHNMckVLdEZtbHoyOWZ5NFJZc2dyUUdWekhRV0tYbzZXaVgrZ0FGVVVMMERGdWdpd0tvdElFNkRhcFU5S3cyc3VocnhKdUw2ZGdMT1h2RzNwWVRySkk1Q2g0TWk5UEFVRjZVdHdGWlZZK2VPcjJsUXNsSzVrQVRjcW0rc29zTk55dEV6OEF3V29wTGdiRmVzaXdLb3NJazJBYWtEdkdseGlkK3ZTUnVIUHFjN29nMlY4STl6U1RlWEp5OFY3R2JtWHA3QjNwQkl0MzFJZlRTcHNJdDRDYmxRMjExR1lQaVZwR2ZpSDlWOVJhVGNxMWttQVZabUZtZ1FWZTRIcW1IbHphS05iOUExY20rU3FGejdmdW0zV0tFdVZ2RHhabWkyQVZLTEZXajlyS3p4ejZVNVVQYzE5T0lsK0pXa1orRThpUmZrNlRsUzArUkNyTW9zekNhb0IvUDZ2NTBQc09yM29uV1lqME54UERha2hEaFNrVWczUzF0YWx4WFYwdGZMTUR2OFFxNnFPNGZoaXU1WCtOa0tybS9CbnF5K0sreXFxNjZSOFN5RmVIcVJTK2M2YkZvSUl6QTcvRUtzS1F1QXN2RW9lOWNsdjVFWDY1RFh5cUdpYWx4ZS9xbENJbHdlcmRGVXlOdjF3QXJQRFA4U3FLank3SCt1Ky85K2s1cFpmdWZoU2ZDTU9kaUVEOWxDUlNwSjJUZkFxQ013TS95Q3J1Z3B5Y2ZRUmlaY25EaGlORkJVUmFLektBVElXTDQ5RHhDWnI1Z2cwVnVVNFpiRjRlUndpTmxrelI2Q3hLc2NwaThiTDQ1Q3h5Wm8xQW8xVk9jN1k3SGg1SEVvMFdaRVJhS3pLY1VKbXg4dmpVS0xKaW94QVkxV09Fekk3WGg2SEVrMVdaQVFhcTNLZGtKbng4cmlVYVBJaUl6QmRxL3AvbFQvS1Q0VkhZVGtBQUFBQVNVVk9SSzVDWUlJPSIKfQo="/>
    </extobj>
    <extobj name="334E55B0-647D-440b-865C-3EC943EB4CBC-2">
      <extobjdata type="334E55B0-647D-440b-865C-3EC943EB4CBC" data="ewogICAiSW1nU2V0dGluZ0pzb24iIDogIntcImRwaVwiOlwiNjAwXCIsXCJmb3JtYXRcIjpcIlBOR1wiLFwidHJhbnNwYXJlbnRcIjp0cnVlLFwiYXV0b1wiOnRydWV9IiwKICAgIkxhdGV4IiA6ICJYRnQ0WDJvZ1hGMD0iLAogICAiTGF0ZXhJbWdCYXNlNjQiIDogImlWQk9SdzBLR2dvQUFBQU5TVWhFVWdBQUFFY0FBQUErQkFNQUFBQ0xzeHNsQUFBQU1GQk1WRVgvLy84QUFBQUFBQUFBQUFBQUFBQUFBQUFBQUFBQUFBQUFBQUFBQUFBQUFBQUFBQUFBQUFBQUFBQUFBQUFBQUFBdjNhQjdBQUFBRDNSU1RsTUFJb203M1dhclZETHZkaENaUk0zNzVuWDlBQUFBQ1hCSVdYTUFBQTdFQUFBT3hBR1ZLdzRiQUFBQ3UwbEVRVlJJRGRWVlBXOFRRUkFkTzNGTWJNZTJFSDN5RHh5SlVOc05FcUs1U0NBUURlZU9nc0tSaUpDb2pNUVBJQ0ZDb29ITFA3Q0xOQ0NrcEVTaXNDV0tpQUlwb2tFcEVBRWJ3L0gxbUozZCsvRHRXcUZsaS9XYk44K3p1N016ZTBReXpxNk5MMmpnalc5cHlwb2ZBQUYrTUoxSHFJRWxvUUl1MXNzRHJCSTFIL2ZwRFE1c0NkSGdLN01sVEdqaEQ0T2IrTzRRNWNPNllnTnNOSTZJS3NBWGg4amZGbktBUzJCMUZ4elNHamtNaGVzaC9NV2c2WXhVTmRGOTRET0xBdUMzRllqOExjMzFvTTZuSXJWdFViQ3V1UUZrM1hOUWkyWkdNVFFFaHhCMFdNOG8ySnlMRGd5b0xGbmo2aU9tYW1xM1BIS1FpOUZHTXBka0U1VVZ6UlNkcDZKRndPeFp5VGpUSjFvK05kZWdNaHlOZWVBb3dxbmZDcjZsckgxZ0pXWEc4TEFmUTdtelljcDBRODZsMjVGbVBYZWEwaElxT3k5L1NrSTBJMDNUS2s3VHoybkdZWEdhV2c1Nm11STBIV2ltMEk0OUw0NmZ2WTROQmwxZ1E5djdKeEZmd3M2bjlNMFJwOG1rdG5jVWlacFB1VnVsbHN2dmhQTXdOajV2MTREcXFNOEZKRFhad0JNbXp3QWo3VnNLVFVUcXJKSktYMTExdjJTYU0yQkt1NnJlQkRXV3hxem1VaHdTTFVQdWpHdkxPUDJXU0lpZXEyN25ISE1rSDdLWlhtQWlSYTFLMUdpemlGZmdtVS9GSVhLNFp2YTBGL1VGQlJ5QzVtVXpQV25KdVFrdnpsdWdzdGZtV2NaMU5lL0w2N0dNeTR3N0xlcEo0NzQxWnhRWlQxM0pVd2tmaURiNUlIbE0rdVU3MlJJZTZPNjRoOUREYmY3VERZd0RmSXhDbUYvUGRNZmQ0L0Vyb2E0RU94b2tRczdsYm1MTlFKeW0rek5jQ2Izd0w5MnhHTjFvOGo4YkxVZVhaYnNTeG5jKzE0bGZVTWY1aUdSRWdUeWpHVEpqOG9YdVppamJMUHkvYWRxeVQ1Tmw0dmNoNjBqWlhDakRsR25CVGZWaG5JdGIzL0lyZ21Pc0V6MTBmZmtTZlZYdXc0dWVyTVNSUmpYVjNmbFRLcTZxaXMwL3BRVHkyS2FYems5L2VyMG16bU5VVHpNT1hGd0wzOGVhdjMyQ1IzQ0RzaWpjQUFBQUFFbEZUa1N1UW1DQyIKfQo="/>
    </extobj>
    <extobj name="334E55B0-647D-440b-865C-3EC943EB4CBC-3">
      <extobjdata type="334E55B0-647D-440b-865C-3EC943EB4CBC" data="ewogICAiSW1nU2V0dGluZ0pzb24iIDogIntcImRwaVwiOlwiNjAwXCIsXCJmb3JtYXRcIjpcIlBOR1wiLFwidHJhbnNwYXJlbnRcIjp0cnVlLFwiYXV0b1wiOnRydWV9IiwKICAgIkxhdGV4IiA6ICJYRnNnSURCY1hRPT0iLAogICAiTGF0ZXhJbWdCYXNlNjQiIDogImlWQk9SdzBLR2dvQUFBQU5TVWhFVWdBQUFDUUFBQUE1QkFNQUFBQ3NacFR1QUFBQU1GQk1WRVgvLy84QUFBQUFBQUFBQUFBQUFBQUFBQUFBQUFBQUFBQUFBQUFBQUFBQUFBQUFBQUFBQUFBQUFBQUFBQUFBQUFBdjNhQjdBQUFBRDNSU1RsTUFFR2FadTkzdnpYWXlxMVFpUklseU52WDZBQUFBQ1hCSVdYTUFBQTdFQUFBT3hBR1ZLdzRiQUFBQnEwbEVRVlE0RVkxVE8wNENVUlM5eFBoQmlSSkxHM1VGV3RoamFhWHNBRHZMWVFlNEFCTXNqSzEwbGxCSnFYRURVdGpqRGdRTmcvL2p1ZmQ5aGtGam5FemUzSng3M3YyZUViRm5kYWQydEhmcWJIZWVBU08rR3htMmh0R21GTG9ZUjE0cHdiSDZyL0FVYU9kNE56TzRSQXFlSkhMaGZUS1BzZWN2QUM1YUU1OGhSSUs2bVFtcUFXcTZtOHR3K1JTK1E2cWZ1UkNBOWl6UTQ2Y1BxTWVlR2FCRm94MFRpakRsZ0JEd1pndzlscUFOOEh5T1VOSDhUUGdWb1FJMDVUendFaUZHUVZsV0VCcFRCNkVlcTh2NkVVbUFCeTNyTmJ0WTA4SzJnSThjdEN2TmFhZ3FsV25va1AxTVhteG9Sd2YvZ0liS0dtWVplWEVvZGtUc2QraERXUk9sR3V0SFJndi9ONnVtcGVhck42Z3lQWnlCVGlJL3I2ck9Ldy9WZGFwUk9EYm9GbVUydFk0SDNWQlVxRzJvazk4alY0c2J5VzJiQXFDTXFJbWNUS2hiY29ONlRVeXFob1lUbzAyUmt0TVpzUHh5bUNxRldhZTlEblFDeElvMmFIdDlHdHAzTjBwT253YTF2ZFllWS9uTVhqWFhMRklmZjlISlhvVC9YTXQ4bkVyUTZJVVhNTnZaZGo0cEpzNjhudEQyR3RJVGtTN1NuaWZ4YzgvZlAwRjZuQ0VpdDVmSjBiN25mQU5jcTB1d3VSVnNUUUFBQUFCSlJVNUVya0pnZ2c9PSIKfQo="/>
    </extobj>
    <extobj name="334E55B0-647D-440b-865C-3EC943EB4CBC-4">
      <extobjdata type="334E55B0-647D-440b-865C-3EC943EB4CBC" data="ewogICAiSW1nU2V0dGluZ0pzb24iIDogIntcImRwaVwiOlwiNjAwXCIsXCJmb3JtYXRcIjpcIlBOR1wiLFwidHJhbnNwYXJlbnRcIjp0cnVlLFwiYXV0b1wiOnRydWV9IiwKICAgIkxhdGV4IiA6ICJYRnRxUFRFc1hHUnZkSE1zU2lBZ1hGMD0iLAogICAiTGF0ZXhJbWdCYXNlNjQiIDogImlWQk9SdzBLR2dvQUFBQU5TVWhFVWdBQUFhOEFBQUJLQkFNQUFBRCt1OGEzQUFBQU1GQk1WRVgvLy84QUFBQUFBQUFBQUFBQUFBQUFBQUFBQUFBQUFBQUFBQUFBQUFBQUFBQUFBQUFBQUFBQUFBQUFBQUFBQUFBdjNhQjdBQUFBRDNSU1RsTUFJcnZ2M1haVUVHYk5tWWt5cTBRUEZmekJBQUFBQ1hCSVdYTUFBQTdFQUFBT3hBR1ZLdzRiQUFBRjIwbEVRVlJvQmQxYlRXd2JSUlFlUTIybnhtbHk1NEJGa1pDUXFpQUZ4QWx0cGJZU3VlRGNFS2VHWTArT2lMaUVneTA0Y2JKUlFDS3FWRWM5b1lLMDRZSVFTTmhDbkRpUWltTWxHcCtMSUFHNzBCVGF4NXZkMlovNWMzWjJwNW02ZTltWnQrOW52bjB6ODgyc3g0UThPZGVITUY2K3VMSzkvY2tGYnp4NmNtQVIwb2ZrNmdqQVNtY3ZDWko4MWZyeVlqN0RJbGEvZmZ2cjh4N0ZkblRyRzlGUEMyQlZsT1dwSDhCYUhyUGlOcVVtd0ZoK3FWV0VlNzY0ZDdJSnJvQ1JmWUMvWlFSekNLd25pMDBsNzNudWdHSEdEdVgyMWhEWXJpdzJrNVErUUMvT01vYWhGYW5CakUzTVVJamFsUnN2VUZqT2dKM0IwS3JVTE1HTFlsUE42alRuNDYvNnpvQTlnL0ZIaWliWDMxRUlUVVMxVjFZK0gxSkdXVE94c3FkN0dvSFo4eVo1Y2dkc0FWbE1hbzQ5Z1R0Z0J3RC8yc01oZVhJSGJBRHdVR3FPUFlFN1lCaFpRV1BXa0xrREJrb2FtMzFnT2hxemhjeFp4blEwTnZQQUhqR051U1BvUjB4ajdvQXBhZXo5cmZGdFMzM1IyUmdiS0doc0U4WmUwU1Z3OUY2Y0FjUEFJbzNWdlRkSUJTYnJVZHNLM1owQkE1bkdEdWdTYXdrYWhRQkZ4cTZBS1dpc0h1d3pCdkJmMUxaQ2QxZkFGRFMyY1pjaTZWcGFHcnNDcHFDeGZpTUU5aGU5OFZmMTV6OTAxeUt2R2RkY0FaTnBiRzRjekJvRDFTZVBEZEJlUVpwak9FbkJGVENaeHRyaEptWmZ0ZjFFYmQybHlHK0F6aFd3Z1VSamZpOW9VQk1lSks4OUtzMTdPbHp3WnFRajNGMEJ3N2lIWEZPcTRaY2QvQkNzNjF5YytyRVZWOEF3QTJHR29oYVd3dzhnRlpqdDZWNm1zVlBoRU1PUGdud21JK0NtZDBjWmsybXN2Qm8wL1JUTTlzcERRV05oU3RxV2ZrUnl0VzJSYVl4MXRSYkFrQldMM1J4MVJabkdHQXpmMXVkaFI4QUdFbzB4WUUzUU1hNWhBaDBCdzdES3ljOGFqYmthWXlEU0dNdUhOUnB6QkV5bU1RYk1HbzA1QWliVEdBTm1qY1ljQVRPbXNWblpqNW5TMkdPK0g5djBYbVU5enBUR1VGOTM2ZGloZjNJLzFkSVpJMXdRa29FaGpUM2UrN0UyQWpzZnBxd0o4REpMSG5lelIyTW5PWG40Q0N4azVSS1dkamhFckdLUHhrNFNtQmRuak03MlF4VXdlelFtQVR0ei9iWVFzWDc5UzBGQ2ZucEpiSlpDNmM2NUVXK0hhTmlKbFFYUXJBanQwWmdFYkJBRmp4dDFXWktVNWQvN1pTWE1DbjhvZ0I1clk0ZUpVUHZQMkgrNjBJNm5sN1EwVjdrUDBFa1owcG1MUDVKR0plR3VQVmFqays4b3J0R0NSbW1OVTBLcmp3TUJoYmpMUFlvcUxVMFhqWjRiM0p2OE81ckhtUHl4RWlvUnVHSWZSUTB1aGthcHh5bDVyMzhkMXArU1BFWjZ2cTNkR0NIWXhwM0lMZDZ4a3dNc3BnU0JSRGlPaGk4am1yZVpKalZUS1BIOXpmK0hhVjhXemVONDFuWmo1QWRzMGIzMTJESEJsOG1uTUpBSUdWdENuVVppZ3lWcXBsRGl2eER1c1RHSGMvcFJLbVRLa1IwYXEzNTM0NWV6RkFkTXp0MzZvaFA2cCtjN3VSUVNLcm1YQ283RkxvcVlQbnVnVWJyUDJjMnpnWW5tRGU1QlhMRkRZM1FJSjFjVUNyUGgzWXdqMGNLKzFBNGNVVUo2RkVxWXhMSHdzYm9mdkNBOHJDdThxRGljSFJxcnd2TEY3ZkRDNCs4TjVyM2N2OVR1eFpGb1lhNy9LVmZIeWtkSHE0SklvZlQyNUMxK0dpTHZ3bWZyNUZrUEhxZzdZakRDRzRKam05VUZIbGdCMXdJd2d2OGp1QUJ3ZjFIbnNpMk1iNTFlVG5tN2tkTlFOS3VLSFpiYzJZS1Y3MFcxcE42eVIyT0owNlMwdDVPVUM1WHEvT1J4dkMvZkhvMnBnclhFQWFSU3lpS3I4TlA5OFNhZU5Da2RiMk9nNFk4TWxLZXAxaDVPZXlvL3c0VVp2NXlUVlFwSnZFTFdLZU9uRDFPVkRFV2tFVU9MREU0VGxibzRseVdQREV0N3ZZd0c1ZVkxcXJrZ3JBMHlXbWRWcStub002dURXTS92eE1YcGhYNjRQdTFDZUhCZ3VuTHVweHUydWtNMWE1L0cvVjN3bGNmVExrbHlnMGtiK3J2cFdvRnlqZDlvNmozUnZVR0hFRnhRM2RRckZYNVNzdFlkbm5zdFkyTndiTkd0VWt2WUNXYTB6cXAyMnRvUTYzY3l4a1JnbUZ5YzdBditXMmQ2T0w4eC9Ybm1welZwUWFVenhZMEFkdjh1bUM1VWRQNlVjbmFpU2ZuTVROak4yaE5KQ2U2dWt5c3dHWmtGTU5NK3NITmFrUGFzWWViSVA4S2tDWk5PWnYwOGlsZHdGRnU1S3VFWHFXeStmdDhhWHgxbVU1MGhyZjhCRkh3aXVabUQ2WTBBQUFBQVNVVk9SSzVDWUlJPSIKfQo="/>
    </extobj>
    <extobj name="334E55B0-647D-440b-865C-3EC943EB4CBC-5">
      <extobjdata type="334E55B0-647D-440b-865C-3EC943EB4CBC" data="ewogICAiSW1nU2V0dGluZ0pzb24iIDogIntcImRwaVwiOlwiNjAwXCIsXCJmb3JtYXRcIjpcIlBOR1wiLFwidHJhbnNwYXJlbnRcIjp0cnVlLFwiYXV0b1wiOnRydWV9IiwKICAgIkxhdGV4IiA6ICJYRnNnVm1GeUtHRmZhbDVVZUY5cUtUMWhYMnBlVkZ4VGFXZHRZVjk3YW1wOVlWOXFYRjA9IiwKICAgIkxhdGV4SW1nQmFzZTY0IiA6ICJpVkJPUncwS0dnb0FBQUFOU1VoRVVnQUFBeGtBQUFCckJBTUFBQURwejFLYkFBQUFNRkJNVkVYLy8vOEFBQUFBQUFBQUFBQUFBQUFBQUFBQUFBQUFBQUFBQUFBQUFBQUFBQUFBQUFBQUFBQUFBQUFBQUFBQUFBQXYzYUI3QUFBQUQzUlNUbE1BRU4zdnpYWkVtYXVKdXlKbVZETDhacHBXQUFBQUNYQklXWE1BQUE3RUFBQU94QUdWS3c0YkFBQVVna2xFUVZSNEFjMWN6WThreVZYUDZwNytydXBxN2NnMk1qTGQ3Q0N3RUtLR1hjdVMxNGNzWUNRRUNLcUZzUkNuS2lGckZ3bWhXZ1FXc24yb3RtenhKYUZxNFlNMWNLZ0dXd0taUXpYYUE4ZnF4UmNraEh2d0NXSEpWWDhBcU1mZGczY1l6enA0OFIzeElpSXJJak9ucC9KUStlTEYrL2hsWk1hTEZ4L2RXWGI3MTIvOU1iNCs5K2oyVVJSNFhIbUFCZGhUcXphSWV4MmxHbm1SOGlzUHNNNkhYeVBrNWh0Lyt2RFRYNFdYOHVjUEh6NzhmRTdJV1owT3F0cGFlWUJWSDlEVXZ5THZuYk15SWUreCszNlBuSm9DTDV0ZWVZQjFOdERvWnNITTdSUHlmVzUzalZ4d1lqVitWeDVnbmMyVS80QmJnL0Q4V0ZLRE9oMVV0Ylh5QUtzK29LRy9LVHZDcmhvdVdvU0hMa1BxSlpJckQ3RE90dGwrSXF5MUNUbm01Q2FwMDBGVld5c1BzT29EbXZydDkwWHBpcEFGSjF2WHBzRExwbGNlWUowTk5EOFMxdnBFZG9ubXN6b2RWTFcxOGdDclBxQ3BQeFhoS1pzUytSSjJlS1pyU3IxRWV1VUIxdGcyRFhJZ3JCSHl2NExhZWw2amc2cW1WaDVnK2dOK2V4RFNhVDBWTlREZCtLRWdkOFc4STZUajhOKzVjRmkxTVdvQldCdWFPZ3h0M1FSVDFzMWZGdzcwZENQYjZDWTZYWk14TGxFdlJyd1dnREdPYmsxbUxMLzZBbzk2dWxFZ0ZLaHFkSDQrVUZNanV3ckFHbUZVTnJWTEJzdHQ2T25HY2xsSDRwMXJPZm80VmJVeEtnR3NEVVYxUTcyWVVWbFBOMG80M0NjL1hrSXJUYVVTd0RSWFN2b1Y4dHBQUEhqdzROVjd1WndaUTFXZnZQN3Fnd2YzY3BuMEtPa29ZanRxU1ZaUE42S01JcUc1bk5FamZvMUZGK0FlclAzN3J2b21yME50L20zMUtCM0JsUG1QcW9naUpsRmpySjV1UkJsRlFqdmtCSEZxTDdvQVc3cXRiS28yM3h0Zi9USzMvQStmMWFINHJSN2ovY29YeXJqWkpOK0xVZFBUalJocFI2WlRydDg2ZHNJTUYyQWpoMlo1cXJlUi8rTHJ2T25VRkNwc0xMN21MdGk4SGxqeWpUR3czclZZMFlXN2NwRzJVTU9ZYmhUS2hTcG5jcEVySkZDVjd3TklBNGtWTHhyL1BhVXZaRkhWbWFFUG1UOFJldzZLMjFZTHJJb1ZTL1NpUXJveDNZZzFiTWx0a0NPclhIdkJCM0NMTnYwajI5VTNYWll0a0ZqYUJIdVBrYzRkdVMrSCtNdUxUZWZOZW5VcVovUDUvM250MXNiMEF1eEFVLzJjN2FJeEt2L2gycFo0YVE5YzRGRGZ4cCtBVDlITE95UTZHL0FLY0dhRnpzY05YTllhSDF5a1hvQlgwRlE0UjRFT0UvWEVyZ3MvQjF6Z3lYTy85Q0E1amh2VDRMa1dmalNSM0RYU2paUXNKK1lGdUFOTjVReUxZM0pXem9WZkt5ZEViZ0VKZ1ViZTlZc3U1ZTZMZ3lETEJQdHFkMk9aWktDK2hURUg1TXF5L1FBNzhEYndHTHRlN3hEV2M1SzVyZEk3MWJ0TzBQTTNoNXZOKytYQzNNNU51SzZHR2o5QTZERUVaeWxOWjlTdDVINHNUellwSzFlbEE5VlZaQkROMWU2R2NwcEk5STNGZzBUVkdIRS9RQmFxanBGK2prZGRWSjlXbkRoRFUrY296WUtXbnNZTkI3NXNYaHVKb2c3Si9TaTVja0loZ0JCSG5GQTF3cU51T1pkQzZ4S21lcGFCamJnbXRYUjRvWUVzZVVRWXk1Zk5oMlFEL08wWE9uQ0VBTTQ4b1dxSVJ0MEE0RWoyRUR4WW9yUFNHOVViSkc0YUFObDgxM0taWHRoMEFuaTZqYkJHQ0NDOEpZSlhSZHVsNDdyUC93d2NISmdWVXpURE1ldUs2VFduRy92bDE1MUg4c3NWY1VucFZLUElxcWdMQXFTaENrV20zZElmcnc5SUd4d3NqSXBXNmFsZmRoWDV5Y01ITURBOGxpS24rQnN0WlNXZ0ZBUUlGVGdhNytBSlljQm1IQnUrQTZ2OTc1YTNQb3BzSVJpcTRyQVZTRjNXbStmYm5vSUFtOUJZS0crczkzVGVIYkJ2Wm0walBMK3hnUmFWWWovNWNRMUJmNFlqUmhHdzFMb3d3Q20wbG4zSVphLzZsMlhBMjdiZjlyNzFhZ3k1NVNRc1FDNFhvaEo1NUdoZlpHMnQ4cFNsd0hvWUlOMkF1TEdHMmV5QlhTd3dHMUZGcHpSbldtN05UbmQxeFhKcUovS1RoMTIwNmxuaHRyT0F0eHhnckVRQlFMWURlQkpyS0YyT2hzSWpyZGEzKzZHbytNOTdULzVFeTJSWjYydHY4SzNCdCs0OStVdFpjY2YzeVdQTnhvLyt6d2ptbTkvNko5OFh0ZmZYblorK29PYjIvb3A4OUpHMDY3MERiQzgvbVprRU1NdkcwRnhWdmlYc0R1RzFOemoyeUFtcWgyTGpVK1NtUS80Mnl6NG9tM0IwazdNUit6T0VkTWl2Q28yMkM5UFJwRDFkWE82S3d2NlUzUEJCYkVKZXQwY3pCeFJNbHhjT001MlJCaERzZTBKVmdsZkhIZGExTnpoMlVWQmswbjM2eDNxL2MzMndKUWV3cmV2RkRsMnUzU0svZHBCOVJxb00zWUhWMFh5SHZBWUhVaDc4d3F1dm14MVNZTHE4L3Jmc1F6UUM3ZDY4bTIxT2l4TjVkM0ViUDFsTU9RMGdXS1FmcnhuWlk1eG9HY2VkcmhJVVdOY1Rtcm5uTk5TSHlmVUNaS2ZkU3htcmh6QkJ6R0dwZi94eENDcGoyWjBtem5LbXErbDROeGhiYlBPZ0QrYkczU3hyOW9vLy9vNTBhMWhJSnRNQU12TWphQzlQSTBXNWpuQ1htNEV3N3pwbU4zTStxVnQ3M3BGdm93TXhmVXJ1N3o2QnlEVWtjZ0Z2aWo5M2o2WmozV0JNUGtrTDYrVDlIYnBzRFU5OWFsUTY1Rmk2ZFdyaUdZa0FtV0U2UHl1NURoRGpya2YwNk92YjJoaUtWSW4yVWI0bXd5WThJL0w5MFJHTUtibmF5YzF4RDNZMWl4cXF5VTlUYjVIcnF4OUFuZ0RlVG9yRVIwNVBMSkwyMTZVQjVEWllxT3I2N1MzaHhyaURMT0dwTkhQbEx2dkJjQ2tPV25ia3hHZVh2cFF4dWFZREJtMjF4MXdkejFJOW10S1A3ejdqMlJ5c3pPVnZ3OUFCZGd2N1J0KzNLUFpqYjRhdTMvTzRUQVFvTEl3QVdhbVZ3aWgzRTJORHEzZmtnTDVTTSt5K2JQY1pUWWVnUzlIbTA5TVZTQWVPTFcyUHBsV1BDajNlK0RUalBxY0JTL2xGY3FJNGx5bUZVYzFPb0lHaTc3S3hNYVZFZ01JUi9MZUZjcUVxeXQwbHpDNkZvdzNQYWw1SDlSeXcxbVdDL1RPNDVid3IwTDRCalFjWGRPRUxSc2dmajZhczh0eWJBZ1QwRGNpcWFOOVFQZFlqbmNFU3BUdVdzaWhDRzh0em5ibFcwZ0JLZmZqRWwzUmJLWW51VWU2R1lGem9IYm9OQUVkVTVBcjdvUVRSdTRCVUNyUU9xTnFZL0N6WGhvOTZ3Q24rNjlNMDZ4RzlMaG9YMUdpZjIrdWcxVGtrbnMzMGFLZXJ2Z1NvL05mMVFFc0pLaEdnMHArQUIvNEJLbFlNRWVkdXBvMTd0amJnWFowS1gwQU9HRW14UUovZ1k4emVkMFUxeEt5RklObk5wMm5XSTNwK256T2dVenltMU9aM2tBQXF0cGYwSFNUdUtTWUNWQllnVlBFaFRuR2lpRGgzYlhnYkEyYXZoVUlOWmViNk81aUlQclJKWXdxOGFkWm9USkg5QUFmZWtyNDhtcnJTcGFhbm5BZHd1bTV0MXJ3bjZtVmRPM0pWVE1xNzkwU0F5Z0NFaFVlcWdJbC8rWVRGTVdBWHVsTnFkTHk4WUNiVzhmR1VMQk5SbkZYM3hQUHYwRTRCSDhnWjQ2b2ZXQXcrVUFXL3BsSHRrUEpWem5BeXdDWDcrSHVzL0RaOGorYWc4akgyOG5CS0JVWUhwbzZHWGVoT3E5RU5EdjdkVFNEUFJ4ZThxdmNsUzhhbXpYOEV6cUhUYU9odCtEU2xKZC85YzRJNVI4OGoyRGtSNDRyVWJlTk5PRmtSZTA4RnFPeStVakNpZ2RFTEpRaUVobDNvVHF2UkRZNFRhbUZmalJDMHhLOUxIWkFnWVRIQ0pUVGFRZ3J4T3dSOHMyOEVOVzB0cHpSU09ZVlY1UnlkV1ZlWm9DVVhYeWdMTU92Um5DOXdRWnc5TjZzMDdFSjNXbzNPR0xyVXdoMlo2QnJtT2pxS2c5eGpYZU0yR3ZReFhaMWxRVTFUeUVOMy9PUEJDTWZxeW0rakxNQnQ3N2dtbm1STGh4TEcwYkFMM1drMU90MjZUMVV2alU5ZkdLZTU5Ykdnb2JXN2dvU2IyMmoyMndocmFocytxaUhqSWFyYy9BL0VnSUVMY2RLS1pRRm1FN2xtN2ZYMyt3Y1dXOEZlNGs2cFVUbjYwVGM4NjBJd3VxaWUxNWJEQzNYbmFUVDdiUVExTGJCdUFUSm45Nk53eGVoazNkT1ZmWUlCWGxtQVRmSkoyK0tmMmUxdlY2cFNyRHRvV0xia3MyMkZmVzRHV2xnOTg5QWNYajJOWm84YlFVMkZ6MCs0bWJOZkR0NUcrVDFqYXJJc3dDRWFMeU5QS1VTN2c3ZEJQOGNoU2xvbzVFTmpmV0ppaGdaUG85azVWVkNUbXMweWxWL3pvdjZGQU5UVnBRS3E2dHNvQ1hBZkRRd1ptMzBWNEJSVlM5eHBBekMrMEJlUmR6VkxVdEFmMUR1UzB3MVc1MmswKzIwRU5aazY5TnVCOUdIZkFmV3B6UW1VcXM0M1NnSzhxOFpSZ1d2RG5hVDVFQmU3TXpTbWJPRGNRVDJRQ1Z6cWZVRjdwUEEwR25TWGMyMDFxTWxFZEg2dE5UZzFENzRuSk5tV1cxK0lIMXNzQ2JDRDk0ZTNua1o1TEhabm1CaXhjRFNqTTJ4ODlYVlc2MHczQmtnWU1tQ0RGZFJrV20zcnpabUdBRXpVcUFoQjFOTU0rNkh0alRlZC9ZMXlBSGZ4Q2tTMjVtczM4NGs0WGV6T2tBZEI2RzI5K3daTGt0QTJYVUU3MHczY2FEQ3dQNUo2YkNQVnI4bEVkSDZ0TlRqVmlSMmNaMkxWMGpUUXlFbndPallGZ1E0K0dwTUxBUnc1Y1dtbVFqbHlZQmVMM1JteWM1bzROYzJtVkpWanZaOEhTVUVYK0wvTFg0STczWUNwdkxrb0VOVGt0bFYrclZ4eEF1S2hEQVgvcXFvYXYvbjZMK0YzRC92eGJqTkEvdzFlWjhvY0owb0IzSkg3b05wWVh5ZmtIL2pGai8yQnJzZ3MyQVh1YkxVcmVJTE1meGg2cENkL2gvekY5QmJVbnoySWNBVEFPK1VVL1ExcGFna3ZCUjNzZlY3UjBKTzcvczNYM2FhZisrWWxYNEpIOFYvTy9zWW84R2hlV0pJNWQvOFRXa2N0N20yUU4zcm1CMm5CRHJ0RGFvZUEvM3o4UGVuUnZFLzA5ejVuZ1VpMGtUMklDQTNkajRBUjBqU3RlMmhJQlFRUW5hdnMzZ3pBM0FCSmUvZkZrVXhSc1F6QVRlT3NrN0RkMHN0RjA0L0R2clR1S1Ric3NEdWsxaWFFdklrVE4rNnNUMVFyak5qdzJ1SXJaakNJdUcrdm84WVlVQTVwQmh2b2d3TmFCWm56RWIwRHBaYXRlM0RLY2VhYzF4bnBadUFLaWIvSkFNSCt6QTNuYXdyWW5XY0hzQ09xSnN1WkRUdm9EcXRCQzVEZjhFOXNJWWd0eEZQbWJIamQ1bTBrQmhHN0FlQ0VsV2FFTkxXRVRlMlFtd1Z3UU8yTVY5QVRkT3phcGgvQW9YTkN4RG05SmNSamI2a0F3VzdEczdFeGtWOVBOajVqRWZ4Y0FFQ3dnKzZRR2pzczQzWkJaclN0OGlRSUlUU2pYT2RSRXZqR0dDSDg5ODMrRXRJVXNzNXR3cE9Fa1FwM3ZXTWhNNlFIaUdaR0NPRDh2R0NYd2JIdVlhUUNCQk4zWEpjd2pUM2p4amZwLy9lRGJjRUJMMllJZHNnZFZzdWdvVlViQ0ZQeUJ2UHJDMDVmOGtORXcvdXNPTlJlcFNqOXJuK29DeUZOTFdGUjlORERZK0RrY214dHlzN2F5QmZBbitPK0FUbkRJOHRDYWlFUklEVS9kV2M0RTlWeWQrbkRReEp5em9GZzJDRjNTSTN0bVJyaGpoc1R2NUMxbmpBUzNCQ2FVWTVQV1JGQUhEREMvR2t6Q2NFSmFab0tCazJYOVk4QUNweFJmNXV4WjNJNDNHRk40SXdTWUY4OHQyRWxoVXdFQ0thM3pIR1J1L29td0Q3bTVPU0VpY2hNRU1NT3VVTnEvTGlnU0N1NVllTzNKOGJLNGZNUlRUMGJvZ21zTlNzcHZtdk5qZ09hSUd6bjExeWI5azk0ck5sejhWOVVHcDFUWVpiSFJpdERvRFhOMEFjazFKYmYwZ0NDdlQ3K1g2TWYrVU5BTGJ0b1RqK09OYlZWNXNBT3VFTnFkQWRXQlQvbkdXWTgvVytTWTNhYVRQNEJxSGRMQ0FaaVF6K2dTYnVpblpZekhZaS9kTENlbnN6NDRQT0tDZ3JOUjhDMzV6SlVZOXQ2OVpTVGVxVUJwQi90ZTUvVzEyOC8vSHlIdmd1VjV2dzc5WCtvRmdnYzJBRjNTSTA5YXJEWHQvaGZ1WTJmdzFnUERVVFBLOE1GNzA4R0VsYm1QekFKb2QrSHVQeWFVSW55YXk2K1I2NlBvWW12NFYzUjk3Q1puM0crK0lWQU9iQVlzTDFCQTJlVkt3MGdTL2Q0ODZQZkF3TUVtcEthc0lQdVFOMVNLenJsT3ljL21lMTk1WHFRTlRwazBNcWh5ZUNDS085T043Sk05Vm9tNU5XRXhPU1puWll6V1FnRFR4NWxyUTZrVHhQeXhld2pVN1FVQjRGTXlNbmJsUmVCckkyNnB3RnM1T2d0eUtMcEN3MXZGdXlBTzZwdXFYVlV6bXhhNXZSZWoxenprZXJENUVibTI5QUxUbDFST0FSNlluQzltcEFIbkxIZWVHNUlVcktWazlmSVUvak9tam01UjU0TTdHb2RqeVcvN3c2cHNpcjJuZ1p3TC9BMlpPN0h2S0xoellJZGNFZjFMTFV4V1RCYjNwLzlQOHJmZUpmVnZOWDdxSlQ3eWlkOHNrTnorZ2Z4ektmcDVOZlNVT3ZMK1U4eDg4MnYzZnc5SXpKOUhUcG45S2N5OWRaQ3lWUWF3QWp6TUx6eDRDRmtiZGhlZDFUU1ZoditUSVNuQ0pGMTMyaUM5Sno4R3RYN2kzTnpLa05GNEFHZ0g3MklxeHhBamdUR2lZV0p5WUZ0Vm1vYXErbWFLdFFPRzRHTExUajVkYkc0cUIzalJha050ZkFlcFo4Z1ZBNGdkd0JUUE11VEE5dXFWUVdzcGlvcUVmREJMdFYzOHV1bEdsUWdsK3NQVW5vTmR4WlpVZmxlRGlCM3U4N1NkQTNCZ2EyclRBcXJtWFVWNkxHY0NvVnRPUGwxV0ZUWHdMcUpGWS9wdWxWWFY5ZEtsUUlvRU16czRjMkY3VWVLMVB4QzZkellOckx5NndnM2tGRXZiTEVSbm4vWTFWVkxxUUNGdjB1N3g3cXcvYmlRbWw4b25idGxvd2thc1BMcm9KU3VjQUpyQTRVRUxWb1BsUXBRZUVYamhBTTdBQTZwQmFTUzJiR05aT1hYRVY2Y3dMb1QrZG9qYkh0RlVnRUtJMmljY0dCN2ZYbEd4WUJjS251Q0k0clhnSjFmZTBWc3BoTllENjE1cGkxY1F5a1pJUGVKeHdrSHRoOGFWdk5MbGVDdVJiVlNjbjd0Qk5iSmk1cHQ4R2RPQnNqVjhEamh3UGEzS0ZielM1WGdia2JNLytqNjYvSk0ySEtPQSt0ZTVTVkR5N3hUU0FiSUxXQTFETnZ4NDFjTGlKVmdqOHhGOVpCK2JEeFYraWdldzVab1Y5VzlDQ0laSUFlQjFURHNBRlNzRmhBcndWNXp0NDVkSzVIeFZDazZnZld5OEE5YWxGNXBJaFdnY0lUVUhOZ0JQRWd0SUZXR3ZSZVQ3RVRHVStVZkI5WkdWRHhVNnVsRUtrRGhBYWxoMkNFY1NDMGtWb1kveDl1VkhpT1I4VlJwYmx1Yml2Uy9YcUNadVpLc2lVZ0ZLTnlpZjlLRVlZZkFJYldRV0JuK1JrUklqNHlueW4wYkxSR081RkZkSlZFemtRcFF1SmNuTEVRUnd3NkJSR29oc1ZMOHlkTmxhckh4Vk5sQjZ4UWJlQWxSQ2RaRUpBUGtmaUV2SHBnSUVHeXp5cVN4bWxsWG1kN3hiZ3VhWm1QaktlaTBPaWZ3aTQ0VnpwZStiOU5iQ1RvQm9MRCtiUXBwVi8yeGd4ZTJCd2hTODBoVVp2V1hIUi9BYVhtQnh6bWRXTUNaaUlFaHN4K1R0aG55NldRQ1FHNGNQdThMZW94Qkh0M3d3ZmJBd0dvZWtjcXMxckxWa1lUOHVrZVhxTmZzWWVOUUhaZXVERFZnSUFFZ3R3REhraUd2MFAvRHlRZmI0d3VyZVVTcXMvNzV2TmhHUW43Ti9uWjZZbzhUUDdMRWZMSHptTm9FZ053Y0hMSTloNzhXZUNhTisyRExPdU9PMVl5cTJ5TVQ4dXNlZkhOTi9aUzNoREVCSUVkMGgzYmhTLzNSUk1MR2FyZjBlTGFiaFB4NmNuUGVHQzFOQzJ6ejFVc0pBTG16SGZqL0NoOVN4d3poVEZnY2JLeFdIWGtKQ3duNTlTNTVOaVgwSHpEZDZwVUFVT0Nha20rUVp6cUN4c0pHYXJmNmtNSlpVbjc5WDUyUC9jMXRnMHdDeU1HMS91N21sL1hMeUxKSTJGanRkcC8wRnZMcmFnKzA4Z0NyUFo2bGZSdjV0ZVV3dGJEeUFGTWZxRWorVnZMcklnREw2bFllNExJSFNLbGZpZnk2Q1BES0F5d0NuMXEzRXZsMUVlaVZCMWdFUHJWdUpmTHJJdEFyRDdBSWZITGRDdVRYeFpoWEhtQXgvTFRhbDV0ZlIyQjltUUQvSDhJazc3MUllUDd3QUFBQUFFbEZUa1N1UW1DQyIKfQo="/>
    </extobj>
    <extobj name="334E55B0-647D-440b-865C-3EC943EB4CBC-6">
      <extobjdata type="334E55B0-647D-440b-865C-3EC943EB4CBC" data="ewogICAiSW1nU2V0dGluZ0pzb24iIDogIntcImRwaVwiOlwiNjAwXCIsXCJmb3JtYXRcIjpcIlBOR1wiLFwidHJhbnNwYXJlbnRcIjp0cnVlLFwiYXV0b1wiOnRydWV9IiwKICAgIkxhdGV4IiA6ICJYR0psWjJsdWUyRnNhV2R1S24xY2NtaHZLRnhoYkhCb1lWOXFYbFI0WDJvc1hHRnNjR2hoWDJ0ZVZIaGZheWtnQ2owbUlGeG1jbUZqZTBOdmRpaGNZV3h3YUdGZmFsNVVlRjlxTEZ4aGJIQm9ZVjlyWGxSNFgyc3BmWHRjYzNGeWRIdFdZWElvWEdGc2NHaGhYMnBlVkhoZmFpbFdZWElvWEdGc2NHaGhYMnRlVkhoZmF5bDlmU0JjWEFvOUppQmNZV3h3YUdGZmFsNVVSU2g0WDJwZVZIaGZheWxjWVd4d2FHRmZheUJjWEFvOUppQmNZV3h3YUdGZmFsNVVYRk5wWjIxaFgzdHFhMzFjWVd4d2FHRmZhd3BjWlc1a2UyRnNhV2R1S24wPSIsCiAgICJMYXRleEltZ0Jhc2U2NCIgOiAiaVZCT1J3MEtHZ29BQUFBTlNVaEVVZ0FBQmU0QUFBSWVCQU1BQUFBL21vSmpBQUFBTUZCTVZFWC8vLzhBQUFBQUFBQUFBQUFBQUFBQUFBQUFBQUFBQUFBQUFBQUFBQUFBQUFBQUFBQUFBQUFBQUFBQUFBQUFBQUF2M2FCN0FBQUFEM1JTVGxNQUVHYXJ6ZS9kdXpLSm1WUWlSSGFzNTFFZ0FBQUFDWEJJV1hNQUFBN0VBQUFPeEFHVkt3NGJBQUFnQUVsRVFWUjRBZTI5YTR3c1NYVXVtdFh2Ui9VRE1Sc09ISHVxRWJZSFhWdW5lcENOYmV4TE5XWm1ydkZETmFCNVlIc2dlNEM5NGZqWXJnMTRCbDNMdnRVL2hvTjBiS3UzTEs1OTloaTUyaksrZUJBNjFaWmxSa0tXcWd3TUdDUGQ2aU9iaXdRWFZTUFBPYnBqSWRlR3ZhdG45cnppZmhFWkVSa1JHWkdWV1kvZS9ZajhVUm1QdFZaRXJGb1J1ZGFLbFpGQjRLL3p4WUhWenlTdVA1MG9CLzQxMGQ0VCt4TnQwQlAzSEVoeW9FY1MxMUVTYW53bHE0bm1DTmtlSDNsUHlYTWdFd2RxaER6NGtTZis3SmttSWRldlhyMzYrQ09FUEpzSmNVaWdPVUw2SDMzejFYOTdIUEwvMDJqdzB5RWhsNGVrNWRFOEI0Ymt3QUlobjJXb2E0VHNzY1JqNU9hUXRES2g3WkxuMnd5UWtPZlpmYUZLcm1UQzlFQ2VBMlBqd0JKNVYwUnJsNUNES0ZYNy90aW9Xd2cxK3p1c0ZCUHVwYWg2am14RUNmL3JPWEJjSEpnbDdhaXBIaUc4elI2WHg4bDBJWHd4b2dzOS81cEk4UWszbVFZOVZjK0JKQWU2WW5HdlM3Vyt4U1V6Q1R5R2toV3h1TTlMdFg1WlRMMHhrUGNrUEFjeWNhQ3l4Y0VJZVptbnVud2R6b1NmRjJqNkJzZUFQWEVZSlZmRWd5WXZMUS92T1RBc0I4aCtoQWwxK3psT283VTlMTEVNZUdzdmNDRFlFenRSY25taWZ0TU1mZklnWjQ4RG4wdlhuYVhNeGVwMlVMNDhRVGJJU1JYYkUxTkQrRTJmMnBoZ0h6M3BVOCtCcFg0N2RRenpRcm1KMWUyZ3NaZUtNbHBsL1pEangvYkVZdVRQekVWM2JvaTVrcXNCRDN5cU9WQVJ5b3RqRktYdjhZcFkzUTZhR3c3Z01SUVh5RHFuRXRzVFM4SzB6a0cvVUh0ckRtZ1BlczQ0TUM5ODhxNXh0elo1VGF4dUIvVjAxY2hGS2xQNThuVU9wdGdUODhQNFRaODZFaE1vVTdzZTZOUnc0R3QvY3BIYzkzL3NSUDFkM0JxcTM5VkJTK2svYy9wQnJHNEhUdy9WVkRha2xaL25jSW85c2JxVkRWZURXaUFQYTNtZk9Sc2NXUDdMS0g3cmFJT05wN2s5ekxDbXMwY0F4T3IyTUEzbHgxSHNpZnpJRktNbEhLTERvWHVzRThtQmY2UlMvK0NiZjdKRytsVHJXQ1I3dzNTemtkMzZpOVh0WVJyS2o2UFlFL21SS2NZaTJSd08wV09kWEE1OEhGTC9xLzhkL1NzOHlhSzN5c0xObnF2TEswUllyUVBSRkhWN0lPeFlBQlI3WWtoNk5lR0tHaExmbzUwNERsQ3gvejNlcS84SFMvMHlrVzZRUEgyOUlHSUNCaU1wNnZaZzRIRkFLUGJFa09RNll0OXJTSHlQZHRJNHNBaXgvMW5acWNyMW9FdUcydEtzWmxlQlIxYTNaWGN6SmthM0oxYkpkc2EyUE5pcDRNQktqUkRoOWtDSHA4bi9KMExWODNWL2lyeVlHV0ZrZFR0elN4eHdEUFpFT05IM0JQSU95TU9QeW9HR0lSTzFQaUVpcWlVUDdWSU9ZM2gwZFR0UHo0SmdIUFpFMlNzNitaaCtzcUZmVGNqUmp0cEZ5R1IyQTFWQnJPUXdDbm95K2w0aE1NSGtPT3lKT2JJMXdSNTYwc2ZMZ1dLTkVIMFBmZ2x5djUyL0V3djhQYjVNbUtPcjI1bWFrVURqc0NlV2gzb0t5aTc0eEluaXdNZndmcmZlb1NMa2ZrOHZ5cEtiei9PUU1GU3JMUFJIZ2xtVDBmY2prS24xUjBEMnFDZUtBMUI4RThjTFZNa3c3dnZkSEpObEhPcDJMamJ1eXVqN1hHZzZjRSs4dWFJWCs5d3A1RUNIa0lUM3NUZVUrNzZldyt3Ymg3cWRpOWtZVWk1NEszQ0ozR3N0OTRXbmpnUEZrSkIzbUwzdWtpRWU2SVU4UHY5eHFOdG1yMVB6WTdFbnByMkNuOHJrVTFUNUtxZzVOQ0JIdTlaTWpWK3JkV1JXOHh5RE16c09kZHZSRVd0eEtOL210VlpuSzF4SlBocXpJWHFvazhhQk9yR0k2eXdaRkU1c0djWmNqbDJyWUN6cXRxVVRycUl4MlJQRW44VGc0dkRwS29lZWJYRks1eEpoTWVCZEN5RlJsN2lQUmQxT1VIVVhqTW1lcUdlUHMzYjN4ZGZjZWc1ZzNiVllvelBEMkcvTlBESlJQMmFOQWZiRTFoaTRYUjVtWDJNTTdYb1NZK1pBTGVHOHB3M01EeE5xYnJFVDNKME5MZHFWRzNyMEd0Z1RWMGFuRW5UazJTZGpJT1pKM0RJT1VEWEhFa3MybnoyZVdIWjlKWStqRUR0akwwbk00MGgwY3MxS1o0L214bUVkTzZuN2l1UGlBTVRCdHRrME00VDV0cGhIYzVtU1oxVWUwMGpMZVdhbHUwL1Q4bXhETjR5dk9ma2NxRUR1MjhsdXp1bnUrOEsvWE95LzczVVNiUG1SL3Y4cU12L3pWMFJxeHFhNUdKZ0NGcUhPTG5XNytDZTFEMnhRdU9JZmsvZnRTNFNzaWR2ZkZEN3d4dlVrZE1VNUs3LzY2TkdIR2Z4WGEwYy9rMFRVU3pCZjlRS2ZPNDBjb0lFNHRqZGlaNTlYUjdOY0orUmkvR0lLam8rdkNmMGY1dUltQjEyejdPa1ltREZScDdxOVVDY0lnajRFWklQY245L0gveVJDUzBOeXZSMjN4Rk5PZStMamhFU3UvVVhTSCt6amh6dDBKMEhiRjV3MkRtRFp0ZXJaeTk5UlJySWNrdmUwZzl1bEVIYWZiMCtKeU10ZWJCNTBreWFmeE54UXlMRmt5eFVBVkQ3NnNlQzFkQzdPOTE4WHJOUzErV2NTU2ViL2x2Uy9HeFI2eWQwSHZEZjVRaEljSlZQa3ZlMUNrd1lvMWQrNUhuekRwdlJwZUdRSXkwY2o0RE1uZ0FNbHlQMzJnSDRVNitUWEtNaVgrUjd1QWcxWkU4dGVOUTZyYklqVDVTVTlnZmtsWS9mM0ZmL3dlYlQ3NFQ5NGhZU1VpU1VtVmowOFJDcGJFTXBxdnRYMUs2U1B2Z1hGcW53SU1jS0ZIL2o5SnA1cmIvajdkZG1PVERUcEJ0MHFPc2lPVGY2aDVOeVZrRkZDUHVtTWNwODlUUnpBY2ozUXZWY21ONWk4Rk1Kb01aeWxrbExqSVp5UWU3RWsxeE16cUV5ZTFUQ0RtVTJnZ282OEVvTFllSWl5YjVhOHNFaGo1U0N0VjJnKzR3WGwrME1NOUlMbzFOdG85b0pzTGhrbnZSaWQ1aG1TL2NaV0VPQzlnNXVNZ1B1bk1zek9ocHVjcjdrbEhLaEJKTnJwTGVPVmN5cXR1TXFScXRDa1djTC8vbkpzSDRSbU5IT00yZUpLeHU0V1VJdGgvOUw3NzdycnJrc1h3OFM3NjFPUkdDNlJvMTE0VjZHY2lMYUJOL2hxaU9jS0VQY3ArQUlMTkgyS1BIQUo3ZDF6NmY3RXpBektiSjVoZ24yUThxRmwzY3pRR200bW5tcGF0YytjQmc3QVNoc1lROW1VaHU4c0M5SmNvTzhTd2g2T0RzckJDaW5zWW1McXhrMGhoZ0crS0Fna21LcFhCbkNsOHhJRHdLNUN1RWQzejNLdDkrakxKcWRmaTdxM09HajFMdktRdkI3cDA4ZFdmZkI2MzdOdGQvQlcvZTJVY0lBZUh6SkFOQlNISTVLSEVFYUtnRDJxYTlFWTYwSzRNUlZRcTF3S0p1U1kxZFVPbEhwYnNocE5EQ2dzZFBtRjB5Y1pLbXBEaThvVVYyVXYybDZhaTZhUkcyV0dqeDZQTFR4Zmd0QnU1YXY0TGFzZlFJWHc2UlBQZ1JrSTFnRFI2TVdLRUtUMzNpRFlwUXM5bGxZazZWVVNFd2RUWVlPVmlKOUdqSWs1UWNFWDlGMEJBUmpmcHpnQVdxSlBFYXozeGd1UU1XZ3loVWxNWlpkZG5lajlnVjNlU1ZHY3VKYzVBRVo1R1pWMStjVDR3ak9mdnVlRENYQVU3Q1o5UlRZd1gzYVNPVkNDM0Y5TDdTQ2tXVVlrUTJ0K0RyYm1KaEN3RWxNNXdiVW82ckZHSDBSRjBhK0tpWVdVZWhFSGZtNkJtY3dBeExTaTB4RXZ2Ty9obHZIcUtoTVAvZHNIV21OdkFHNjRFUUUwbzg1L1dkakRtS2p4VjRnMEdoMHh6N1ZTbnpsVkhOakZ2N3VWMnVPbjVNTE9UcUI1R2JvQWxXN0lHSlVyWEF0MEx0QUx5KzBPUy9DZmpvS0poWlNxejdNRG5pMUI2OTRJR1F2OU5acGErYnNvejMrbkxsN1I4bG9Hb2hvL1RrQmdEN1dzcnhxVW5sa1dHSFcrRGZ1dGRnUlFlRFIwckFoRHZaR2p0K3B6dDVvRFpjajlYbW9ucXNvaUNpdjRPdVNjd2pmajdYcnh3TUFhM1ZaSnFaaEJnOGxrbDR1MUNxYWw2MXl1MSt6VHNaZW1sRUZuazA4bU9nblIxb29RYTYwUkpjTnNGWnBQdm1KY3NIY2hXSFBHT3loMGZmSmtjd0RpYXlqbFJuK2hyTVN5QXozbjJXQ1ZMdHpRVzZUaVhlUENERE4yWGNIV01PazNIdHBRbnc4VkFGdFN6SnlPYVNOSHdLRWkyUW4wcnZwOGdZRUFYVjkrU2lzQnpBdld1RUdBWndXZVpOb0Z1ZWVUVUN2MmNxK3o0M1RtNnBEN25iU3V3d0VaQ3dRMCtLTmc1WGNCRDZHbStqcTdxcHZSM1pCN0RaTTZ4Zy9nL0ZRbkJrZlhiay93SEFQWGFsaEdNVnlUbFRWMXJtQ0tRcWZxUkw3V0pLd29XZUtpSFlHTFVuYkhFQSswQXA1WkcrajR0V0g1c2hQRkFTcjNxYkpZVmtVTnlnUGZhSUtNWHhNRENUZWlGRlJxbFpTR0dka0RTK3hSSWZEUzdzMVlqVkxCbXNLb1VBdDVtcnMrZVM2YW1NMDlDNkN0Q0RxYUhBK3Z4MkJ0a0xEbzR3ZWdGY0FYbm53T1ZDSDNxYjJzRWJJdEFTRFovS0NkTmNVc0VMb0o5R3NKaVlTR1NlVitJK2h3clVJRnM2ZHJvaUc5ZXVXdjlieWF3L05GMmYyRjNIOGZ6NWUyQ3BHU0J2S1dVVDFqNzRLWGU0TlBweklMNGJTdVhuL0hSMFBkZVZma3lPQWM1SHV6clZnSmtMYWpMdmM2SmowOTRUQ283RWxTNlFubzFqZlRJWksxSFEwSEp2akx3WFRtNTB0SkhXWkVlODNSQlV5UlpPTys1SFJ4b0tvdGtyTHZrZTJLTE14RFJmK0hhSEZKcXNUVFpWVVl1THJjNjVoVTdxOHNaRjUrTGVxMjdKc3IwZFA4N1pEN213RU44Y2wyS2ZOWUlIUWR2aU92NXdnT25lSjdSYTdnMmlCbWhFTVFpNXZ5UElCMDhBbzVBZUF6RWJDNmZxOWpNcm1YVGtPdExWdkdvbTdid0xTeW11ck9vWWZkM3d5RVYxU0RzMmFheVVXOGtZemRaS2l6cWpwbEplWUxUendIOEgrTHFESzFyOUlQVXRMcUFSMnRvRmlQK1daVkVLd0puNG51ejlFeGNRd0J1VkxlVnR0QWNMMXpGOHFpYnV1b3lSeFVJN0dEVEN1aFp0MmNpdlY5WjlRQkoyU3hKK3BrbTFmcU55LzNPajlPWmE0bkxWV3QreXdVZ1pic3FtNU1PTzI1OVllbC9WNkIwTHJNVTdyYzY1aFU3ajlwK2dYZHUxQ1lOTEZWSVJwS3YyT0Jod1VoTHlyM1BMWVRaZFRZaUdlcUJKSUptejJoV080U2ppYjh2cFhHanRPWmFXbDZqQmhEUVVvbzZ1RUc1MWNzV211S1VGUTJlTFcrWDZ0aHdwTk95Q2VFSVNEb3VYZWhnSHdnb0RMZThRaFNjYWpjaTQwRnZPbmlqRHFJcUZ2c0NReDIzOXIwbXZVSmFRWDFoU2VWQXlWSVM3SnY3RlVuVnR4VC9kclVWRzJ6NGwxRktLVFRIZzV2UlZnMVRCcTFTY0p0aGh2L0NLMHBMaEdwcHI0VklJclQ3clJ6U2oxVzhINnM1a0R5eGFOS2dZbVRtTEpDV3hPRm9MY3UwdHE5Rk85VWErVStjNG80QUIrTTVlOHR5VFVlQXJndGh3TmdiZ3hBcUlWUVRFbjdBSXVtc2tKcW1FenVGY2RRUk5LOUMxV3oySTZGcCsvL0JkR283RktjZ09nYWNxNHBOcEQ3S3pHd21ZSTlzVzJVelhOeS8xUjd1MTdqNHpGMWZwektIRjBsRHhJOXIxOFdSUTExbWR5Vk9uSWxsckg0elE1b0Joc0NqeDRDb3UwRWxhaC94YmljdTFBUVV1RjVmNzNFNmZWL1czaVRaSm1Td05ORy9YZ0ZTR2lDN29vNmlDaWdkM3RSYW1xVDAxeUx1dkFZK1VDNHhZdWlXemV0Rnhxa3o1eFlEbENEYjgvczNWVHNaOGZDTGdRaENDb3lVeFVMUHdLU3R3UzZ2cVJxbU5RYVRLeW9BaTk1eDVPRFIvOFVwTzR5M3ovQVhFck9VWUdOR2F6WkQvcnlUK016QmFUbDNwS1BxdEkxWHIzTHVyRGFQd3c2TDJzWUxTS2ZobHE1ejV3bUR0UVZ6NHpvZDBsNDVPbWI1UEcwb0V2b2VnUVRSb3NoemRUM0JScGllZmRrV3NORUtlUmVxWXpCcktsWTNWNlZhM2oxUTlRNHZ0Y0tUd3NSbnZPOFdtbGtYVkVIRVVwVGpxeTN4WW4wbU1aZnZ4TXpSdmFCVmZuM2F6bUhUdld0b3pwcytFaHFtM0pJcU40VEdTeVpZdVdMVXl1S1VsMVROUnNWRXhUV2RMVkQwRFR2UDNoQVMySjFlMDYwT0UzTmlCSjUwVVNRZVR5NURMblg5Q3BIMUVIaDI0eEFiRS9VRGpuRkNwMWp0Nkg1VnF6VHNhb1RkWjdDdjM3R3ZKN1k1d09ZeUczVmJPNHpuL25UaVRRMGFhSnd1dXZMR1RaZ2xRSkU1TWhKVUlyVHNRZFM3dXlpbzNWMU9RYm1aYVh6MmVRZUovWHRBR2xYNG5iZndXbDBIMGFpbzZvWTMveklBYStMYm1Hc2U5RUN3NTV3UkIwMHlMc0FDOHVFVytjci9mV0lHdllxTnZHYUk1cW9pRHBlVWMraHNIR1VpZDJvZVdaZTJ4TnJEWVI3Wm11R09qbkp0c2RLbXlyNCt6ckZLaFV4ZmtIanVDelMxWGpocTByYnJyVXRxaWxURkdjZ01KV3FRbFY1Y01RWVpxb1JHY05OQ1Z3OWpFQUs0UTRTTFdXOXg5TkhXOUR4QnBqeTZBbHVNNVovZTlRQk40YlJWLzZzbUJIUEYvQmxJL2dZMWVTYm1sK0l2bkd6aDlLVGNlSEIyUC9vbTYvKzIrUDRGMy82NnRXcm53NlYvMnNTWGF3Ujh1Qkhudml6Wi9BUFhVZDdqejhpVjR4SnREWkptbDN6WTRaZk9oSkxIcHJGMzMrTnR3NFplVWgwcENKa3JzamtrUmZ2cWhLaVlLTDZZL2hqTmdXMjgwNG5JVzBPLzk0aEE1S1JCb3ZNWmxWVkRQUmJuN0FkMVhKZEFBbk56TFd2MHNDaDV1NnMxTnRrS0FYTWhmWUtlL2k4K3VpQTlZWC93TXJaVi9PM05MMUxubSt6RG9pSml4TjdyMHl3UjNnd2ZwYVJYeE1yMDJOQ0VpYlk2a1JJNDFHcENqcnNRMlc1cDA5NTRiM29rcU8yNkVGTENOV01xbE92eWFjQWhhdExUQnJXZVRWYXlkOG9LRmp2RURiNmtGakZlY2g3REVCR0dzeStTUE9xQVZFQjdCWUQ0aitJbllnRnRIZXp3ZlMzNlExZUt5aXFHTXhzcHcrSlhraWljWWhUcElKZ0d2RjQ1ZC9Rb1ZrT2YzM2JVbnhyaXBwc1pqSkZqZjlOYzNoTVRlNWFZbW9oNk85S1p0ZGlKOGprMnAwRTVTWWhiNDNwRnVyYU1vbWpKYm5tQzk5aURJYnB2czV3S2xzeEtrNjdVWEVsSnY2VzZydXhURzdENlNJM3VheTdVTkEzNkVMZitYNGwwcTRLTmJGNFRlMmpIYzFSV2dNc213eWlBNFV3VnNrZTZ4K1VtTnBUdmh4VlExb3BCZlBDMktIWUZNbnIrU2hmSlZXbldYTDlsZEhabmdiT2xCcWdhdFFkZXpia0hNRGlkUzFxZkZXWi9PUHZ6cXlZOHozNWNPMkpkWEg4clUyV0l2UVh1TWJGOVQrTTlRTDdQUnVzcmlFbUFNMkJ6NGYwdmlqTlFKYlRSQ0xldmkxV01CL3FWRXBudVZzZVM2eHRGd3BrNmNTb2IzWWlTK0ZWNmp4aXAyWEdIYTFEN2lHenlpWE80QXlDTDBLbnd2TGZoc2JFcFIyVTF4VlFrY1RmZHhtRy9IVW9XTFM2RUh1eU91VElyakZNYTVOYkVMbzE5eFh4WjJHd0dBZTlsb1ZrUnRreC8zYkY0bDZYMHREU0ZwOHh0emRSY2wyb3d1Mm9oY0wvU1g3SmFJdEwwOGVqQTdaRlpaMnA4b1dLcGdsZ2puQTZES3pGRloyVitvMEQ2b3NCenlyODM4SFo5clpkcUNJNU9vU0tjY1NPNWNiTDY2RUFqNXJGNHlCSzBOOHk1RjVWc3BScDhRM3l5OHd5MlFpWTk1TkNPNklPT3VTM1VGblpoa20raWNUWDVlT0lrai82b3gyVW1kZFFIL1kxaVl3cHowNHVwN1RXaEVHRUYvN0hSTnRLUmo3ZTR6V25lODBLZVFvS2kxZzZuLzB4MnRFdjFNbC9NanU4RXBLZkNncmZNUFJqdUQrL0V4VC9SM1ErdUVUUmxRbUdHUlR2SUZUc1lUY2NyWDlKUGg0Y3UxQzlHL3ZCY2cwR1JvUGNHZno3K2sxSm1TWG1WSmNybHJpKy9qZ0l2azZ1NzdCQlFPenB4SGk0V0gwSFE2U0N3ZWFJR1hXd1NuNHhDRDRIKzJhUlhGOHZQS21zOEUxTUs5TC9LNDZ1M0haVnA1VlNmaXVTYStMeHVTdmZpbHRXblZwajc1TlFGcUUyUHNlSnQ3Ykgzc3B4RVlRVEFPNnBOMy82YmtMZW1Xd1RldEFEV1B5K285ZjhDRXJEL29aZVdORjlOc0E4dWtqSXIrNHdxREkwQjJFaHVIYWhsa08wZFgwZHN5VEVkNFhZZkZGYUtHbUt6ZE5IMzFFMkdoaFlnNUJMb1pCV0dNazFPUzlkVVFmNFBFb05VeXdJZnBoK0hZak5sNmhCSE8vL3Rib3gyVmxOajJ4RkVDZmdWOHBjVHo0Sll3dHFBdjJUa3dwcW8xam1oUVUxZ2VZbVRuTGxMeUg0dVByLzFkYlU4cWZDL3YrK1k5Wjg4OUh3QS90R1lWZmR1RUxkeXFkcVIyLzdMZ2NxZk9MK254UHd5VjBvWHJQODQrR3Y3OUQwMUNQOTMyRUptdUZYU3k0eXZNQ1UrK0NiOTVEM3Y2WE5hMTl6OTMwYlBNbTNGaXhSQjM5ejkxRzBxTjhSUHFpczdqQ2hENE5DUldxeGdnNjFVeVRSdVBBV3BlcUh2T0ZZM1I1NEF1a29YWlhIY09GaGU1a1RhdXlOUXZGVzQvN2ZQM21SM1BlV25SRzdNYXU0THROSUpYZWgwcUJsWFVVdU1sRlJJVmJISll3ajRZdzZjTURES045aHA5T2FVeHNUWXQyQmMrekZCZG1WV04xZUVwYm5KSHBUK2g2bnVpYnRpYUM1TVltV1RoZE5hTW1aT3B6Y2hjcUVwamdxR2Z5Q2J0ZW0wWEJHSFRpUXVBbWQzR3hiTll4cEIvNTRpajkza0VwbldYQmJVYmZuSitsV2JHM3kvdXhLZXlLb3AvZlJOb0NuTm15bHA3Z01pMkdtM2lkM29iS2d3ZGw0cU1FdHY2eGxVekpBZFVRZE9KRG1JZzJuU3BYNWhkOVVnT1pNWFV1cEczZHlxZDlPSmJueTg3eGFVYmRYdDFKUlJxdjg1eDJPSDlzVHdkUDVTYzVsZjA3bkozNUxNQ3JDNEU5dlBia0xsUTRmMWNKUTNkSGdsakt2YmM2b0E0MmVrdUVtZEpXcXNkTnFNeDA2RTQ3cHFqeVhzU0ZGM2M2SU1TSlliRThNUTZoUUUvNk5ZYkJQSWs0ZXFZQUtuZThSQ2QrcFB1YlphM3JlblhOR0hiaFF1QWtka2oxc3Rxbk5OSE4yMnRWQWh2TDV6RTBwNm5ZR3VtTUFpZTJKb1lnOXBVWEdERVhpWkNFdDVkQUN0RjJvTE1PWU5iMHJ1MXRaMENpTU0rckFSYUFSbWRCTXMrcHV4bEFGc3c5eDFkaFQxY3dtcXFKdWo3MFhOb0tLUFdHckhsaTJvTWVBRFlRLzhRQjV4RUxiaGNveXNvN212Z2RHZGxlQ00rckExUzVUY0dnUS96NDhsenN4MUdLT2lSMWpEWldhVm5iUkJoQlExTzBCa09PcFZ1eUo0UWkyRWg3bzRlaWNHS3lHb1lLbmRFemZoVW9CRkZWbFErWUtvYWdaZUMrN29nNWNtR3locHdHZ084R0N1Z05hMG5mbVhPampLRzlrdC81R1U3ZnpkM1prZTJMeCtOaVlmM1REWU14bEgxQmlGMnBRZTZiN2Zza0lZMGpCYjdKZE9XVmZLZ1dXVm9uVEZ4cFk3K01ESTFEUmtDN3pBUlJHcmw3SkVROHhvcnFkdTY5cmZGbklqU2dSYXBsZGNSTGxSQ2RXTXU1Y1lSQ21HQThjbCttKzc0amdtNEdZV0xjZFVRY09WRVJZc0pvTDhON1VyOFJBUmUwTmc3aDhBcWtMMmZlRlIxVzNjL2QrMS9TczVhYlF5YTRYNUtaOVN4Q2F5dkhKNlIwd3hUZ2RtZ1ZZSG1vdzFRMHRtNUp4UngwNGtKWkk5Q3dwMW81K1F0MGNtemsrTDJZMXV3bzhzcnJ0NElLenVHZDYxcHlRcm9wVnN1MnFPcDNsYzlUemwrVks3RUlOUWpMZDkwdlo5VjluMUlHcnpZSTRXblBxa1FjUEZLQ3lEQ2hWQ2llU25OSmZxa2x0WTJSMU81VzZwWElNOWtTWVhVbTFkT0RrRlJVTjQ5UFpRMU9NbllDaWd2cmcxYXVjWGMxeFJoMm85REtrQzltMXVBelVVa0ZLV2RjUFVCbGQzVTd0U3JKeURQWkUrYXdwT3EyTWV4S0pYYWdrZS9VU0hrSXZDbGR5TU00WmRTQ0laYnpQRzRFU0dkR0dBYXZrTUtCSFY3Zno5WEFjOXNUYzhXbU0rUVkzTFBScXhnRWxkcUVHTlNoZTMrSnd5NzgwQ0NHdTV5N1RaTlJCREpJcDFWUjEvVXdZd3dJdDVBbC9HMTNkenRmTmNkZ1R5K1NGZkkyZWVPaUdpQkpNNzJsaUY4b052c3hlZTYwUGJ3bzVvdzdjYmRwcVZtWFF1YTEyckdYek9ieVllQ1VndTZrempsNk94WjZvNlZyck9QcDFhMmtzWnR0bk5IZWhVanJkb3Q1RFBGeFZDek1GUEZubGlqcElRcWFXdExMTjZGUWFHU3QzYzZqM1FXaHVaR2RzWkZpdzJaSGQ5Mmk1ZDN3NjQ3RGp6SW5YeXhSWGtzTjlYNlgvNjF5ZUo3L1JZMWZVZ1FFMklMdVFSeFlIMEJwVVhjOWh2WXhEM1I3VUg2MStMUFpFeVhnM1QydmhWR2FXTS8xbk9kejM3S0NjeGdoS2hpdnFJQjk3UzhlM3gxalF6andjME0xeHFOc0RtdENyeDJKUFRKODVCVC80eDdiT0oxc3VqL3UraWtmaTFBZzZyRFBxd05ZeGQ5a3IyKzY2TWRlczhuMnpUR1NoYm05bEFod1hVRjA5MTJKWW9pdmpJREpzNDdjT0w0Lzd2dEZ2RjVyWnJBYnJnRnhSQjFiZ0UxRTRsMlBYaXA3dXFZUlNIRVAvd3p5ejB0a2ZRdHJPdXJOYlllNUNwWTEwbmp4Yko3K2JCcEZlNTRvNlNNZTZsYlc3ZVZid3pnZ1cvekNEeEtQNnBXSHdESno2TWM5V28vbGJsRFYyb2RKNzhXVHR2ayttUTZUV3VxSU9VcEZ1YVdXdXAxdDU1R2laZkdQRm8vcGFQZ3dyZEhsNHY3U1YzdWtvTkhhaFRrZW5qNjJYdVZid3lqRnJ5dGhwM3hvREp6cFpJMXJHME5aSklESHlMdFJKR01Sayt3QkRQRWNENDFHM3N6YzRKbnRpN3BoM0hiSVBjREtRSSs5Q1RhWmJKNG1xK1NtNTFMNGgyUFI0dC94YitqR29xWjFMcVp3ZXdVT1hRdmJFVm8yOEMzVmlSelpDeHdxdnYvdm93K3VDd0l6TllWTDRsNHY5OTcxT2dQQjc0UWQrdjBuSXMyLzRlNG1yQUJUL3BQYUJEWm92L2pGNTM3NVNrUzE1KzV2Q0I5NW8wbjNGUDN3ZTc2NTkrQTllWWFQeDFVZVBQc3pLdjFvNytoa2JnRm9HTTBITm52bjB5THRRWjVCREMzV0NiN3pJa1BRMXl3cStYQ2M0S3BmOHJEYjZDL1Q5eWVnU1IvakY5UkhSUXhRMHlQMzVRd3VleER2Sm9Ud2hQaUtMYjJ2SXk1d1JRZkJ4UXFLUUNYeWViM0RzQkxhWmR5S3E1K04zMUYyb004Z2w3RTc4cC9WaWcvd0dIMXMzYWZJdGgrUTk3ZUIyb3I5OStCUjU0TkpkZDkxMXo2WDdMYzZSOHRHUEJhK2x5c1I4LzNYQlNqMW5MQ2xPaXY1dVVPanBMMVlXdy82bDk2UEJTeGREOVczN3FOdFQ1TDEwbitVeVRxQjQ1M3J3allGUkhjWll6dUQvcWcxcDFGMG9qZGpaeUh5ZHJlL0xSSndMeU9Qb2xNRVY2K1RYYVBaTEpITnMzQktiSXZTREZwVXRuQzlkemJlNmZpWDZ6a2V4bXYyZ2dDYU55MXBGQjlubktING9PWGZwQUpTcmxwMjBnblZxazZQdVFwM2FnVHM3dnNvRnZpa1c3V1RJZFpsRUg5dUNvckhINk14c09zbnhpc1pETkRGTFhsaWtiK3JDQ3JqQ0s3TGNvSHgvaU1GZEVPR0FieHVFdGhqTjJwRHNON2JZVWRKU2JYTmdzak9xSFhWbnNYakVYYWl6eDVJbVB6NnNJMlFzRWJPSFNBc3U1K0lqWGdQUGlwdUt4SENKSE8yK3lMNkJKQ2hrNGw5RFBGZmdMZHFuR0FzRFgzTXZzM21HQ2ZaQkdvRFF3c2VqQnJTa2ZwVjFBS2l2UG9NY2dCVzR6b1kxSTg3V0o2WnUzSlJDTk1kaEdvTlc3MDRVUzRCZ3pYQ1BmdDhyMTNxUEY1TDVQTU1STE14aVhoeTBlb3RQb1BaSS8zbU1wcTZZNlk3L3JHY0xRaXI4NGJkZFY5dEJ4eGVmVGc2VVJiZ0xwSTFKY3lKV1Zka2hoUndmMG1IV0RnWU10aHBORENnc2RQbkZYbE9lMTNhVUxlQmV0TDJrblo1bGEzcUdUNHh5OUhuVmNIQVFqM1hMWHZGUW9jdmFkWHhoNExieCtiSXhjd0NiczNzUlNjajBOazJoWklQZTVkV0lZeGN4Sis1RitjS2d0L1NtT0FCbzBwY1FzZDRQVWp0a2EvZzhheVM3cktRVEhXT3hTMXROdThvY29FZllpeEoxK2NUNHdqT2Z2dWVETnN4ZDNWY1VnWFExVWRjeXgvc3lwYTNIdm15TUhKaVY3NWhnYldZNkJlNEhhZ09ZQi9FcmJDSHovUXo4ak5Vc3g4QXpoQ284eFpxWVhDcGhWeHJDdHlIcThLVFlSN3F4SndvYzkzQWpxb0FCVFR2L1pXR3JZS0lTdTJ1bkUyOVl4RFNuUXdwdnZkVFBiOFFJUG5WS09kQVVhZzdlclluMnE3RGM3cWlENlVScmZGUlVad0kxRzJudktwU2VidkhsRnd2OU5WcXo4bmRhL2RURksxcGV5MEJVNDhjSkNPeWhOcVRDbkhJdEM0dzYzNGI5Vmp1Q0xqd2FPdUkzMS9JOGdsS2E5bFdua1FOWXpMZDV2NkdUTUIwV2EzUmJIVXBWV1g2eDkwb2xyTXZGV2dYVDBuVXUxMnYyNE1tZW5Hd2FWcFNCZlIwL1h6QUowZGFLRUdzTE9DdWFGM1l2U1VTSDRwVEdMUnZhV2dMU0J1WEx6aVlISUdRYmZHU1FkeVk5TUdQWGxjRmlaaWhTMTJPVG9uNm9BTmlTWXViZ1dXRUREUlhKVHFCMzFlY0xKdU9Mc0EvWWhFeEF4Z1ZyQUtJWG5oVW1LT1NlVDhJSVJQeDZ1UmVjT0k5M0NKa1lOdVQ5ZVpvMjVCNnVTMFdVV2xSL0xtb1RRK0NyOXlkNGhvR3JGVkZhTVZ5VGxUVjFyc0NCRDUycWt3ei8wVEJiL3BrQUFDQUFTVVJCVlBHV3VHaEg0Rm9kNXUyQlZzQXphOUt3c2RYNnNyUE5nWHFzNVdMcForczlWR3AxdlM5clFvcDVzaDhzc2ZtUmhUSE5lRnFwNE0xb04wb3RrbW51K3VSNVNPMEwyTzdkazlYcENUeXpyaGtRMEpTTWtpZzdxejdHckJEMlF1S3ZVODBCOXE5Q0w0QllSZGNhMTZzaC82S0kzckg4YnNkNXlQMUcwT0ZhUlZ6c1N0WHNTdlRLWDdzUTZFbEY2a0lNdWY4K25pOXRON3hXQStRdHJTQUladXhkd0o2Q29yNFpPR25aVS8ybis4NUhzZzMxV2FvUXUzd082SEpQSFlGY2lhRFNBS0REb0xLWEpoaEtIWFJyOWdoUmlnWW1PeG9Pd29WZkRxYmw4OFhwamVka1MxcG5XZUdhb3d1WUlnUDdZZ1B3b25PNk9jRCtVOGo0bHZoemU5elJyY3M5Wm9icTFvVGNYMW5JdlB4YTFHM1Jtdk11dWhFQlFPNXZCalRFaDExMEV0cTk4UnlnbFZUbXU5UkFzRngrdmFmTVBIOFhFNFdTc2o1VytOcXY2L2RZRmxWOWdNcTlkQnB5YVhKNzR5M3F0a1VDOWFLYTZzNmg1NUxlakw5MTVQYkdjeHJONUNMZWlKOW9Xa1B4aHAxVzdEUG5nUU10WlgwTStkcXYrM013TTlRZCtnN2t2cnl0czhidGpiZW8yenBxTWdmVlNEMlNFU3Y4elNubEpST1hONTRUc3RnVGRkVThVZHJ6Y3E4dzQ3d2xsZldSNmhDSGRQeTYzTzlxYnN3QWN2OUoweS9vOXNaajBpaTJRU2JtWW9GWFhmNVU3bmxzSjBOM2VlTWoyalo3SXRyd1RiYnQvZmRKbnB5YmtscThtRk5GdmswSHJ1L1h0cUlJRzhFUnlQMG56QkF6emRFcEFOa2R5QWRhd2VBTVRBSVZoOHE5K05vWFJYWjU0eVBDRm5zQzgyamYydXBhUEhScnZTODh1eHpBK2lqM3BHRE9Sdm9FSE42S3NQWjBqM2dKQWZYYkJrUGMzdmltdmhWZzRGbXpkUG9wRmVoaFgxRnphS3ltVW1zbU1XV2xlNHJYZ2Q2NkNjYnlwWGpuUXFuMzhmY0tNODVzRXV2amMySndrT2dvTEFhRnlnb0owZDBXSUxnRFNuWHZzQnEzTjc2bXV1STVsY0xUOS8rQ1hSSVpBRVJYbFhQSWZkeEZBTGk4OFJGeDJCUGJVVXIrem5OeS8xUjd1eXhqQ1dzOHBvKy8xNWwwUm5PcXY2VXMvQ2pRRERiaThUWVVUeWRLSWZmWlBmSVFXdUY1ZjcyazJPdi9kbHAwRGhaMDlaMUNLdmRYSkM3OWVHSmE4K2pkWGdROHRjbVIrRW1vajVFUGhGdThLTHAxYmIzb29qbkhwVnIzR2lHZk9YVWN3UHA0V1hTNkpzUWRvcVpJV2srK3djRUExNUlycWlDUXZPUEp3WGVEQzFJN21lOGZCQTFWa1RMUW9KZG85b08rL0FjdWIzeEVwU1VmVmFWcm5PNHU2OEpxL3pEb1NKV09WYlZzZnYzcDBDSDFoUGo0ZStPZk9zWFpVdXc3Z2NFby9QUnkwYVFqdzJOZ1R4a2g1RjdOS2pXV1pLeHVyOG8xdlBvaGhKbXhsN1lzQ0NoQ2VJNTRSakFBSSt2eXhrZkVtbEtaNzIxRkpmaVFGZFg0NjNmQ01wQjlZRlhXOTJzNWtyK2RiUTVnZlR6Z0k0VDNVdXhyMXVJOVhDcWptcUJEN3BXSGdaTTdQOGpJeHVyMm5GaHJwNm02VUNJdk9qSGh3REhrWGxOczZna0ZubEVxZkp2ZFludWlkc2hicU5BNWRodWFiMmwyQXozYTVCb0g4YmZ6eGdHc2oyTEl1N0ZBMTlYbEdDLzZYUll3dUdlVGU1elJzQU5nME9TNDNYZHdHdDJIa2VqSUtZYk1Oejl5d091aVc2ajdGdzE3UXArRkVyRkIzb1UwTEJPdWhhL3dNeUx3cGhhT1ppalMxK0Fyb280ak9XYVFKT2tUWjVjRE5lNnl4d2lyc1JvUXFRWjgxTkJWdG1NR0ZLb093WXRCYUtvUkdjTk5DVnc5akFBSzRRNFNMV1c5aHgyckxlaFloMVYvem0zNjh1L3d4bk5qR0gzbHo0b1o4WHpCNDJNaitCaDlralUxdnhDZEVIc285ZGM1NUFCMWxteEU0NFk1K1pEZ3dLNHFJUkNjYTZJaUNENEdqTTA0NjBnQmh5R0Z3bnlRa1FhTHpHWlZWWXd1WVBkVk9wMzRHWVFWSENSVU05ZmhqUWNPZlhEaDJjVGxYWVpTd0Z4b3I3Q0h6NnVQc09qSEY4YXVOUnZYakN1MWhrNzU2OFJ4QUg4di9DMWlNY2Q1SFczeGg2OXBIcjY2b3BTc2txdlJTdjVHQVd2MXhrUFlLTjNWdmxqdlphVEI3SXNVVVRVZ0tvRGRvb1hpUWxoY0xLQzltdzMySEpyZWlLb2Qzdmh5NVBYcGhYeTlGNmRJMGFDTGZsQVdCOTZLSnVnZFQ0NjJtaDk3bWs1WmY1MDhEdUNQaGw3UXB5b0Eza3NONCtVZXA5Mm9TK3lGV0M5ZXFMNGJ5K1EybkM3U21XMzF4b011amJIcGZMOFM2ZmVGMmhYYUNLNHB1c2FDaHNpejExb1VyWWZXaHNJb0NJTEgrZ2NscHZhVUwxTnNhbDR3UmNiMHhqZlpRbDhrcitkOWZaVlVuV2JKOVZkR1ozdEdCT1R2bEhSZnlhTHhKakIvL1hVQ09ZQi9HZjZXMzR1Y2wwK1JvN2I4MjJHVnlqUjdLRkJoeFZXc1lEN1VxWlRPY3JjOHp2aTJlZU9oamRDSlVkL3NSR0VEcjFMbkVhTjR3QWpTbnpwWUk1VHhxTEFsblA3QkY2RlRRWHphVU1aNUZ4emUrQjR6b09ldlE4RmFCNUZDYlRNaVJVM29JMldTaVZMY3A3WEpyVlNNSzFrNmdmKzU3eExUaC9IWEhGYmVpajk2U2pQeTRNcHZLLysrMk9CWnFkK0F1SGFvRWxTNXpPdnQzdmdpT1RxRVpCMnhZN2tSU3hZSzhBZ0xqNE9ZUEZRVXJweUlNbWhmYUFmWE44Z3ZzeE1TTmdMbS9hUkZEbTk4aC93V0tpdmJxTjlFNHV2eWNVUzNINDcrYUFkbDVqV3JLWE5tN1JqeVpVZGMwQmhJZXhLamNhQ0ZXSnY1L2tid2cxWHlicFdTYnZLdGhPU25JSDkzRUNyMjJGYzZXditTOEJLNnZQRzlHL3ZCY2cwdXl3YTVNL2ozZGFsMVJJM014YTRqZG9SZ1gzOGNCRjhuMTNlQzRBdDFLdlowNCt6aFlsVzRRUjNlK0ZYeWkwSHd1YU4xYkU1ZFh5ODhxYXp3MElDZ3pQMVYxTEQ2dXhzOWl0U2k4YWJyK2piWmVJbDdhcU53QUVKQlJSTmY0Zms1alV4Rjk5bkFTM2gwa1pCZjNXRkFaV2dPOUJsQnI2UTNQaXBmRHNrRGtFRDJJTGtZelplb2d2MldOTVhtNmFQdm1CTFNJT1JTS0tRVlJuTHRCa2l4eStXTngrZFJhcGhpUWZERDlPdEFiTDVFQ0RWeStXdDFZbkZaOW5Sck9vSWU0MjlCRytRWUNYdFNJM09BdloxVStKUHd2ditxaytxcUcxZW9XdmxVN2VodDMrVXdoVS9jTDJaSjBoc3Y2Q3ovZVBqck96UXo5VWovZDFpQ1p2alZVdjJrdE15VSsrQ2I5NUQzdjZYTndWOXo5MzBiUE9uMnh2L04zVWZSb241SCtLQ3l1c09FUGd3SzVwWVZwVlluZ2lpblBlYmJzbTZ0ajVtNkp6Y0NCeUFVaGdiQ2ljMHFyc3MwK2tsdmZCcTByS3VvT3dJb0xjVHF1SVN4SjV6ZWVEczRNNkYzbU45cTM0REEyTVV6eEtnWlUzYWErcjM4ZFJJNUFQczE4bUthbllPV2JCWlo4MGx2dkJYTUxGUWNsYXhxZ1creW1uREp2Tk1ibndTTlNyZ0puZHhzV3pXTWFSZUJvY3ZYRkNOamFDSWVjUkljZ041K3pVb1hpNkcxM0N4TWV1Tk5DRnNleXNxaFZyNnMrekcxT2ozajlNYnJZSEZ1TG5Mb1Y2a3l2L0NiY1RsY3VNOHB1UWtrdTRuWGN5YlFpQ2M1REFkbWpKM1NtRVlseHg2K2REdkc2T2twS0NzN0dzU1MvYW1qd1VRWnB6ZmVBc3VLdUFsZHBWdGgwMm96SFRvVEpubFYxRDJRU1Ria2FlZmxRRW5kTjlXUTgwaUY1bzNYcURneTArYlRaTmIrMUxHZ083M3hGbGhXeEUxb3RqMmhOZE5VZ2lGY3lDT1ZoNW1WdDVHYThjajVPZEFWRzBRSjFLVWNXb0RtalU5UXNoVE04bUFDV2JXN0paTURFazV2dkF1dkVXbHlUTFBxYnNaUUJiTVBjZFY0VWlzTzAyazgxRDJWVVRnQU43a0RQWTlZNk41NEIwRzF1R042dHBzYmFuVmEydW1OZHlFeEJTY0kyRVpjZlNlR1dzd3hzV09zSEtrbHd4V2NBOVdEVHBnRFNzaTkyVkxEVU1ITmVpV2Y4TVlyZGRaazJaQzVRbWdGc3hTNnZmRVdZRmJFRm5vYS9MWVRMS2hoL1NWOVo4NkZQbno1N0tRYkdMNXI1eDdUNWI0SFkrYXkvMjJtTjM0Z1cwMkVKZnNtZ29VT1RPZ2RxemZlQXN1SzRLazlvSWtHN0hUdFU2Q05DWHZ2OGFvWmE5alZNVjkrNnpnQW9YRDY4bktvcDZZM2Z1Q0FUSVNPQ0w0WmlPbjB4cnN3NGFsbFZSZmd2YWxmaWFHS2t3NUt3MHlMVy9PcEU4VUJwL3VlOXJLWjFRMlg4TVlQR21NQ29ib3hDRVhVTzczeEFzQzhML0VONldMdDZDZFUvOHJNcEwyWVFTM2J6cC9aWVorZlBBZmd2ci9zYkdYT0VzcGxCVTU0NDYxUVNxR0pzSlE1U2lGd2V1TVY4bHF5SUk3V25IcmtRVlh2S0l1QVVnMTZqSmtpZVdHTTFEeXBjWEpnalJ0OVZwcEZ0dzZrd3llODhYcDFNa2RqRGRTcm5Gbk5DWnplZUpWZWhuUmg0azdHMVVsSE9XY1lwUWV4Y3dEdSs3YTlocGEyRU0yZTVVcDQ0d2NoOFZjRkJkaEtkczhSbE9ackZJM05WOVViTDJobHZjOGJnUkpaOGJMRHphUThTck5UOFpDVDRFRFBXSGoxTmxZenFzQUpiN3hPSnBrVHIyL3htdVZmU29LNFNsemVlQmU4cTd5cDZ2b3VvSkhLU3hPT2NoNnBjK2NjdVdYdUgrbjhhR1N6ekV4dnZFNUV5eTJ6MTE3cnd3Zm9jc1VzNFkzWFdobWNXWjM4WXV4Zk1oejhOOXdxaUtXampiU21GN01GMHByZStCU1NMZW85eFBrZHFvV1pBcDZvY25yakU1RHBCYTFzTXpxZFNIcXRmOGt3blQ4bnViWUhLUjE4bWQ3NEZJd3FmY0RNRFIvNDd2TEdwelJwcTFySTZxcXlJV2NyOHk4Wlp1UFRpWVJhem1KeEpyenhLVU5oM3dOcURLOWt1THp4S1UzYXFrcVp3LzF0MkpuSy9FdUdtZGgwUW9IK3NUMjRZNlkzUGcyakNqZksxQWlCa0M1dmZGcWJscnBYdGkyRjR5MmFIOTZHR1c5SFBMVUpjY0QweHFjMTAraTNDODFzVmtNYW1WTlFkNHRmTWx6OVRPTDYwMVBBTlVzWC96VXhrQ2YyTFdESFgyUjQ0MU03TUUrZXJaUGZUUVU1STVXdExDcmk1TWJhSTRsTERVYWRYTVBqcG95RDl4TFg5cmdiR1lxZTRZMVBwL0ZrN2I1UHBrT2NrZHJLclJXekdpRVBmdVNKUDNzR3IrbGN2M3IxNnVPUHlPOENuREwrNGlETC9rZmZmUFhmSG9mMC96Ukc4dWt3TGJibWVBWTNzamYrZUxwNVMxb0pNNGRXVDZKN2NCVi9sdEZGSk1vZVN6em1PREJtRXEyUGsrWXVlYjdONkltekpCZXF0MXhQSHRVYlAwNytuREJhSzFtRG15YlQ3eVgyOFJmUTNwVjdKYlZNUHVuSmRHY0VxczMrRHNQR1RINHBJak4zeXpmQ1IvWEdqOENPazQ1NmkxOHluQlZ4VnozNUltbVBpODFKNTV6UnYvREZxQUI2UG92TXdqY1ZodDcxTkVnUG5SM1ZHejkwd3ljZmNYYWlPMlBMNmpsQU5tWjB4ZUplbDA3akZoY2dHN2l0N0trTlcrbTR5ejQzWU9kK1JTenU4MUt0WHhaek9rZGZ4anVZVWIzeE9UcCsya0FuKzVKaDg2RUIvS2hzY1FBaUk3QzZmTGtjZ0NtcjU3Sy9GQ0Z4Y2llVyt1MTBuR2x4Y0NvTWxjTUlkR1dJOTlqR081ano0NDFQLzNNc3RSTjl5WEI2b0k5VUhQb0ZyVmk4U05yYXRuUXpwYWhRRTBkZXB3Q05XbFVSdlhNUldudUIxOEJRMlltU3kwTjR5c1k3bVBQampYZjlMYzd5aWI1a1dCK2txa3ZSaUxYaVFId255ZGxscytLcGpLOWZtSGc1OHZNRFZYVTVXMk5ESmY3Q1ZJNld4anVZYytPTno4RmhCanJSbHd4bmhNN3I3Tlc4aUQrS3RlS2dzZWNFdDFjc0VIeTFZN0pYVlpnaHptYnFoN3dxTmxRV24zZEN1eXVPWVREdXhzOVB6YXB3UGhScS9VdDMzWFhYUFpmdWw0bzI5VWowSDNqL1hmZmNMelRXbkh5cEROd2FLSDJQazR5MTRpRDcwVnlpT3kyaFc3T0NWeEgwK2E2N0xsME1sVzczeVAwWTNzVlF6RE9CbXUwK1BkQVRYNUNIdmNTR3l0TEF5V0pyWFIrTURjS1hqYzRCK1pJaFhoZ1FWN3hNWVE4eXVqYUhhV2x4Y0RoclN4Q090ZUtnUHNCemt1ektvbmFDVWxkMFd1eUVVWVFhTHh6dWRZYkdRTk41V1JCV0RKWDVRVnBlY2lRbzBRZGpCZkdGSTNPZ0pGV1JaLzZpeW1UajJUZC9SMUpkK1JRcnV2RTdiVm1VSTlHVmE2QVQ2WjkzZUZWUHV1K0RwNTNRem9xYXVveXZQdjdqa1pCLzVMK3RTNHh2Um9QNzM2TE5ZVm1jTGJFeStNMzdsWi9ucEJSRFpYVXJHM2tEU2h1TVVlZXpZK0pBVDVITlFnaDVNUnp1cjBUUmUyUHh5ZE5xSWN6eG5JKzE0anhOQ05pT2NLSHdnZ3ZvdGY3SmQvb0JKWEwwT29HUTczNUJMZzZEOFJSRFpUQ3dGY0ljakJYSUY0N0dnYXFxR21QUlRXeTF4T3BxM29aeUhYZzFmRE8wVzZ0a1crc2RqWTE4VVN1aG45RlcxSDJqYmtCV1k5SUEyQkdhNFpUTndReG8wRmNQd1lHQ2RnaGhGK0ppRXFrTzlPQ1pHQ0pmVHN3aFVaTzhLMXB4c2pKRGlSRmNSNDJWYXdiYWpBaWJNY29IWjZjU2N5Z0ZaMWU2NzFPQTBxdU13YVFEKzlwaE9EQ2xhYTRkaUl1cDB3eDltRm9oejh2SmlsWTh6RER3NGVBZEZROXZsR29EbzNWcllvdE1CY3lVTHVVSjVlZ2xsNDVNalNoQXhtQ1VHcDhjRXdmbXlaWkNDYzlvWFg2b0JuR29BT1JKVGlja0x3VjdWSzE0VGhzSFBhNUxiditLVm51cTdTc0tNOTByaWNVZ0JXMDBRNFVSTmdlVDBwcXZHbzREYTVwWXowSmM5blZDRjFUOVg2OGFrTnZOczBwaXhoME9vSmRhdld3OGxrSmlGQVNGY0N1VmdydHlJYytEQ3pOdTZQa2x1bUFPUnBUNys5ZzQwTkowY0p5K2E0cGYwelFQTXpkZHo3Tks3aVllTkpuYmlRQnIra0dtMVlUNExXa2p6VU45UHMrRGExUkRoWFhNR0V5ZXpucllUQnpRWHpMRXVibkdJcjFnem9OTVZDbFF2bFd5TjZwVzNOTTdXaEV2UGNuKzdnNjlET2Q2Y0kxcXFMRCtHb09SWS9DSmNYR0EzRlFwNGJBclk0dDFib2lRd29qaWZFTEJWbHN5MHlOcnhTWDlHMTBOSXNQNWVWTzFiYlBOclBtNmFmT2tJWTVxcUREYXhtRFMydk4xdzNEQWVNa1FCd3daanZEZWM4T1FwVGdsZzFJNm5ZUmFrZzZlckozVzlma3lOcWswb05VOHdxdGhGZ3hLV21VaXM1YlFGQk1nZ3d1TXdReEc4QkQ1T0dDOFpKaHdleGNOdFNjSDlkN0FVQzZGMk9oYThRclJEUEF1WnJCQ1B3ZzZ6MnZaSEpsVi9aazRBSE4zVkVPRjBqY0dNNkJKWDUyYkE4WkxoZ20zOS96dzMxcXA1YkVqeDZBVkU2MjlEdVJlMjRtb1ovOWloOEhGdVR5N1ZrSFBtRzhHc1l4WmZUQVprVHhZWmc2WUx4bENXalRGcHZWQ1psSUc0SUsrL2hxMVpuWU1XbkZkZTc1QTNkQVVtMlhUUDJ2MndKM2ZOYllHM0pDMFptUkRoWkhYQjVQZW9xL056NEdHN3YwTFF0M3RYUWd2NTZjWllZaHpjYlBoWStQZ01CdWtFNnFzMlJQbVRzU0ZnWUhFVHNMNVRvc01SM2Zmb3lmNllKeGQ4eFZEY3NCOHliQ3EyNWZEKzd3UkZmQlNqajd0NnF0ekRrd0oydEdlVk9aT3hQRGJFTmlJT3BDTkRFeU1icWl3SnZUQkRHelZBK1RqUU9JbHc0cnU5aDdlNXgxMEUzRmhhVjBiZzFZOHB5MjB4azdFOE5zUXNERjFBemx0R0RTc0k5ZTRYY1Qwd2JpZ2ZQbVFIRmcwLzZTRzd2WWUzdWVOejlwdDVlaFVQWmMxWUNVOHJUbnNqWjJJNGJjaDhQcVQ1aWl5dGgwWHdsRFppbk5EcC9UQkRFM0dJOW81TUtlOW53ZVlzdWIydHAvM3RmeW04RzNhay8vSiszK25UZW12L0YvaDIvWnBnbDdXc3lGdmYxUDR3QnZYSXdEdE4zVDVDci82Nk5HSEdlUlhhMGMvbzZHWUdldzlLRVhHVG9UOUNMWk1JNW14ZGEzd0x4Zjc3N085eEFLNzRvclNqVGhaL0pQYUJ6Wm90dmpINUgyU1MzRzludElIbzlmNTNNZ2M2Smhlamk1UnBhY2ozaGxWRzdvOUpBK1FaOWVEd24vbnBVdmtmaVlhSzFWeVJHNjBlV2tpd0EzbFQySldoZVM2QU9HUXVNRi9hcmNHUGs1SVpDZ3VrdjRBaXhHYTlVNU1VZCtKS0pyem13Rm1HOGthU2ZxMGx1dUVYQ1RrWitQMlJLcmpzQVlXNnFRZjJlNE5zR3VnRWE4UFJoRDM5ekZ4UUgzSmtKSEUzNmE0dlcwK2J5aXdudzFXYWc4SFRXSHVOVDhJcFdZdkNKbzMvanBZcVhJM09lUnV4K3prMzVMK2Q0TkNUM3ZUSllMQjhuYk5oS2I1S2ZKZSt2V055M0FQdm5NOStFYjZKaHBSWHdiVWR5S3MyeEFaUjlMVjdHWFd5K1dRdktjZDNLNDF5THVQQnlaUDZiZnkwWThGcjZXYTJIei9kY0ZLZmVBbW1vMjJUdEhuaHVkQTFmVHVyVUh1ZHdTOVpWV1FlR0doVGo2STVQd05pQ3JFRWRjS3RyWm1JY3ZUL1lNZytDTGhqd2p4V1RzR0V2MThoZlQza1NwV2s0c3ZyTkF0QlZJbW0vUUYzVlhRWklmdy9WQlNBaVVrRWpXTkxnWVM3MFMwTEMvNlpoMUpJekVsaTNYeWE3VGhMNG5CS3IybzJLMkJKY2JLSG5wWTJjSjByc1pNVm5EVnBENFl0Y2FuUithQS9wSWhKUWYxTkZaOVppMEczZGY1LzFyN0VTSDNjeTlnR3VDcjJ2VzMwdjExOFhudCtVUlFDeWJLaDFpUEw0aHc5cmZKQWFEWkt6SVRKeGI3YlpvSnlYNWpLd2lXaUUzVHBnRFJWZEVpMDBKMUp5TGNFa0R4UGV0STZ0cStBTVV2VXpVUEYxN0QzNlAzWUdhVDNlaVB3MUJwUEVRclo4a0xpNVNuVGZ0d0tZaTQ5TUdJVW44ZkN3ZjBsd3dwU2VyMmxoSm84WGxEc0xkWTAxMEFIckpVYTV1SjVEZHBHQmc5eG9DSkJQNWk4MUhTRUt2ak1wOWFDL0cwYWltempSR05mc3BNV2lBbUg2UXhDQUN5MlJzU3Zxa3R6RlZsbHRpMklUS1BKRFFpVk9IZ0VRK1dGbGY5ZDdkRUp6QTJMQU9KYXlxYXdFdmthUGZGSUFDUW9KQ0FGQVg2WUVTcHY0K0ZBL3BMaHBRa2RYdUx4V3NobmdHeXRWM0NqNktrQjBvZHNPTDZJVU9yVWNVZW9zblYyOFNueExCYUM4SzE2RDJPUlI0Qy9ZcC8rRHpRUHZ3SHI1Q3Q4RVNSdDlBamZhb1AxeFZKTmtGcHZxZkYwVlNVV2JMTFcxS3hNbytFbUZaRlUwNC9NSUhOOHNZVlJybndBNytQbGZ6Wk4vdzlLMVFiNjd6RWNyQW93ajM2ZEZRV0Z4Vk1TZXVEVVNwOGNuUU82QzhaVW5yVTdiM0ZDYy9vZ2J5MEZHNkc2QitrK3pPUmhCZnBYMDhmRXdlb2IwajNmMGZiUlVLVm92ajJvcm81UmdyS2dyd01lWm5oNGxxT3pnUUJJRytjZGlWNXRiVHFCb2sxN2VwMkFqcnpTR0FnSDJyWWlpMENKckM2R2gwN2U5anhvWHhQdzRCVDl3b3JnS3BISDF4VW1XUVlCcFNhMVFlajF2ajB5QnhvMFg5QnUrZy9jeTh2c2ZpOHNjQnRScldRbTBoTldhWDZEUDVKdWlMVDlSN1BjWHAxRGE4TkpoU3ZRVWh3WkFUc3NvYUtZZjhTUDgzU25HZGwzcE5lWkVyVVplTlJFK2J2cnRZa0pvdUlQYkp0UTJRZUNmU2hEYTJsQnBOZFZvUTVRYnU0RURYMEZIbEFIREM2cldFRVU3d25tQ2VVVzFqdlV4VTJpcXdQUmlmbmN5TnlRSC9Ka0JMRHZ5eTA1SUlRY2FXUkpoRnh5UVdoZE14UVYwbUhuOW94VFk1Mkl2Q3l0dmpTZVJDTEQyYkpQcUFhZXhHbzh6ZmNpS3FhMGZMNFpXRVBPeEE2bXRtTEJvVkhzV1NSc3N3andVcHdvRFlJRHNYT29aQnA4d09QUFo3bEdORDE2Qk9yV0JPcVUvRS9QUDdibDNaVThpS3REMGFVK3Z0WU9LQUpDcU5JM2Q1OFhiYjR2UEdmQzAwWnlVanBXS1BnTGFHd2ZtMkhkNnloZUJGUkJMcGk5V1hyM1I3S1FrMmVPSjV5V3hZWWRTN0IzMm9ydGNua21yYUtZaXFLcDVsbEd5TDdTUENnMmxIYkFsMjZ4a2RYblUzRjJWVDFDNUF0am9HRi9ocEZYUG03Q0oydUZ3WjVYb0d3UHN0a0ZaWCtQaElIakpjTUdTMzhEL3hmYk1YTG1tZ0ZDN1ZRVmlBTzdDOE11dlEveFlvc1lQaTlLU0ZaQVF5QW1CeHdnYlFpeE5yQWxObDVNY2VFU2lWcm9zU1AvSXBlc0JZcjlLaFl3MGdPR0lCdEd5TDdTTEJHdDlWMnFzcURDL1lNSFFSamdRcGpwdXRYb2hMMGFVdXJlL1ZGOUZJckVSbDlNS0xVMzhmQkFlTWxRMFl5bEFJYWJpWGE2QW1mUGJOa28zcm15NmdsdkpZVi9leU5ycnBLUXMzRjlKRmZmRWcwd3d2WWt3UnBQQ3RldHNDQVNpVFhvazRYRlVnMjE2eHMyeERaUndJemRsMjBnRHNlRk1wOEJaazJIRTJIQ29BdEtXWk94N1NSNlZ2SXNUZFhSZFVIbzliNDlLZ2NNRjR5Wk9TcVFwVlpGSCtXMGdvbXhUN1ByZ25ONWh0dGJPQWtKZE9RKzVyNmo4Ti9qV2RLeDNSNktBMng1QkpmSlNOd3M1YmEwaHRhNFpxMlZVWmRUQkdCaG5oR0tkRFpSMkxJUGV4aFpSSzI2TnhqSGkyRmRqTDVCQzlpNEhwMVNXcU9lcmsrR0wzTzUwYmp3SzZ1dVRKaUZlRnJzUGk4cWJOSHROaFZWMXRJNW5PaWd0L3IybnBQTWRzU0Ftc21ObmVhZTdJZ1BRRk40NW9GQWpPdnJSWFBxaXR4dkJOaDI0YklNUkxvNU90S00rVlkxVU1wdUxBZkxERlhsZ0xqVERaai9nbVlybEFyUlFHLzY0TXhLbjEySkE0MGxTZTJJTlFReW5UMVhsRWs3MWpyNUVNWmNMS2NSaENZa2xuVlNvQ3BPQ2toOTkvSEt0bU9DYVNtZ0x4bEFWaGl2aFNsUWhjVkdCRVIyb3hsbERsR2d1ZUcwZ2I5Yk1wMm5JZmNid1FkeS9Na0JsRlR0Wmgvb3JpaDhVbVVVcyt3cGR0eHRVOWw1VUE3Q1JoYUZpcXNaNHpoVTRieVRMRjNsV2Q4VmYwTExaS3B5MzFIYUUrc0UvRDl2eHhNV3hwUGRwR1dsSVRDWWxSL1MxMkhVWWRlS0JCMFNXZFR0d3lkeXJ4eWpFU1hlK3J2dWhKVEE1M0RvTElYRjZTbXBPOVhnYXBhNTdRNUdBWEJKM054WUlISmdJYXlZSHZFNHA5azBtUHplZmVVWjd3bXlCYkoxT1VlbUlvaUJMbS9HZXhtWGlWYnFrcWxqVURQNkVza0dtRkxxVzBiZ2g3Mklac2ZNQkpkN21GTXE4b2h1SFZsSWZPRHkyYW9hTk5JR1k4K0dLWENKM054NENsRjdqaGk0aVZEV2c0Ulp2OWp4V0oxVm1PbkRGUVZaUmx0SlNWVDErOXJNU2JhWUhKZlY1Wk4zaUhIcmFtdDR3NGdGTStxdWhTMXRabHNUMnZxT2NmT01SSmR2OGN6UmRVL2RpRzIwdDNxN2htdnNhaUQ0T09CRlU4ZmpCWEVGdzdtUU1IeXJiREVTNGFVekJyRUJmL0VpdUVyb1ZWVWtqWnBBcGQwMzdPY1JUSTFmdzdGdk13ZzJRK1VoWnRUaXI0ZjExaFRGcTNZQ21lSUN0cWtVN01iN3h0SXJEd2owZjA1SlJtQXhJaDFJUGZsYlVsM1FNS2lEb0tQNjFZc1l6QldHRjg0a0FNenFqck9vUk12R2RKeS9EZFU1RzArYjZ4TmNqYmc2YjlGd2FQTElwbWEzRk9kNDFBQU00ZjhUUjZoR0JjNlV4RFNtODVLdFdKTkgyTXQyb2tJdDFTWUtKMW5KTHJjN3lvbURtaEI3ai9wV0xDVHJkb01sZVJyQ2h6UEdJeUZtaS9Ld0lHS1pWM3BxV2Fnb0lISE9qWGNHa20xS0tDVzRnNkhLNmw2cVUweXRmMWFLTGFxZE5EMXZpcWVIS0poNTkybUZWdUIxL1ROc3pxYkw0dXl5d3BPbnBIbys3VXRUYitqY3YrSk9KN0FIVzBUdFEza0E2VVhOSmtJMXhiMXhtQkVzYi9uNGdBMXgvWk5qTVJMaGhRQWZ6T1VtYUxxdEJCNGxJaElkOVcvMENhWkRWWC9WekZCQWZPa24xQnp6S2dEMFJMdGtjWFdrTlZ4b3FTSHREVFpUa1RIOXF4USt6Tm9KTkJFRkdIdDZSN2JFZ0xxdDJVUE1BdmlsVUdXeGduMGFEM09zZFN1Nll3VjljWmdSTEcvNStKQUMzL0lwb0dSZk1tUUFsQ1IyQXBzUG04cWdFNzNmVUl5eGF0SXJGRmdxbkpPMVd2emVZSjJGZkZTdXdyTmExdk5POU5HQ0NORUZOMjFiRU93eVoxNUpKalUrM0dURUYyMU15V01aRWZXdXFOdElwQ2F4Z1ZXMW5QTmFXTXdzZzJmeU1FQnFsOUh6bXdGS2ZtU0lhMmtLc205UWZrRkJWQWtvZWxLbjN1VlRZR1ZPMW1keFY3VDQ4ZXhaa281QXdhVit5dUNLcjhub2c1a2ZZbVF2U2d6RlUvZDIrKys3ODhsQkU5MGxkQTNGTFdvNjJWS0ZWcUprR2NrNE4yR1JBd2FtbDFETlhidGVWTFN4aG1qc1JTR0xmajNlbEZWajZiUnlwdHVHQXd4QmlQZy9UMFBCNTU2b1pKY1laTXZHVktTZElwY3N4OEhpMVg3WmQ0cS93dG5vbFViLzc3eHIxRi9xQ0lRV014akxSZ2s5T1dmMFZ5TDNLZWN2bnByeVFXM2RFMlVyNUlIcTZvNHN2S1dxbHF4WFRZUzJJK0R6VE1TREZVWkhCNGltNklUdUtQWDIwcFdIN1ZhUWROWVV2aHlVcEQ2WWpTbkY2cEhqNmdMQTRDTndaaTBmRDREQndxMXc3S3hNQUdycExwWUpCVzZGcjlvOVhsVDM2WHdDZksva0F0aTE2S2phQVliN0VpeDByR0dqQ3d0UzBRZHlCNDFwVmJjMnhLRjlYZWpOOVJMcVY3R0s2bVlqYVJ0MjRaZ1h0anNJNUdQRzlvV3lya3VuUUFBSUFCSlJFRlUrTGludEFtNVY3TkJOOUVwQlJpemphdURxMExJc2Nyc0E2TDNIbGhVaHdxbytiS3dWdVV6R1Rrdy96eDlJQXRlQzZRV2FZdWtlb2Uwdk5RVjY3cGFRVlYvSVdyOEwyeGRaZ0FOS1preC9KemFIaHc0aHR3ckR3T084NjMxR0RsS0ZiN043ckZXWER2a0lETTR4Nk9vYlNEUkN1TUlBc2drK2JZaFRSdy8xMGhxc0hmazFkRUZIVzFja1hWSU9LSnRmdkNBQXNXR3lwemdMenFDWWM5Zlh3Zm1Gb1dSbHpFWVdlNFQyVG5Rdk14ZS9EWUVxMkpPaEloZ0RkcU0vVGhZTEU2UlhzUGVwOTBHZU9XUTRVVEtQa3ZLSDNxaVRueUZ1b3N4K2ZDSlFlTlVnN3dMR2JUS1R5U2hCMVJGVitVeU14TGFQTXR2WEZjV2hYUW40bitxNXJTb1lEU3pqNlN1V2tZd1E5QzJ2RXk1dDBmYjRJekRIYURzU3R6dU96aUZhY3FsUXZXUTZrRGJ2Q3k2R1lQUjZud21Fd2RXY2ZRSGRCVFR3cFBLdWs2a0RrakZSNkZXU3YyVXZsKzFpWnF3emFwdFloeXRaQUs3cVhreWJqT1dmd0dsMzdreGpFY0xmMWJNaUZWeWhaNWxnbWZJZ1k0UTZqckhQQjJJRUc4ZEVnYUdNTndIajBSenVhQTMyekd0UWxWZi9rSDNTbHdyVXczQ0ZuTTB0UmVWUWRDamE1YmFQVjkraVIzRWNwbVhSVGRqTUZxZHoyVGl3UEpEa2JtNnFVR3ZrQmUxdk1qZzN5R2FVaUlxc0x3TC9aN3UreHpLTndYMVdCME9qbVY2Sjhic3hKNS85Q1Uwek53WVRrMEJoNXAvV0dHNXZNdUFnQXRVbXJGQ3RsVnc2aVhhVndzZ29sTFExSEthempPU1hYWHlZTFpkaTRsOURDMm9YQVVuRHVKYWtRSU9Rd29aMDFBYXgyaDB3TkdGRURqbzdJNkFwM2R6TUdxZFQrZmdBSmgrcndZK3JTNWNTazBQLzVJT0tTdDNoVmVtQlpnTkxGS1JsbzZGbWR0ckVoSUpCaUVLc1BiR0F0RzcyV0RLL3pSSXBGemx5T3ZUQy9rMEZLZElRWXZlQkJva1JVZkdUR3VySlhqaWFMcVdXcGRuSkd0aXRqTUNkV25qMEwyT3E5Rksva1pPRzV4WVY1dUowblNWMkFZMHprUGVZeVZ4akVZWmkwLzNYU2dzMUgrVFZZa2ZjekNpM045emNxQmlQdk5uclk5azV2YlcxODI0SVJHU3UwTCtGN2EybHFJbmhoNnJJOERyNmtwWUNHTzErTEgrUVltcFBlWExBdFo2YjdLRnZraGV6L1g3VjBXekRMQmhHeithNFV3SlRCbFNqZ2VDMUdab3ZYcmxHY204bU8yTXdBVmhiZUM1VlgwM2x1VnR0Q3lPUkxSSDIyQ0cwcWRqNS91VmlBbUYyaFhSbHdxNWQrcW9MWExLM1J5TVV1V1RlVGpRTXBYd3J2NWdsYlIycFIwcGkwUUNEK3g5bWk2L2pPVm9BK3R1SkxoclZxMjJvVDAxV2xJRXY0ajVnT1cvRGZGbHhDaEI2OVZqWnVEOGRiUzZEb0JDYlZPQS9TaE5sSWljQjFINXRDYWZrV29YZFZEZ3hmYzhJNEZWR2lOUzlZcDN1MWlCYmw3SGdoM01DbU5CYzk1S0pEeDQ2TVNvYjNhaTUrS3I0cjJNa054WitaQUVWQkxtWUpRcW44ekRnWkxweUxTOVpFZ0pBakJheGkzVVc0UTZJcVloODNRMUZ5OWNZS1ljSklHN0dobUlTd1R6RGZMTHpDYmRDS2JGS3BuRVpTVWQ4bHU0VjdieGtzZ21FbDgzd0Z1S3dzSGc2Vm5rNm9XMW1NNHUrNVZqSkZEYVZUS2kzWlg2RFl5SUt1aEI1VEp2eEI1dFV5UkhoK0RhRWZRaUt2RXJvUUNudG5uTm1MMmNramtZWHV4dmVUbUFKN3V1ZTRZTzR4V3I5NkdMK0RJNU9naStHa0lWZlJXazdtK0Z2V2xRanJDTno0UjhuVnpmQ1lJdjFLblkwKzJmaDR2aUN4SEkycUlPSUNXL0dBU2ZZNzZvNit1RkowMjFMT0hnM2pXdERHa1EweGFOSzg5STVBclBhS3lFNUtjd2MrOGdWT3loWEIydGYwbjZWelhYVDl4aTc4WitzSXd2WmNCSmYyZnc3K3V4cEZQTi96KytJUWFNVTRuQnhGVStsWWNEMUpHNW9TQllYektrOVhPYXkxSEJvTWt2WVlFaVZOd0xkWHl0NXBBV0JVSFgxRGhZcWZta2JoQnlLU1Q5djJLVitNTnJOOVpaRWovV3FJTWd3T2RSYWhDVUlQaGgrblVnTmw4RUJ1N2FkaEl0N3hrN1A0RFlwdVgySzhkSUtxcWx3alo3ank0UzhxczdqSEFaM3piQ3dmL1JWWTlhTktOdGx1bVhrYkEzRlV5RitEb1FteThSUE5YOEpTVkJoTjBUZzlGcWZTWXpCNkNSYTMrZjlTVkRTbTFhZGRzbHlQK1h1L3NmWnZLNjhxa2pMSHZzV3J6L1NnS092ckdscXNVQStPWTk1UDF2YVhQSTE5eDkzd1pQUXZPMVJSMmc5bS91UG9xbXlSM2hnMUZDb2xCSDMyR2NvNm02TnE5UlVIRllNQkZhOXBGME5Vc0ZJL3RVN2VodDM0Mm9CSVZQM1A5elBFbDlXSHRJSjZOdGxuODgvUFVkQ2pYMVNQOTNXSUptNkJyemJCSGYvTEk4ZVJPRGlSRDhiMjRPaEpybkdTemZ0Sk5ZT2Rxd1YrUXREVzFhdjQySVBlckFCcW1Vd1dEWVViTE00ODBtWkZ6WWZXK2NIaVUxYTFvU0xtSllXL1pSWjRtMmNXQ1U2TFB6bFhJYk40YkNyRFlHRTlmNVZDNE9WSFJIcHZVbHcxd0VCd0UzWERQTFJLUm1JZjdvdGxtZW1wODIzZmVydG1VemxVVFd5a1hEVWVURWkvYW9iZEUyRHBRV2U3WTJwYTlMZ2sxdU1MS0o4NUpvNlk1TTYwdUdZK1ZGU2QzWlRLSHNpRHBJd2FCVmllOEl6YVhxWndPb3BWWmpUcWJXeTBwM3RJMEUwUk9SYlc0NStuaHlnOUU3Y0E1eUpUM28zZnFTNFZqWk1KMWN4cXowN1ZFSFZsQ2xNUEU5bFk1cDFpckFJeVlyd21VL2dJNDcyc2FCV0NONDFBWFJPLy8vK1VBQm11QmdsRmJPUlZKM1pOcGZNaHdySTRwcUpISUs1Y1ltS2hOUkJ5a0lyS3BzTHUveWM3cURNUFBYWjVWQ1o3U05vMGx1bTgrd2JhMktLdmNUSEl5akwyZTJtSWFyYk1qUjJWOHlsTlZqU1RRTnk5TkJOR3lqSWhGMTRBQ1d4UlZEaXlyRThRTVNabHlKSlhPT09RZzdvMjBjOE53Mm4yV1dTYWdBVFhJd1NqUG5JcWs3TXVmWkUzYXlBeTlsYThNZWRUQ29hNkZCZkRHamJBNmlhNnZQS29iT2FCc2JVWlJoVDRYV3JGR3Z6a29jdkVBcm5uT2crT0xjSEFoVlIyWkpXZnR6VThxSWtPZmZFN3YvR1VuVEhmNUREYmFVMVh1a1lXWE1OREkrdVZ6Uk5vNW1JZ1VIY3Y4QzNybFNKWDJpZzNGMDVzd1dWNGppaHk0ZmgzKzRwcTVoNlh4TlJCMmtneU0rd0JERnhpUUg1TnpzMEhycGpyYlJ3T0lNVytpcGpnZVozOTJPeXhIUHNLN2tmSElrRHJSVVIyYmQvcExoU0Ewa2tMdFpkNjRzVVFjSllucUI2YjR2R2tGcE92U291UlZseFhEVGNrZmJPSEM2RWRsRnV0NUhuOENOQUNjN0dFZG56bXh4U1hWa1VwVnk0cGZ0KzFuMlJybG53MTVwS3pYZDl6T1Q4MkxTNWwzQnExclgzTkUyR2xpY2FVUzJlU0c4RVdpSEtrOTRNSEVIemtWS2RXUXVhMEhDRXh0K3pSSjVZbTBzRVhWZ2hWSUtUZmQ5V2NaRUtrRGpTODZ4d0pzQjlOelJOZzdFSm84eC9USjVYN2lud0V4NE1FcEw1eUdwT2pKZEx4bU9tUThkUXdsM2tqZlZGaWVncUREYzk0Vk1pb2hBem44dlpuR3dPS050WE8zZEp1eWZPKzcvUFFWbTBvTlJtam9QU2RXUjZYckpjTXg4V0NZSU9zOXltV3JMUUJ5NERGV1llY083bzlhTkpkMmlSemdNdUp6Uk5nUHd6T3FKRDhaczhJem5GVWRtTit0Q1BDSkxlaG5OWjFOdEdkaHNGUEVyd1pwWkZTcUprVE94bXNGK2NFYmI1R3hyNG9QSjJaL1REdDZNSFptWjdMUXhqSGN4bzFmZFVGc0d0aXhmVzR3Z1Y0MU5ySUg0K1FFYVFpZHhvenFqYmR3b3RwcGpHSXl0MmJOYnBqZ3l3MG12ajRLTGpmaWxPbEZrdTV0UkJ6WVlYdlk1S29ER3dRV3R3VUtaUWpGVDFhTDVubU1DeXgxdGt3Qk5MVGlHd2FTMmYrWXFZMGVtOHlYRHNZOTVOZHUrc0JsMTRPNEhWdm9OZXVUZVN3cklRaFp2aXdJL1ZMS252N1dlcE9HTXRrbUNwcFVjeTJEU09uRG02bUpINXFKdUZVNXlwQzExLzkzVlVDTHF3QVZJZzNhcENWdlRKTDEwSEpzUnk0Tk1JbWUwalhzd3RwcGpHWXl0NFROYkZqc3lNN21qeDhPSDRtY3owRWxFSGJoeGNOeERHM0ZiMnFFaXIyeTc0Y2RYODQ4RFduRkcyK1Ryd3ZFTUpsK2ZUamMwVmxWdS8zV3lCeEFjeTVCenVPOW42RTV6ZWZKMmJQNXhPNk50OHBQeUdHUGxnSFJrVHY0bHczejl6dUcrWHlRUEJhKzFIbHlTcjhueFE3dWliY2Jma3FlWWp3UFNrVm1kdlA4alY4L3l1Ty9yNUtQazJYWXU4c2NEN0lxMk9aN1dmU3R1RGdoSFpvRUdBSjZrSzQvN2Z2blIvdHZiSjZuem9pK3VhQnRSNysrM2lnT3dDZG4zUDFiTkUvVnVWWWRFdTBiVWdTZytYWGRIdE0zcEdzU1o3TzA4RE5zMlJqWnowc3hDSStyZ1RETGZEK3FXY1VBNE1rdlpOcE9Pclo5RzFNR3h0ZXNiT2g4Y0VJN01ZM25KTUJ0TGJWRUgyVEE5bE9kQVZnNXdSK2F4dkdTWXFVKzJxSU5NaUI3SWN5QTdCN2dqazI3OW5JekxGblZ3TW5ybWUzR0dPTkJsWjA0ZjAwdUdXZmhtaXpySWd1ZGhQQWR5Y0NCeVpCN1RTNFpaK25WeW93Nnk5TjdEbkJJT1JJN010WUdoNU1jMm5KTWJkWEJzTFBBTlRaNERrU1B6dUY0eXpES2VFeHQxa0tYekh1YVVjQ0J5WkRiWnB1M0o2UEtKalRvNEdlenh2UmdQQjJyMGpNd3cyN3QvNDJuUlUvRWN1UFVjb0k3TWhTeG53ZHo2cnZvZWVBNk1qUVBVa1htTUx4bU9yZCtla09mQUtCeWdqc3hqZk1sd2xLNTZYTStCc1hHQU9qSmJKK3dsdzdFTnpoUHlISEJ3Z0I1VkhXYjhPcCtEaEMvMkhEaDFIS0NPekt4Zll6MTFnL01kOWh4d2NRQ096SlAya3FHcnE3N2NjMkJzSElBajAvZ1E0TmhJZTBLZUF5ZVdBMTNJL2VVVDJ6dmZNYytCeVhBQWpzd1Q5cExoWk1icHFYb09xQnlnanN6Qlh6QlFNWHphYytEMGN3Q096SXlmWWpqOVkvVWo4QndRSElBamM5QjUxZ0xVM3owSHpnNEhhaWZ0ektpencxby9raFBNZ1dhR0R6V2Q0Tzc3cm5rT0RNV0I3cVMvL0RkVXJ6eVM1OEJrT2JDbWZURmhzbTE1NnA0RG5nT2VBNTREbmdPZUE1NERuZ09lQTU0RG5nT2VBNTREbmdPZUE1NERuZ09lQTU0RG5nT2VBNTREbmdPZUE1NERuZ09lQTU0RG5nT2VBNTREbmdPZUE1NERuZ09lQTU0RG5nT2VBNTREbmdPZUE1NERuZ09lQTU0RG5nT2VBNTREbmdPZUE1NERuZ09lQTU0RG5nT2VBNTREbmdPZUE1NERuZ09lQTU0RG5nT2VBNTREbmdPZUE1NERuZ09lQTU0RG5nT2VBOE53WVBVemlldFBoNkdUZ3ZPdmlSYWUyRThCOTFXZUE1UG5RQThmZ0RDdW8vRzJ1bXFRcDludDhUYmhxWGtPNU9RQVBtejQ0RWVlK0xObjhLRzM2MWV2WG4zOEVVTEdmSExtSENIOWo3NzU2cjg5RG5uL2FUVHg2ZEIvV2l2bm4rVEJ4ODJCQlVJK3kyamlnMWQ3TFBFWXVUbmVSbmJKODIxR2taRG4yWDJoU3E2TXR3bFB6WE1nSHdlV3lMc2loRjFDRHFKVWJjd2ZRbW4yZHhoaFRMR1hvaGJtL0NmbElrYjQzMXZGZ1ZuU2pwcnVFY0w3ME9QU09hNHVoUzlHbEtEblh4TXBQc1hHMVlTbjR6bVFqd05kc2JqWHBWcmY0bkthajVBVGVrVXM3dmlFNHVVSWFsbE1OaWVTci9BY21DZ0hLbHVjUENFdjgxU1hyOHBqYW5kYWZEY1JGc1JoUkhORlBGckcxSVFuNHptUWt3TmtQMEtBOHYwY1IyMXQ1NlNSRHI3MkFxK0hCYkVUSlpmSDdDbE43NEN2OVJ3d09TQWxNRmErZ3pMWFJrellJZk55R3NVV3hOU1lQYVZEOXN5am5Wc096QXZsSmxhK2c4YmVXTmxSUCtUa1lndGlNZkpuanJVWlQ4eHpJRHNIU3QvanNMSHlIVFEzc3VNUGhpeVFkUTRVV3hCTHdwZ2VqTzRoUEFjbXdJSFdKaWNhSzk5Qi9TQnZROHUvNmNaWXZzN3JGQXRpZmdoUGFmR2Q3alo4amVkQVBnNzg4dzZIajVYdjRPbDhKQURkZk1pTnN2THp2RTZ4SUZhMzNQRE9tdHBsWjVXdjhCd1lrZ094OHAyZndMVHcwNlNpS2haRUtweXI4bFUzMWwxVnZ0eHpZRWdPeE1wM2ZnTDFUR3FMWWtIa2J3SVl4ZkRob2ZBOGt1ZUFrd09LOHUyRWNWWE1pQTFaRjBCVXJsZ1E2WUN1MnQwanYrQzdlT1BMaCtPQW9uenJCQlovOHFPMmExT0JxbVNMMzFRc0NBVTVSM0taYk9XQTlxQ2VBNE01NEZTK3V3aWF0MXlLWnJNb29tNEd0REtLQlJHUmJnalgwSUNXZkxYblFFWU9PSlh2cjl3VFJtTC93Q1YyWFl4eWl0eDNwWU0rdmExUkxJaUk4cHlJNzBsdnlOZDZEbVRsUUpyeXZVSkYvVUJTK3RwZklodUhiQmJDYkp0UW8xZ1F2TzJpRENHU25mRUp6NEZST0pDcWZOZUovZ3JXRDh0QWVqUTVrMUhyZGxvUU9icmQ4L0ZzT2JqbFFRZHpJRlg1RHVOWVRVYXBHSko3SmNseXhsaDZwd1VoS1ExT3pQcjNFd2N6eVVQazRFQ2E4bDJBWG5OTm85V04xL2dDZjJkV3E3ZGxuQmFFRGRoUk51VVZIUWRuZlBGUUhFaFZ2cGNoOTVjMXNqTmtVK1NuaVloc0V5V09lNW9GNFVCSkZ0ZkVPeXpKS2wvaU9aQ2JBNm5LOXhMay9sQWp1Y2lQWGtEaGJwelVRQktaVkFzaUFlMG9hSW5YWkJ6MXZ0aHpJQThIVXBWdm5IOWpCT0NzeFBPZ250R0xHYVJhRUZuN09xY1lGbGx4UEp6bmdJc0RzK2FLcmdLV0lQZHFQZ2dXNUxLN2tGVzlEMEw1L3E1T0sxZHVkUnhFY3JYb2djOHlCMUtWN3hhUlJ5MXdIaFRsK2orZjFkSk10U0F5czdaQStwbGhQYURud0NBT3BDcmZ6WVN6cHlpVm14TFpIa1E3cWsrMUlMS1JvRkFWK2FUSmp1TWhQUWNjSEtpVEZFZEp6WERmVXoxSDBPbGw5YWpEZ3RnU1NDUGNGUS9xQ0ZROHF1Y0E0MENvYjhocVhFbTY3d041Q2tOUXk3aHJGY0NDdUtLUkhTNnpwa1JJREVmQlkza09DQTRVNWNtVm9rUzVKOTMzd1pSNE9peWtQU2NVR2tIUVVVTjh0SnBjbWZtVUNacUxrQWYySEFpbXpBMVpsU2VxKzM1cWc5V3Npb0RncGN4aVdEWjlRbW9UMmROVHhJZm9aT2VXaDB6bndIU2E4cTI2NzB2YmpOQ2lPSFZualNnQnlhbHRWREkvR1ZMSjRNbTBrd3JnS3owSE1uTWdWZmxXM2ZlOUtENWg1WU9jZE5jSTNIRzNtR1pCdUxHU05iVjR5eXhaNlVzOEIvSndBQjc2ZlNlODZyNnZidWhnamF4T0doZ0pMK2lvUStZcVJxalFrR1E4Mm5uaXdPMXZDaDk0NDdveDRsZjh3K2NKSVIvK2cxY1k1U0tydU8rTHB2Y20rZUdTcno1NjlHR0crZFhhMGM5d0VvVWYrSDBRZWZZTmYyODJIUUZhTUVUYnlYdlpmTUlVL3VWaS8zMnZTd0w2RXM4QnpvRW5DVGtLeWZXMnlwQkNDS0hubDFVc2cycnN2bDgwZDBzVHo0bVBFeElGSkN5U3ZvaE11Q0RvRTF2c3BnMUQ3YUNSM2pVMmlKZnJoRndrNUdjTk1KLzFIQkFjK0Z2Uy8yNVE2Qkh0dmNCaTJMLzAvcnZ1dXV2U3hkRHVLVkhkOXlYaHgrRWs4UWJpanFETzdsUGt2ZTFDazZvaTlYZXVCOStJWWpXZklnOWNRZ3YzWExyZnNybHJ4ZEJvNnBrMXZmdkxJWGxQTzdpZFpEdktSQ2ZsYytlQ0ExOGgvWDBNdEZpTmcrZXpqSnUrWFFzNVpsZGRtekpCc0dnNko1c1VZSlZjRDlqSEhuN0lXSnM1RmUyV0YyTU94T09yV0NlL1JuTmYwa3JqZXA4Njl4eUFqLzVEakFrWFJBamwyekx4QkxJdFhDaGZNVGRMNXcxdittSy9UV21HWkwreEZRUncvQTg4V1NjM3hyUVdtVlltenpMbEROcmFIbTA1bU5sa04vL2pPY0E1MEJCTElsd3JkTjBQRnNTbWF6cUxaaUQzT3hUazM3MmVtTkh2czBhZ1p2a2hScXRKUGtnTjRCYStpTXZ5S1QrNU1UQ1pZbktZazF6T1c5eGR0THNWMS9yVVdlZEE0USsvN2JyYWZPeVFGN0VVMWlMemNuSGdZc3hRMXlEMzhoSWtPTkUxOGVpSThrVisya2lQOUo5SFNYM3dlcDhmQTNHZGJkNDZ6bUdXRXd1YmErdTB1SEZGVnZyRW1lZUE0akdSSXNvVFltZFYyUy90UlM5dnpHWGJhdTJxRkE5MVZuYjAxMEJtK0V3cVIrZnJoR2xSUHhHaC9CaDRXaDJJVGlqYnpKZ09yRzgxV1NtQS9QM3Nja0NUVFZWTzVSc2owQWhlRk9QdlJDcnk3cjJpSVBYZUFJM1A0UHJKdTBGNFJ3ZnQ2czZWTXFmWWl5emhldnlJMGRIaVhINE12TCt5SWZEUnRUWlBJMzZCTnI1Z09sb0ZxTCtmUlE1TWg1QkorOFcvUk5KVnhBVlJDZnZnUW1NdkV5dXEwbjMvR2xXMVpyaGxQVHduM0lnb05xTTErY3U2Rm1ScnpZbnhoV2MrZlk4SWh0QVFJZUJYZUFFOFRiRi9LV1FLdnZod1Z2RS9QUDdibDNZMFJKODVoeHlBdE1RcklWNEIyUU1Qd29OTWpNQjB1c1lCbStabkNCdWFvM0paTkZIbkUrUmI3UUV0T0RIUVh6bmREQnJ4UTZTajJ0bDFOc2xtdWU2R3FzVER5YURqcytlQUEzREt4RXNqZEo1N2cyQkZTR242OEZYM2ZVc1lDd0tsR1N0UEtKb1hoakxKR252cHhDZzhHc2JUVGJRVzNlUFFVVHlKTm1SZGcwM3NMZ1pHcjFkakMxZngrMFNGL3ZmY2NhQ3JMbzJ3QWFIcnl5OTRwak5EY2Q4SDNlY00ySW9XZUxER0xRZ3MxdVlFTWZCRU5nVUQyOFJiQWt5N3kzTE1TR1hxOXBpdVh6OFVzS1dzYzA4ZytQc1o1RUJON2oxaGNIQ0pRQjNvWkR2blRMcnZnZGdTQ28vZ2tDNzNTMWVpOG9pK2dFbTdwMkJBN2prNWd3QWgyMUVKWEpmSzlHcFJteUorM3owb0RkNHpNd2o3N0puakFQWnFwZWNER2c2TENXN3VaUnJtbXFJdzlDNGJLSFZ0dlJlVjJDb3dKNGlvY3R3dEdPamtnUlU2Rkp0blpjVkZGUVI0b3UwSFMzVGJJTHE2ZEc3NzYzeHpBRXVqRW5RR2tmbytsc1oySnA1QW51Uytib1d2d012OGpsQk5tNENqdGExTXRDV1FCUVA2bGF6V0VsTHU4UXpiam12UXo0Mmd3elV0RkRlc1hZdmhmZW9jY0tDajdaekNCZjV5TUIwdmpha01hQ2lvWWxPb0pLVGRMdmNsbDRyaWJNaUNNUk5QTngydHhnV2F1bnpFL0FQRUx0WGtLbnNTdHBwMzdrbE1uemd6SE9ocFRrSEkvYzFnTjE0YVU0ZFpWVFpkaFJuWjJPUW9kcmx2dVZRVVowTVdqRFdYZmk3V2Uxam42allhNVA3S2d2SU0weWFGczJGZmNhWTVVRlBkT1RqMUNUSlZWOWJLdExGRHVzVHFIdnkvSEREYzRRbTdmdDkwcVNqT2Rpd1lUdjA4NU5vTmRDTXhEeWxkS3ZmU0xjcHNtQU5uYzc3aWZIQ0F2anB5T1I0cU5JU2JVNHErejJwKzVGZGlBQ1VGV3lDaE1LeEtYTjJmSTlCcURoWEYwUVRRTEJnTnE4a01XQ0gzSlJtRHdkcnRRTzdMMnl4SmYyQWVyTXVNVDV4UERtQ0JqNksyb3VGVHVlOFkzZzVvRGRiMWticnZyeGhjbTVWYllGYTV4eXk3YVdDd3JLdUpJTEJoMVBteW5xQWs1aUVXZU1XTlNjK2wrcVF5QlBQTmdBUVpYM0QyT1FDSHVpSVNjT1dRbTlWTmZkaUkyZG5RUzZJY2RkK2JFNko4VFVEcSs3VzgxT1crZHpVaE5oUUUwZWdleFZMb1pTd25IbDB0eGZCQUJlVCtFMHEwdnhFaGJhSGppODRBQjlMajc2a0pxQXdTeTJ0ZnFpcThmSTBvTnFFQ2kzSVZsZFhVOWdSQXcrWWtoelBldWlYbWFvSzltR1ZpNEJHMUwxclI3dWg4TkdWN2l1RUJpQkplYU4rT0lYZFptRnFjOTZtenlJRUI4ZmVRUkZYT0lUckVqRGhZY3NoSlYzSGZjODR0eHpORXZPV2s4UlFHNTdaV3dET3VKb0xBZ29HcHVtNGpRaDlXVjFoRlUyOEdjcSs2ZDNyMnVXY2w2UXRQS3djZ25hNkxobEJDU1pkN1Q4aFN1WTlrUnhudnQreGkxa2dxNjNOeFZPYXVFdTBtYVpXa2lqSzFLUXRwd3RFRVc2djNJa2lKSWZUemY2cTlQYW9SdnpDME4xZ2FQZHNTaGJpalZkV3E0T2JCeXB0dUpFYXFJUG5rNmViQWRFaGNGNDIveCtLcHFMNUJvQy8vcVVPdjZsbzBoZTNGSm5GSmt6Vk9xQ1ZWRkxtL2xkb0VleEYzUHdLUkdGdy9mNHg4SU56U3NHRTlITEFDNkRucXRGclRsLzlvN2kxVWp4NVJaN3hHeVdmT09nY1FucVB0emhyWnRPRmpPaG1xZDFIRXh3RE5hajFDQVZtUFNQYTIwa2pIZFJhTVNEOWY3UjhHSGRWcncrWndtMkdXNVdPRlpTSDNleXpCZnJoNTBIc1A5S0xEdU5pbnpoVUhvQk1iY3ErcUJHbXNvQjdRTFIxZ1hoR2tPVjEvK2phRHJFbGpvbmFvb3laeUJTZEdwSi9YNzRTT3BpL1lzRlVpTWgxTjBERUZWZDB0TWcvbXI2OGpUbWNyMGF3dk9DY2NDUFh6UG5SVk9JMEgxQk8wcHdNMHhXcU80bmx0eTdSQjNvVXlUQlZ1QUt6MCticXZFMUJ5Ym93S2ZhcmNocVcrSldkUmhDY1VmL29CbGNzS0tWM3UyU2s3aGVvaGpibmVWcUI4OGx4eG9La0p6MjNHOHAvQ0NyeVNhUGdUNldGbzh0SzhMdHg2eG9MTUh5NHp1b1lpc1dRaUJTT0U4bDZrY1hBVk1ZczQxcXlnam5hMkphV2dVTlVtNkN6dDVaZGZDZ0ljdWFET2poakJwODRCQjZBVHhLTmNDQTB6TjY1S3BMQ0tLc3M3cmRaZXFjWGF2aU54MEFodEJlc3dsM2NsYkVBQ2FRazNCalN6amVCamtGc2NrYU83WEV2QzRRcVFhekcxajZIeHpUamJnYU5wSWNTMHdlellpWXQ5Nm54eEFNczJaSUJmdlpzTnBqTlBiNGdTOTcxcnVuNitwT3Y3d3FsSUtaUWoyRjdJVjJSeEpwU2J1aHNEbG5oN3BiOEQxRmNmeFQybmxIYkppL1NHcTA3b3ZJaXVWWEkxNnRnYm8zd1pVRjJxZFJYcS9FQUpEdWh2NTRrRGhUQisyai9XUHlneHRhZDhXYkRnOXJ2diszT1IxdThWcWJSRTVmOEZ5K3ErQWxKWEZ0a21XK2lMNVBWY00zbVZhanhibTNCalVQMjgvQnRLUXpKWmx1NmtDN0VHdEZCOU56WWx0b05naXBzV01BK21qdG9TeVNmT0tRZmlqZFV2UWxLeC9FTW1RaUhBcStUQkt0UUt5NFh6dFlYU1FtdC84R25rMWVCZmFEMzNTclFlVTZYbnIwTUJXVWRob2JZcHE3Q0RZR3ZDalFIOS9KWFJpYTh4alNoVmtUTU5KaXNmUWJFQ2JiNU9Id1N6TDBSUUlibXo4aUVUMWVmUEhRZmticzgzeUMvaktIQ3Fua3pMYmRmNnUrRXRqSFVHenB6aU0zL3g0eEJ6MG4vekUxZnBGUjJZWnJpQ3VsTHJvSkZodndYVXluYlFZNkw1ZFVrZnBmWW0zQmdkY3FTNkpaWC9LNHhuYUl0M2VxVis0NEEyanpEUnltVUdpZ0hXMUtlTmd1K1Q1NG9EWHlmWGQ0TGdDM1VxOWxRVmY3aFlmUWRud0F3VzFxSytqTk9hR1NyMGxrdW8xd3g3VFZpWnlLMlNYd3lDengydFl4SmRYeTg4cWNxdG93azNSaG0yd2gvdHNDYjBIMWpTNjZKa0pTUS9oVWw4QjZGaUgrQUxuK3RmNHA1VCtoNzlmM3lEZ1BQM2M4eUJCaUdYUXRML0s4WUN5RVh0aHBBZnVrWkNPMjRiekZrS0xVS1A1ZitLQ2pldGVqWHhQWlVhdVJQVlAwdy9KOFFtR0lkMU5CRTRNWnEwYmQ1WnRUMU1MbVViQzM3UW80dUUvT29PQXluakdmSFdDQmhlSEZ5OFhNUDNtZlBHZ1cvZVE5Ny9sallmOVd2dXZtK0RKMWV3UWxQTjU0RG5jOTFXdE9mRTM5eDlGTTJyTzhJSG8wUkV6TjJFQzZOR0xuK3Rybm5rZWJmbXRVaTRsVS9WanQ3MlhWNVYrTVQ5UDhlVGMrVFpJajdtcFcxUzh5cC84eHhnSExoQS9lUFEvOXREOFNQTU1sOXlONEhIejJGUU1MZXNhQWRMWnJpUXRkY2xhbzIvMG05WldabmpDeGtIR3B1NFFURVlqaDBONlY1SndjL2RCS2JoRHV2VXZrbTFaNFpObUFBczMyS2JYVTNGK0xDQytjSnp6SUd3amNIckFXWTV1RkZTTjAxZGVMbWI0Tk5RMjRLTmlOY3liYjgyV2EvV1ZPUEQxVGRmZms0NThLTjAzTlpBK2l3TW1jNnlwdVp1QXZvNWJaeWQvYlNnYnJnV1ZiUFczVCtZQjZpTWpwNzZ6ME1aTG03YXZ1WU1jVUM0d25NUEthTWdnbTZlSnBoK1R1VWU0anV0N2l3c0pmY1pMRjFtNWdHVmV6cDdLbDd1TFN6eVJZd0RrV0l3RERPYW1SUVBVTTdUUktTZkJ5RlY1bWV2S2QwcXNZVmNLYkFtSS9NQUVYTFVvUk5hUVh5aDV3QTRVQ05iUS9JaG15VG1iS0lSV1EzVXF4TjBONVdlTlRMTk12ajFLYzRhOWVxc0tHSFRDaUdmOUJ4ZzIxYUhRL0poMFlnVGRwSGh1b2VyV2k5bkNnNTlEM2dmSVE0N2NWMGhtNlVhS1RpUSt4ZndhZ3gxMC9yTGM4REdBYTRZMktvR2x0V3lMYWk1bW1BTFBYMEs3UVFMNmdrb2k1bTg5OUZDVDUxVWtQbmQ3WUVqOEFEbmxRTjRLMm5vb1hlejdGeXhGNTh5TjRHelFwZ3gyc0I2cjMxbHQwTTJzaERwUnRidklsM3Z4ZG5sV2ZBOHpEbmp3R3djeXA1NzVFdEtLSElLY3A0bXVINGVYSURWVWIraUVLMHF3VGxLc1puazVrRWh2QkVDYXlGREFBQVBCVWxFUVZSL2E4NkU4WG5QQWNUd3dnSWM5cXBsQ29QSjA4UVN1Y2s2VTZ3ZC9ZUktmSXFJR05MMHZqWjVMT2lYeWZ2Q3ZYUlFYM3VlT1ZET2FKeGFlZFNCRmo3NHl0TkVRWnhhTy9YSWcwemg0ZVJMMlZTcTREWmhjdHh4Lys4TjdwbUhPTGNjcUdTSk5uQnhaNWs4N0twU3lrZHFndE9wai9CVVVycmlrNTRERVFmQ1ROdEJMbTcxc21qZG96WEJtbDRpZTY0dStITFBnZndjUVBUOVlYNHNpYkdZSVNaenhDWllXejMxelVYWnVrOTREZ3pKQWJ4K3RUTWtLa05yUkdab0dvbFJtd0R0NVF6VEs2MEx2czV6UU9mQUtPNTdTbWwxc0Z0OTFDYlF5cTdxMnRFSDRIT2VBME53SUk5djNVcStOVEFZWU9RbThBcndvYlZ0WCtnNU1DUUg4dmpXclUwVVAyc3RWZ3BIYmlJby9LeEN6aWM5QjBiblFCN2YrcEN0SFVNVFEvYk1vNTFiRHJCRHR5YzcrbU5vWXJJRDhOVFBIZ2RzQjNhTWVaVEgwTVNZZSt6Sm5YVU9JRVJZalFhWXhIQ1BvWWxKZE52VFBLTWMrQnlOWkpHZkVKbklJSStoaVluMDJ4TTl1eHpBTXJ4Qmo1UlhYOTBlODJpUG9Za3g5OWlUTy9NY3dObXZoL1MxcHIzSmpmUVltcGhjNXozbHM4bUJOWG84NE9JSUw1ME1ac3N4TkRHNEV4N0NjMERsd0F4OTM2UThVakNtU3M2V1BvWW1iTTM2TXM4Qk53Y1d5VVBCYS9uTFRXNm9rV3FPb1ltUit1ZVJ6eU1INnVTajVObjJSRWQrREUxTXRQK2UrQm5rd1BLai9iZTNKenV1WTJoaXNnUHcxRDBIUEFjOEJ6d0hQQWM4Qnp3SFBBYzhCendIUEFjOEJ6d0hQQWM4Qnp3SFBBYzhCendIUEFjOEJ6d0hQQWM4Qnp3SFBBYzhCendIUEFjOEJ6d0hQQWM4Qnp3SFBBYzhCendIUEFjOEJ6d0hQQWM4Qnp3SFBBYzhCendIUEFjOEJ6d0hQQWM4Qnp3SFBBYzhCendIUEFjOEJ6d0hQQWM4Qnp3SFBBYzhCendIUEFjOEJ6d0hQQWM4Qnp3SFBBZE9DQWRXUDVPNC92U0VkTTEzdzNOZ1loem9rY1IxTkxIR1BHSFBnUlBDZ1JvaEQzN2tpVDk3cGtuSTlhdFhyejcrQ0pub3VlQW5aTlMrRytlY0F3dUVSQitmeFVIMWU0d1hqMDMyZ09SenptOC8vSlBCZ1NYeXJxZ2p1L0xyYnJYdm40eXUrVjU0RGt5TUE3UDQ0Z203ZW9Ud1Jub1QvTndWYjhMZlBBZHVMUWU2WW5HdlM3Vys5ZUt0N1pKdjNYTmc0aHlvYlBFbUNQM21EN3U2MTNqQzN6d0h6aW9IeUg0ME10aTN6L0V4dHJiUDZtRDl1RHdISWc0c0MxLzlLaUZpbVM5Zjl0enhIRGpiSEpnWHlzMDhrWjgxYk95ZDdUSDcwWGtPbEw3SGVRRDMvU0ZQTmpkNHd0ODhCODRvQjFxYmZHQnczKy93WlAzZ2pBN1dEOHR6Z0hQZ24zZDRJbmJmQjA5NzduZ09uQmNPeE83Nzh6SmlQMDdQZ1NDSTNmZWVHNTRENTRZRGl2diszSXpaRDlSelFISGZDMlk4bFlqTGp3cTJCWUMvZXc2Y2RnNG83bnN4bEpaRDdxOEpBSC8zSERqdEhGRGM5MklvRjZqY3YxbStoUGdYSDYxR0UwRjQvQVdjdjNzT25Gb09LTzU3TVlZVkt1YkN2YzhLLzkwZHRFaUU4UWc0Zi9jY09MVWNVTnozY2d4TkNQa0xNc2NTVTJHaVNBZndPYytCMDhRQm0vdCtEbkxmWDlkSDhWcnY3OVFaNG5Pbm1nTTJjWVp2TXc1V0U2TnJrdWRGMHQ4OUIwNDVCK3p1K3dia1hyeU9KUVk0TFYvTEVpWCs3amx3V2psZ2NkOWpLRlRSRWEvZnlwR0ZJbUpmbHZpRTU4QXA1WURGZlkrUk1FVm55eGhTV2J4K2JwVDdyT2ZBcWVQQWJCeDlyL2FkS2pyaXhSUlJQa3NNVTFkVStMdm53R25qZ01WOVQ0Y3dZMUYwbG1TYy9ta2JwTyt2NTREQkFadjdIaUJGS3ZkYk91eUtlQk5kTC9ZNXo0SFR4NEU2dVdIdE5PWkQ0dFJBK1Q2aUZjTVhlZzZjSGc2RUNlbU8rczRVblIxOUhQVTlQZTl6bmdPbmxBUFFaK3huQXpKRloxc2ZWZU95bnZjNXo0RlR5b0dwK1BBY1l3UmxLRHJHQnEwL1ZzcmdrYytlVmc1TUo2eFhNUkk0OXVVNXlieXNjMDFVK3J2bndLbm1BTnozVit3REtJU1ErM2RvZFROdjFiSSs0emx3V2puUUlrN25KS3JJOWRNNkx0OXZ6d0hLZ2R2ZkZEN3dSbk83OVJYLzhIbkk5b2YvNEJWV0hrRUZjazhLSzBheTBOcHNFc3lYZUE1TWhBTlBFbklVa3V0dGxUaFRaS2hzNHpKbkJJV3pLRG9xZXBhMHJka3NlQjdHYzJBY0hQaGIwdjl1VU9qcG9jWEZzSC9wL1hmZGRkZWxpNDVBeXk0bXhMT2pORzl0ZGhTQ0h0ZHpJQWNIdmtMNit3QXZWdldYWmdkUldLSlBnbzFCVU83NkladDFFL1ExbmdNNU9BQWYvWWNZK0FYaGtIOWJOdXdRY2ovOGwzK0dialpiNXp5VTUwQTZCeHJDTGJQTTdkUUZlMGhPZ2tvWGNwOFJOSUViQkVNM2E2SGxpendITkE0VS92RGJycXZOQWFHdWJQSmtqYkFqY0JadmFqU2NHYWJvSERxcjB5dUdiemFkcnEvMUhBZ0Nkc1FUbG1YTEpWNGJxY1JyZGk5NmwyVE9IcEtUNUdjTlpJZFZkRVpvTnRrUlgrSTVvSEdnYXhGNFhzUmRNWXVLNkhaSW4yTHYzcXZSY0dkMlFTcmpzOEVrTWtxekppMmY5eHd3T0RBZE9nWC9OeVBRcnVLVFFWUUNkZXhrL293VmhEZkxlditGWno1OXp3ZU5qcVUwYXdNM3NIM1djMkEwRGlDZW1LM3hqQXBpemZhUUNBK3kwb1NpTXhpV2hTd2Jad2ltTkdzRHo5b2ZEK2M1a0kwRGVIOGtQZ2dINnpkVW5KVjRJZ3lpMFRHUEMxUVFwaTVlaVhLRlI4TkVOSE5Lc3pad2hheFBlZzZNZ1FQUU55RHEvTUpoT1RCVDVSYzhSYkg3L2xUS3E0VzkrSTJWUWlLYU9iWFpKTGk3Qjc3R2MyQVlEa0JUT1pSNGNPRERsZE5oemt4Wm1KSW8xSXczVDFUWU1INlFRSkQ1Mmk4QVVwdE5nZ3MwZi9jY0dBc0hzR21xbkh1R0E3NXh6SEZ6THl2cEdmbEZad3VHWXZLQzdvRUdrZDVzQWx6RDlSblBnWkU1Z0FQL2xOUDlJSERmeHhFaDdheGtLMm03dGMwNGNoOTJnMDR5dmRrRXVJN3NjNTREbzNLZ296bmdjZnpmeThGMGl1NmlON2RvdkcrbDE2Nzh0Y3pQeEZ0alVWbDZzd2x3U2NnblBBZkd3b0dlOXBVU3lQM05ZRGZ6RG15NTM5WTZNWDJubG8wemErYnVWbnF6Q2ZDWWtrOTVEb3lEQXpYVm5VT1BlNzBaMUEwVDFObk1pdmxoSCtkNzVkM1l0Uk5SUzI4MkFlN3NncS93SEJpR0EvQ2NxS1lwdG94dVRpbjZQaVA1STcvaW9Md2JLL0FSUkRmMmlPb29qU2plVFJZT2FOWUVsM2crNFRrd0ZnN1E4N3dQWTBwVTdqdEdVQnA4K3JvdlJvQVhRaEhaSmtwNld5SmwzT3RrV3lzWjBLd0pydUg2ak9mQXlCeUF3MTZWYWlyMzFVMmRLbUoyTnZRU25wdGpNUTFxVmROQWxYVlIrSVBNQmdPYU5jRmpSSi95SE1qR2dmVDRleXptcW9jUitrZmZWSFBXVkFlLzJtWTk4VzV0N1lwYUg2ZXh2Ty9IT2FUU20wMkFhN2crNHprd21BTUQ0dS94OG9jcTUxVHZOZ0xJZ2lWSENNNFMyVEthTHpvZURGVE0xelhZOUdZVDRCcXV6M2dPRE9aQUY1THN1T2h5alIwaWRldUp5bjFpemY2V0xyT2l6Y2FSV2I0YXEweUZwKy8vaGJoNm5rK3VmNnE5UGNKT2J6WUJMcHIwZDgrQmpCd1lFSCtQcFZVNzhreGYvdFBhV0NZUG1kVno4VVp2ci8vYmNYUk9zQmE5ci80WStVQzR4WkRTbTAyQW13MzV2T2ZBYUJ4QW5JeTJPMnRrVTRoM2t4LzFhVWxUWWI1L2dOZkdEd1Q2TGxPVlZ2dUhRU2R5QWFVM213QVhkUHpkYzJBOEhJQUR4NUQ3bTlrSUZ5MWFmMDNHN1ZjL2hLak9PTDY1eDl6MzlUdWhWa1ZhVlhxekNmQnNYZkpRbmdPWk9SRHFKNTdSL2RwTTF3WFY3UjloTEVvVGVacWFEcVg0RGNRS25RSzNZYWx2Q1pEVVpwUGdtYnJrZ1R3SE1uT2dLU1NSWWR4bUxQOXVNbFh0TWNIZ2VuSUtkUjlHUVNlT1RRaHhVRW14QnJXbklrQlNtMDJDdS92aGF6d0hodUZBUi9YZkw0U0dtZXVrT0MrUDNKRWc4Tkh3dVZBSWQxRGFrdXM5dEpxTjRHTjBHN2dwdktScHpWckFaU00rNFRrd0ZnN2dUWEpwZmdhOW13Mm1nRTl2REtMZFZMMmZESGdLY3lZeVdvTkY1aUpxa211Y0Nxelk5a3AvQjdsWEgvSEcwcHExZ0hOQy91WTVNQ1lPNEREdnk0TFVZLzJERWxON3lyTG85cnZ2KzNOUnJkeFhDZFZrbEt2d2VZaTlNSFZuV1NCelRlNXJUZVBFaHZKdktORHNESEhaaHRtc0JWekQ5Um5QZ2RFNTBCTFNHbndSdWd2VzRUYk9FZG5uZEZmSmcxWG9LSW1yUmY3YnY4WFgxY2NmaGREajRsdTlVeFFkVzJCWE9ONHN1ZjdLWjlkMUlpbk4yc0IxWkovekhCaVZBd2dSTzJBMHZrRittWDJHZkNOZzdoaFdWbjgzWEk5VU1kY3ZHazVwdTc2bmdFbTYxTUk5a25OQVFNanFaTE0yY0lIbTc1NERZK0xBMThuMW5TRDRRcDJLZlJDVXljUEY2anM0NlJtczBrWGxXQ2xlN0R4MDg1b0F3QjBoT0NKWHhpN3dIKzJJSEwrN203V0NHOWcrNnprd0tnY2FoRndLU2YrdkdCMFlsYlViUWllcFhHYjZTdHRzNFNuYllvK3liUVZ3TGc3OGFWSndUaitHYUxpYXRZUEhpRDdsT1RBV0RuenpIdkwrdDdRNXFkZmNmZDhHVDY3UXlETjRGUTk0UHRldEpMdzdRVkFqbDc5V0oyVFB3SGMxNndBM3NIM1djMkJDSExoQTdWUW80dTFoNkxlRWxVc3QzTU9nSUxlc0JoSExDVDZJbksvM0hNakpnY1ltRUJROVBSZDZSYnJ2TVhOMkdKMzlUQVJ5Z21laTZZRThCN0p6SUd3RFZ0SFRzMk1DTXQ0WDRETW4vcXBLT3AyYzRPbkVmSzNuUUc0Ty9DakZLR1dOVk5QSnd5dzQ1Q1Z6VVZCT2xlNWpMZkJEOTNWZ0xaY1RYTVAxR2MrQk1YR2daZkhmWnlBTnY5QU9CK01XYnBWdURFOG5Od05NWWpuQlRYU2Y5eHdZQndmaU1KdGMxS1pqOXoyM2NFUHEwSm05TnBCS1R2Q0I5RHlBNThBUUhJakRiSEloejRxSVkvcTlUaWJzVFBIcGJnNmtraE44SUQwUDREbVFud1BNcTVnZkRiRUpQRGd6Q0ppQ0V3VHNMSkg2emtCYU9jRUgwdk1BbmdQNU9SQjVGZlBqbGFYN0hnSi9TUEZyVVBnWDFFTkxIRVJ6Z2p1bytHTFBnVkU0b09qcHVjakU3bnZ4RVljR3pvN0s4R0hjbk9DNU91V0JQUWN5Y2tEUjB6TmlSR0N4KzE1OHhPRUMvSmoxS3dPSjVBUWZTTThEZUE0TXdRRkZUOCtEcmJqdmwvZ0dRTEYyOUJQSmwzSVRSSE9DSi9COWdlZkFHRGlnNk9sNXFDbnUrNEk0YUhicWtRY1BCdFBJQ1Q2WW9JZndITWpQZ1ZoUHo0VkwzeFgwbCtmQXFlVkFyS2ZuR2dJLzZpOFhqZ2YySERncEhGRDA5RnhkR2pLNklWY2JIdGh6WUZJY1VQVDBqRTBzMStpV3JQOWlTVVoyZWJBVHlZSDg3dnNXUFFjWkw1NW5NR0ZQNUloOXB6d0hFRWNXaDlsa1pFZVZCaWpNaWFQVE1pSjVNTStCRThXQi9PNTdRbzhIYk1TSFVaMm80ZmpPZUE1azRrQis5MzBWMFRoVHVaOFNtVHJqZ1R3SGpva0Q3RWp1WEcwMSt1MUNNM0ZNVkM0U0h0aHo0Qlp6SUhuNng2QU96Wk5uNitSM0IwSDVlcytCRTh3QlJDSG45c3M4V2J2dmt5ZDRTTDVybmdOcEhQZ2NQY3hiZkZrd0RkRFhlUTZjSFE1Z3BkOElndDNoWGlvL08yendJemxuSEpoaHJ6M1ZFb2Y3blRNMitPR2VNdzZzMGVNQkY3MC84cHo5N2VkK3VETjAyN1hzdDUvT3ZTQ2NNd1lzNG5Qa3J4M3VxTFJ6eGlrLzNEUEZnVHI1S0htMmZhYUc1QWZqT1RDUUE4dVA5dC9lSGdqbEFXNDlCLzUvejVwQUZsTUNaazBBQUFBQVNVVk9SSzVDWUlJPSIKfQo="/>
    </extobj>
    <extobj name="334E55B0-647D-440b-865C-3EC943EB4CBC-7">
      <extobjdata type="334E55B0-647D-440b-865C-3EC943EB4CBC" data="ewogICAiSW1nU2V0dGluZ0pzb24iIDogIntcImRwaVwiOlwiNjAwXCIsXCJmb3JtYXRcIjpcIlBOR1wiLFwidHJhbnNwYXJlbnRcIjp0cnVlLFwiYXV0b1wiOnRydWV9IiwKICAgIkxhdGV4IiA6ICJYRnNnUTI5MktGeGhiSEJvWVY5cVhsUjRYMm9zWEdGc2NHaGhYMnRlVkhoZmF5bGNYUT09IiwKICAgIkxhdGV4SW1nQmFzZTY0IiA6ICJpVkJPUncwS0dnb0FBQUFOU1VoRVVnQUFBbXdBQUFCckJBTUFBQUE0SWNPSEFBQUFNRkJNVkVYLy8vOEFBQUFBQUFBQUFBQUFBQUFBQUFBQUFBQUFBQUFBQUFBQUFBQUFBQUFBQUFBQUFBQUFBQUFBQUFBQUFBQXYzYUI3QUFBQUQzUlNUbE1BSWxTSnU5M3Z6WFl5bVdhclJCQzFSeEJZQUFBQUNYQklXWE1BQUE3RUFBQU94QUdWS3c0YkFBQVZKMGxFUVZSNEFlMWNiWXhyeDFrKzN1OVA3NnFsQ2JSSU5sTGFId2poTFNtVWp4OWVoQklRTFhoQnlTMkZrclBBYlFKVTFMZWdKZ0pLdkZWRkl5UVVYNlNxK2VsRnJWcVZQOTVLQmY1VXRVRUZTaXZxRlFwRmlnQmIwS1FWS3ZXbHVmWk5jamNabm5lK3pzeWNtZVBqdFhkUmRITis3Smw1UDJmZW1Ybm5tZkc1TjRyK1g1NjF2MGc5UDNTaERibDBoeGZTbXlaTFBhTUxjYVNNWHJwRDVYaXU3NWl4cSsvOHhJOStwTTNZMmIzMzN2dmo5ek4yYzY0T1hHT1g3dEJ0d0R6cTY0ejlPYmV6dzlneEx6ekZucCtINFpDTlMzY1lhc2hNOUEzMlcwSy94ZGlwS01XM1o3STRRZm5TSFU1b3ovbllLMnhYS0NMbFNBdk5sODluS3AvV3BUdk0xNndwcGZwcWF0VjBTcXY4NzVRMnBoSy9kSWRUdFM2dmNPK2FsR1RzQlZucTM4aXJmQjY1UzNkNG5rWk8xR0ZsSVlKTS9hSVVyaHhNMUpwQjROSWR6dERXb09xQ3dtaHJqS2xKMXRrUGlzL091SFNIc3pmWlkyRkpyY3dseHZZbHYzcnNFWndYNmRJZHpxdmhscDNoSzdJSzJIWWtpKzBUUzJTK2xVdDNlTDdtdi9rMFU2L1NsV3pBdHV1eVdNdFd5YlEza1RrbmgzZGQ1TkJHMGNaNE43TW4vNnBpbGNDMjZJbE1qUm1aYzNLNGZMRUh3SjdhSGlmMU5vRnRreVRueEovTllURitmRTd0OEpsWlVnY21IOU9pSmJETklsOWNaVWFIZDQwRy9yYTk3bTFYMkNNL0l4ZlI0alcvMEFScVE1MEJKc2hGQm15YkpEb2YvcXdPMTlsRHZvWXNmSXJ4WjNUQ3VlMERuOUFrMmhiYm15UWkrUVpzeTZreG85ak1EaXUzUEMxNEk4WHM2cGUvR0xQeEtkaUw4bExISTVsRnF1Wk9uQVpzeXpJNFA5N01EaGRaTjlXYWp5Rm92LzBmSUJmdllTL2gxV0hsbE14a3dqWjdaYktRa0RCZ1cxNlYyZVJtZHhncnBLNGJRbEg3T1ZuN0YweTBCY1lHbXBtLzhCd1RLenlIUml1QmJUbWs1eUF5dThPU0JwcXlPWXVJMnQvb3B2WE9vajVUUjBkTnpWTm8rSmEvWDlHQWJYNkJlVk5uZDdqRzdIeS9IVFAyKzBrenQ5aWZNTDVTRTFLKzBpYkxmM0UyRzRySzF4NUxhZzRPNi9ibGZkV0JOUEdZc2U5WVB2TlZobFBzSTQ3TGZBNW1rWnFEdzQ2MVNyL08yT2k2MlNLa2dmeTUzVkRzNVUrSXM2SW93MnUrNGp3Y0xyTnJpYk1DbHVqalNSV2xEWVROWHNZV08xUlpuMkpsejR5aVFvMEkwZWZoY01GY2d4L0g3NVcyc3dMQ2RteVQ4dFNXcHBpaU02T29QQTB5WmViaU1CNXJrNWk5K3I1UUVSdnNQTEN0TlVXc1Y1TGJOdVgwWXQ5emNkalVWNFJSaWJFVWJNQm1QWmkrRnpVclkyYnJ0MTU5c0EwZEdySkQyYTFDbmJIM3UxM3NzMlEydXJ4Z3ZUZ04xcHNkUlFYYjRXZk14ZUdXVG03UFlvMmV1cDUyM0d6bkN2anFhOU44azFCTFQzR2Z6Zm5SNXVKd1c3ZTZ4ank5WFdGNTczK01maTFQQVhhanVzZXJZV3YreGZrNFpQS1RBdXpMSmhpUnpaMHFBcXFMTFk4aHhYUGYyS3N2OUFNRzExODBKNGMxZVRHRzFPeEo1S3M2OWFYOGh3bnQzSGR0VWJTWi9FZ2FOamhQenB3Y2RpU2VqVk9nalJxNzVMbGFtdGdKVDQ0TTZtejU1bmhRZWc2TU9Ua3NpUzhKYUkxNmp0OUwrUytBZEplMjlRZEVtaFF1QUVYdGhia1h3Sm1UdzJYeDNVb0pZVHRPdDNKVmZVeVZaZ1VwaTNxWENZb2tqTXE1OEhTaVAzVnBUZzYzeEZkU1BZUnROOTJHWlJ1MkZmLzB5dmc5WDlCaUMvZVAvMGxWL3ZnM1ZHblZ0emM2bWtMMjI5L3ovWEQ3amovN3RsSTEzNFczeFErY0VLSHd3K3c5WlpPVHEvek52NnUvOXlzRFJ6VFQ0ZXZ2RzcyRHk3OCtIdjJ0bzVpcUlrV0NSb2RQMyszL3lrdW13Z0pBeXBYa0huTzl3V0tWKzNEUzYwclJIUTBGRTExSGt6T0tkVGlWenlBUmxhWDFHc090MVJGcVZmYnc5QWV3ZTNDWlUyZG4xa3pJZG9oNzdUcGZlWXRzTEFxcE5oa0VuRVN2UnhFU3BSY0lMRHhwaUM3VTJXL3VSdC9VZmVpL3RMdXA3anFhU1dyczYrK3V0SzdXNU5OSGtndjE4WVB2ZXV5eHh4NjhVdmZjSUhkR240MyttNFp5YWZ5RmFMdG1EWisyR3l5OGhZMC9IQldiTnVyTWRMakpmbVczMktaRGVlMTlnK2hwWDhheXZESEsra09FN2NBaXB5dUZHdnQxb3I1Qm5oelc2WlN2VUVzanVmeXI2dSt1bEEybGVYZitNOGNHMzR1YW1NTDBNZDltd3dPT2xIWFArN3ZZR0cyTENnMjlCRHhDTnFsTnVINE5EZHlpZy9sZnA0ZmVGbzlpTW8zSk1uRkg2N0JiQTlMRlhEK205d281aXVXbENjS21Ka1F0TlFBZGRuTkFHa296V3UxU05ldXAvaHB4VjloM0Zxa1g3Y210TTQwaDhmdzhyeituR3ZVaGsrMHJMNG92VnVxc1hNVXc0WjdSdnZaT3EvUUkwY1lJMjI2YVoxTHc2MHhYMURzaWViV3B5aVFlN2lTNXNTNGpLWVR4TjlHc3lMVFhRdE15bjAzUml3MDJhZ0VXNGVjejVUdFRTekdyYWxaRHNVekU5ZFRWamhKVjd3NGZKb3pQdXlrT0ZTK0lWYkw4M2NhYW9xczJUMzV4NU5TZXNjS3ZSZGJwU2dsYnlTdGNDdU9qMkNrazAxYTlpSmJsUFZSMXp6S2RycFJlNWpTZ3lmb3hnZTZwWmh2YTBwVW1ZOUc4eFVsenB5QnZNWnBzVEl1bU5ubTJOUUZ6NlhlK0NaWU5kSTNpRWZwQ0NvQzJOMFFMYXlvMmlDUzR4bU5vSWd5Y0Y1OGFmRit4SWVLSzFVYURENGlhdnB6eHFRbGFMd0dPVFlGS2w4VW9oRlZXWmU4N1ltZXIremRJVTcrQ0xYUVY3WnBndVptc1luVCtNSXBhTk0wd3NDalNNMVJ4UnlSUEJFbityU2FhQ09raHFPczJHclNrZVdWVENzQVR6V0hNdHJPMFVJaUNPYURQT3lWeFg5ZzZEQWxMZWtjS29KZjdJR0cyZGZIS2VscllwWWNJMjQwc0lacFd0QVB3QnhualJhVHBMaXFZQi91Y2hna3IrWmdocDRJay9wcWF1Q2FpM3c4WDFlNWh5cGxsdnR1QWdGR2gwU3pFWWhNeVJjTGx2akZ1YUY4Wmt0WGpzRGpuMU9WSXQwWGozNkMya3VoTkgvbmtCOS90VXk1aG1yUVF0bXMrcHFiZHBhY1ZKZ3NIRzNVS0RwcFlGakxyRkVwNk1OalhSVW44TFJtYUdFYUsyTXFFbVIxVkRvVXVwdGtOS20xL242am4rWXNablV4bUdEaUdFbTlyaHZLQzBzQTA0MkwvdkN1a1lTejUvTjh5UUJlNEhUQ1BMYXBiYVJoRGlMQ2RJWFlrZ3RGUmttcTZZb1pJbjRKamFrWlYzcVgrb1ZJS3ZHdDdnckhqSDgzTks1THZVMGZDMGV1Q3h2QVFVVmRSOGNrVGplZHBLcmcvcHhUdnF3Zlc0UTRTS0hydkpDU3lZVHhZYVlsckxOS2IwUnBOR3l5Nk15VVZING9TZG9DQm91RnRhUkkrUkV4clI0YUFyNmdDWDJKaUMzRmttbG1KdU04akpUV1FISkhuOUtmMWpoMWQzWkhKRUpQckJVMFVoYUovNUNJS1d3MWh1KzdJVzFVZ2g4UWVzdGNvMnY1SkNDQW0rbHVIUmxkb09HR3pOQWtRblFLMURJUm84TzhuSkllTHA2WHF4bnhLY1dNejFCaGhKSVNTQUVrcFVVM1lrTE5YaUdzeUZSQTI3OVRlUVF3b2JBTkwycWwwak4ySlpyNEVlUWpSRFNXcHNpclNpV25LMGhTNWNJTlBWS1dYOVc0bk9jQVVNeHRqMHFrc01Zc2tpM0Z0SDh2cXBCY1NqTzVQWXVIVXAwYmd0WUd3K1hpYUZwdEhWZ1JHb3U0ZEl5V3FoWVhjb3RWUXNEUXBiQ2RSU2VNRFU5QlhqcFVqbTlsVys1Qk41alhNYmdPNEkyeTNNYnQzUFlJK0VwU3ZPWFRNRVljaXFoUTI5QzFKWFlhVTJzQm9ROW5UZE96cThrUmdMQ0tkZHUydzJacFJpMVpRNzFpYnlpNWdnWGhCK1BZUGh2VktsZzdmOUxkeXorNmgyVTNoWTlVL2NuVGdvZGxtREpGdWswajdxQ0t6R3JrUExaTU42U1hSWGxON2d4MDJXNVBDdHJlZWUvQTlxVWEzTFZSb1dvQUJZUU84MHJNN2lNS2tOV01hS1BzNy9wRURZaDFIUFQxL2xEUi9yNnFkSEtFMVppT01TNGFPSDNZckpXdm5ObHVUaDAzdjlwWXZYOFdUYW54aUZpMDJOMUtDbU05SENzN1FDZG9LcXFWSWxYWjZSZllEdS9ZS0pockUxVUhjTktWM29LSEZoN1FZUDh3R2lYR2phRWZ0VnZaT2FtdEdKY3kyem9IcEEwazhpTUlRY3pmVjJLcnBHdGExT3JjUUU0RjZmbE12cERBS2s0WTh1YlRLVk1kc1p4UzJwazd5Rm8rZm40alNNdkVId0pyc0RTYldvVktvN011U0hUWmJrOEwyVnZ2c1JYZDlvVU1EWXA1a1ZPVW8rNDNwaGV5cEh3cGJ5VEFmUW1GQ3daZEwwN2VIUXBad1c4VmFoTXBwVVhjUS9NUjMwcklkWXlQdG5VZzErNVJnYVFKQk1mWjJsUVNWbXpBS2cvS3Brc3I1eGdJd2RTaHNDbENTQlFRbVl5Qjh1ZFRvb3RXRUhhelBJWnhaUkY3aEY2dTgxRFR4REdYNVhVNXU2Uk1wamlVRFR1Sm5VcU92bGlhL2ZLOGZTRUgxVWt0ZTFaTjMyNGFBQ1NOY29zWVpYSVJwck5jbzZBQWtSdU1NUVY3RWlMc3JFbk9rN0lyeCtoRG5JK3grdXR1SjBGRFBNTFEvNlN5RVpTSkVUQVpTZkZQblJneFpPYkZoYVlyZkxLNG5YRjRLbzdEWXU3ODc2bllWUFRmRGhMQWw2UmVTaTFaUWJkV0lRRVhTVGNIRU1BeGNNVjR2WWEraE1VcVBRbTFmS1ZSVk5pTkNTN2VrbHpReHVRakUrSndvUFZ6Wm1KbzhiQ2trRmtSaDZMTkNYSi9YRm90UFBQd0hBMTFMRlJBWDh3S2N3clpuQ0lWUW1CQVo2aFc1MlpWS1M3S0wveGIvbm1FR3hUN0gwVm9oWVc0bStBclRxcXNaUFYxcHFHa0hLOWNVSHkwMUdtcHBZcjlOajZmU1M3OHhiK1dKdDVnc3ZPYjRweFg4U1d0d2hHbmxUbnZ5d1g5cTFBd3JGYjFRaGpja2VVZU0zRlBzZ2JydUlXZlI3UzRkU2c4TmZWNGNLaVJHLy9DS0hTczJEZUJBVk9yQ0psVnFaVUhDWDBQVzFnUVBZVHZXZ3BNS1NhcFowek5vQ2Y5K3J1cFpHY29XanFScWhuS1NVdzJoTUtIZTFqMXJxaGkxK01pdGpZK2kwZ3ZLQjMvVGJ3bTB3K2xFcHJoeFY1V0lmYXdxV0FiS1FGTGFOaEpLYklJdFV4TVdFRFpqS2lxVHFmZi9uQklwU1RYTHltUFV3Qzk1cGZRUWF3dllPcDJ3V2RNcmdNS0svODROSkxrMFBwSVdtM3lUcUgwVldWRVBIV2ZSTDFmMHE3eE5CZXczQ0RpRmRxVWQyblZWT1lFTytqd0JxWnJaSzJqdUswMjg4NFVObnhOY2gzQkw2L2JmTDIxczBjNHpsR2liMDU1NUp3K3g1Tk1Ob042Y2lBWUFvbGtvQkZCWWxmOHZWY2pLVW5kN1BKQmEvT2ZRYjJEVUtra2U1eXh1Q1lOazduL0VhRHdrTmZIQ2N0bFh0VWFpMzlCWnh2enZZc1FBU1hGb0hpaE53S2FHTVcwVHNsdXFpbjBFYStaWXNCcEhVcVJQalNvWkt3TnozNG9MRGp6R3hJKytrWnA4eDlLUytaTDdDTm9xWitxcW50MTF6SkZDakpIcHFaQktSZkViZTkvOVRQenUwU0N4aktqZWtEVzRFTC9Fb3Q1VFRTN1VyeWZDTGZaaVVqRTBRY1EvR05GVE5aRnhTelNHNUs2dUFMOCtIaFc1bjRveDI5QnVlN3hMSnNSWWh3bHpod2lnTU9qUW5vT1ZJY09sejM5b3lrbjBjY3BmYmJOWEhEZVhRUVVFTWVPRTJ6NWpzbEdBU0pXZVBodnRpaEpOWE5tbVZUT2Y3T2c1U0hJMXJVbE83aFh6NkN2S2d2ZE5ONDBIa01ZWFI4ZGNvS1NjTDNKL1BLMUl6UjVrcjVsV2NPQTcxZlhtODFXZWZMWk9CQ21Bd2pyb1BBU2Fhb3RUUHpielM4L2RiWjR4dmo1S3pFSVdBN0JMTnJFaUhxZTNlSW8xYzVDaTZEazFSUUVLRXJFZHRmUFE1eTM2V1ZMQjVCU3RDVmVOMzhFMmZJREc2UFRqUldGWUxIU3VMTjN1aWRSUWpQZWs4UlYraFdEdU9URmt4YjJDRk1GM0p2dXlHRDAxUGgzeWdIUWtLWURDMEhkTXN3TDd2T3psczNyZGIrSG1wL01MeXA3eDNwUlhRbGg4L04vR0M5WkhUY2dLRWc0bEo1eFRWZkdqR2didmlONkxPb1B5bW5uSlJOOXZsSW1LWnZVd0ZEWHE1SXFFWXhoZ0h3cURXWXByclZ2aTIxajByQjdDelRMb0ZqQ3NJV3c2RVlGSlMwQlovMTRrQkV5K1hTejNNbWRoUitMTHdrVmhUVWFoWGpyRGtoeEFzQmgzOFpjL0srenNXemNIc21LK3R0VGM2Q01Od0FNOXhSOWhIeEFsL1ZjMjVtTnNYTlkwQ2dLbHNXTFBHZytFV05yaGtod1hvclJkdTNWSzZmdzJsdncrNTZDbFhoUldZS01qYk80akRBc0ZiTHV1eElVV0JnS0c1Tk5CMk13TXdiK3pFZXluMlIveG02T1RpTysvcEJCQVlTWDJTMkQyRG5BWjAwWGhhM294b0xralAyTFMvMkNqZ0lHNytWbG9SVytxc1Yra3QvbHMxOWsvUnNXblZiYVJMT0NXSjZQQ1IyOE5URkZzK21XanpqV2p3dWNZUlEwNWN6UzRlenlRL0FBS2E5NHFSd3Z4UTNRMCsycjBuelc5WklRVzFyQlV4d3V6YWF3bm95Qi9qWjFkNTUxQTFBaHZQMVJvS1B3U1FHRnI3SGVqNk0yakFjRFoyUUQvdGNLZU1NUzEyZWduWUMzMXRNUkNBSDI5Z1pHNyt1VlBQc3JZKzFKaXNNamVpOHo1cE0zNVMxRHI0eE9iMk9OanBtblFIRjNCZi9jZ3ZIY3dmaW83cGxHWVVGcW93OWZaQUVHdTQ2TlhIbTV0alZDd2dTaWpKMFpQbWxXU3F6TDJZSjJOUDhOMXNML0V0d2E4U0R2YllSUjVVTmhiMkRqR0NFWFJYOUducXp6Y1FnTlpEK01pTEVrYjR0Vk1OcUx0VDVFUXhIN01rcENWaFUvWHh6K1ZDdnd6OTlVZktEdmlmV3FjOFd4L09oNTk2TU9TVUh6N3czK29lQ2tVcGhnTC8xRC9aZTVxOC83eHo3bytoMDR5aTl5d1JjOThrTDNyUzd2UzJIODkrc2lKc2h0RVlUL3c2RWpFNW5QMXEyYVFZcmIvT3F6Q1kyVkF2MnRtOHYvdUwrSi82Zm1TMjA0dG03T3dZbUNPTEpVMENzdVMxcnlLamFDaVlwS0t0SXkvRUVSaGZuRysreHdoZFp2Ym9CREZ0alFJS1oyWGpneVJTeldOd25LcDlUVDBGdUxyOXBhUVlRTUwxby9DUWpyWWZUQ0hrRXpManNTYXN3ODU3SE5WTVJTNTlOSW9MSmVhQWN5NC9JSU5RREpzQkZGWVNFZnVQdW1qemJJejQwTUdwcUwzVXFQalZVK2pNSytZUThSS083SklHeTliMVl4S0VJV0ZkSmJGOG14US9sLy9WVU9xbE93SUJuWEc0alJHTFJTV3h5OVdtcDE4VjI3a1VTT1pJQW9MR1pDN1Q0UHRBMGVhbzlNMm9HTkllV3I2eGhSVDJFSmhlVHdCSzlwaUxVeUZmRThIVU1pTHdrTHFjdmZodHgzbTZCVFRtMFRJeEJUMGFhemFLQ3lIa3hXM3llMlRIRnBjSklqQ1FnYXFZdmZoYWFIZlRhUVdwNWdYaWRiRVV0VlpSeGtLS1JTV0ljdFpKUWUyRmV1VE5EUS9pTUswaEZQZ3E1UHVPc3M0U0JxcFlXZ0Rla2ZyM05YbC9HWmRGRGJSWjhjWjZRM243QlUyZ0IzZWo4S0NLbkwzaVRFTDFzM2J6K3I4VVJ1MVlUc240SVdvaThLQ1hWQU1WNkdrRHB4S0lQZ09vckNRaHZveHVvclpsdnlpU2ZjRHQwTXFzOUhieGdkSzJaWmNGSll0RGE2cjBNaWQyb0lvTE9RVHAybk9lZzV3UTMrMkJNcnFSY0FQOHJUc09jYnhGcmgvVWlqTUZYRHJyc0pHN3FNVkdzVmwweWpNOWFIcUcvTFN2eENQL3Q0OGluVDBGWTZTbk5PNzRDU2dvTmtVQ2d0S1NvYXIwTW05UnZHTEZ6OVBwRkZZeUdleDBSV3N6ZnV2bmlaQ3hmd3BLRkhLVjZyZzlpclBrMEpoazVUb2dHUTgyL24zYk56N3ZraWFLUlJtbU10VlhIS09LYm1VOGdtdDVWeitLUlEyeWJ5ODExWmlDeDlRcGNudkVBcWJyR2xMdE0wRmE3Tm1ybFh6M1lLNEtHeWlYM1hIUGxFd0xSQkNZV25KVE1vYUhiVXU2bGswcnBZemZMZ29MRU4wSWU2Q0cvaGRQVU5QczBJb1RBdmtLMVR5VFloOHhsSlN6VnpZeGtWaEtUTUpvVUpvQ2I5UEdzazVZZVlvaFZCWURsVlRaRDB2U0RDVjhwY1hjaVZyRjRWbDJHL1FScmg4L3Z2QkVBckxjT2xqRFhOZjcvbTBKOVBldUR0WnhrVmhXUnI4ZCtUcStSTkxDSVZsK2ZUd3ZwV2pXeDYxdVpKY0ZKWmx2SUY5ZjlPOS9zaFNjSGdCRk9aSXZTcXFEZ3JMYkhOMVRQKy95VjZtekIzQ2RGQllacStYMk0wYW8zK08rZG96RlFxN0ozN2tyWGQ2eUdaR1lYZG1BR2RGWVhkbTFLSlpVZGdkR3JaWlVkZ2RHclpaVWRnZEdyYlhVTmk1QnY0MUZIYXVzRVd2ZmhUMmYxT2JrN05XRW0rWUFBQUFBRWxGVGtTdVFtQ0MiCn0K"/>
    </extobj>
    <extobj name="334E55B0-647D-440b-865C-3EC943EB4CBC-8">
      <extobjdata type="334E55B0-647D-440b-865C-3EC943EB4CBC" data="ewogICAiSW1nU2V0dGluZ0pzb24iIDogIntcImRwaVwiOlwiNjAwXCIsXCJmb3JtYXRcIjpcIlBOR1wiLFwidHJhbnNwYXJlbnRcIjp0cnVlLFwiYXV0b1wiOnRydWV9IiwKICAgIkxhdGV4IiA6ICJYRnRjWVd4d2FHRmZhbDVVWEZOcFoyMWhYM3RxYTMxY1lXeHdhR0ZmYXlBZ1hGMD0iLAogICAiTGF0ZXhJbWdCYXNlNjQiIDogImlWQk9SdzBLR2dvQUFBQU5TVWhFVWdBQUFVQUFBQUJyQkFNQUFBRDBva2JZQUFBQU1GQk1WRVgvLy84QUFBQUFBQUFBQUFBQUFBQUFBQUFBQUFBQUFBQUFBQUFBQUFBQUFBQUFBQUFBQUFBQUFBQUFBQUFBQUFBdjNhQjdBQUFBRDNSU1RsTUFFSGFyM2U5bVZMc2l6Wm1KTWtSbHFYWVJBQUFBQ1hCSVdYTUFBQTdFQUFBT3hBR1ZLdzRiQUFBTDNFbEVRVlI0QWMxYVhZaGtSeFd1bnYrZW1lNlpiRndNcXpDTlBpVXM5RVJqMEFmcENka0ZEV29ud2NWMU5ibWpHTXlMekFnS0FSOTZ4S3pvUG5nYkRGRUMwaU5KZkZpRFBUNEk4U2QwNDRPU1pLSDN3UWp1eXpTSUtQclE2MjYzYm1ZM2x0K3BXNyszNjk3dUhxZmJxWWU1VmVlY09uWHEvTldwNm1Fc3BVMzl1cS85UG9WODhxZ2k3MnZkeVV1UnNtS1o4L1BmK3MxdlR6YzR2M25seXBVM0wzSitLNFY4NHFnYzU3OFVpNjV3dmljNjEvaWRpVXVSc3VBU2Z5TEM3blBlam5ybGY2WFFUeHcxeTZ2Um12QkZ1WGp4UHhPWEltWEJqbEpYcUYydjhuWUsvY1JScFYyNUpPYzNaSzl6ZmVKU3BDekl0eU1rZ3VVZFNWYlpTS0dmTkdwZTVid3B6cFhpdG5ZbUxVWEtlZ3ZLcmd1Y0s3bGFleWtUSm8xYSs2ZGNFV213SUx1TlRkazVEcC9LdXBRQ2FmQ3E3SWJ0NHlDWmxPSHZTaXFUQnRsOXgwZytJNHBKZ3daMnJIb21EUjRyc2JRd1ZoclVzR1BWc2RLZ2tpc2JjRzlUbVZQUlRlWnJwVUcxNEx4WFBBQVZ3VVMvVmhwVTYyWUNDSFBUM0FjK2ZFbEt2S29vSnZuZE4ybFFMOXNoQWZVSW5jd2ZRNUpSWlNZYk5mYStsUWIxV2tza3piWWVpczVUL1NDWFlGd2pieG9zUTVySDNCVXpEWE1rdXBneGo3eHBjQjhDeGk5UVVPdmVtR1h4c2ZlbndXVUl5RGRqOUNWZDljUVFZeDE2MGlDdFJ6YU8xLyt6ZkdPc292aVplOUlnRWU1RHdJUFlqRGxkMk1ZUVl4M08rbDFmMkxnUVd6bFFKV1FNUHRZaFZPWE5ibldQalJ2cTdqSldpV0xNZldtUVNHb2VHM2YrSFpzOGlXSFk1MnJScWdnZXpwdXVCQ3ZxR3VPQ3h6c0trdDVqeU1ZeGt5N2NIcThzUHU1WnpoT2VPMm9RTUZaZkxjZHp0NC9qRWNQbXpLVTR4aG1ZK05HaHI5SXgwbkVPcHpuZlRlQWZRa0JYdTluL1EwR0lOTmhNRVBBa0JPeXRPc2pMN3REQmpXbFE2U3VyOUVLaXJsN1h3ekYzTXU4LzIzdjRDN0ZGN3ZyUk42Q2xiLy9wcmhoY0RrdEEvbytaNzhRRHdhY2ZIRWJ0ODNDb3M1eC94SlpFRlBhUWdacVhoOGZHOXZ3aCtzOGdFUVQ4Wm5VZzZYekFINit5RTI0RmxRMTZaeDY1ZlBueW1iTkJMSjFJZm5rU2ZXY2c4MlNDci9QZXZTeFQ1T3FsTkpFeUcvTFBFUElGOTZLUlNLOFFEUWc0a0xraTd2LytrUGUyQWMzVytYby8wb0ZzOFZ2Q2hqRHFua0FzRHBvUlRVZUljL1dRN1RBY2FvQkUrazFCZUpMTEUrakZoSGtvbmFSQUZlbjArN3NKcEM1WTJIZzRVbmVpR0xXVXZaQU90Z21TaXhlWWFsSkRVYklaR1E2dHBzS2xmOG5HaHkwUWNJVlJkaXB6VVVndUovd0tZeDBXS0ZFS0pGSzVUWDhITjJ6bzBEWXVtVEtwR08xeXhqMlg5UEl0c3daS2cwY0J6L1UwTXIyREcxWHlTWk0rRlg2bDd6UTFMaGJjcDdYN0d4ekpSR0lnbkhCNTZMSUpteHNpU3JKZmZQUFNtYXZ1MGgwcnB5SFl0b0ZWTCtEUG4zNzFwVThhNmxxa3RRZ1Fpb0NhVGRDMW1hUjZzUEVRdEZnaWZuR0FyWXlaY0RIYkE4ZWdMZGdDNVZTYWRXc3JyQ1dtZGZ5NlZsSlpYekNqdmZ2Ymx6NHY0ZmZna0lvVk9vdTIzV0J1ckppWEVtZWVEZXdhRHhZMlcyRkZZYkd3NEYreEg1b05rb01ZRWRkV005Wk1SRVFnV05ob0FaVHdSLzI3Qjh2WU5SNk1aSzFSSWFaWi85R3JGck8vNzBwNTdZQm5iU3JhTlI1TElXV1pMd1FCRWlFY3BhWXZyUkN3cVdheUxTdWFHTVBHdHRuUzBESEM2aWxGL29vVlA1MllxMUk1WHRVeXdJcW9paHA3Q29CeFcvWHBEV05ERDBqQVRWYlQ4VzhRL3Q1MFlya04raVdyRm12RkhoMWdONnNBRVlra2F5U0dUK3IxS0dTYWVrUXZHZ1ZXMGxzeENIK3ZGYXVvWGFxL3J1cHhQYmFUR3JkdGpuUjZnMDBidXkxYUhndi90RjhPSUdBelo3YWlGL0IzNXZoblhjUUhqVWd1d3RFQ1VFVW5rVURBTzJ6ZjJHM0ZraDY2dG9LWU5OaGNpUG16dTVROTZ0aDdBeUx4MHVRNEZYR0FZejFxT0FrQnc2WUcyQjY3NWo1RTFpRGcxb2FtRkoyNXMwMFhvRVk1eThrRVRHVXlSYUMvY0NwSHR3aFR2cU94MkJpL00yZjVaQ3NxSGdRQlZHWmxHWHB4ZWQyS0lFRlNqRVdnWm53Uy91cTBxYVI2YWNFT0NVeWhNOXlhU3dMV2tHaFVDNjI0cmJobkZRUjh3M20reDV6QU9xc1ZDL0V0RzdlTzRFdnhxWXA4UlpXa0VrQVh3clpDa212d08vVjFNN1lmQk9DdDF3MkdyWEVlYkZoajZqcUowc0l0MkZZUzhKa2s3OTJQT1FPRnBzVUpGdTlaRm9aK3R6VzI0YVJCRWpEbStFaWdGcm1laDA2ano2QTFVeGJaaEJTMCtwUVFDQlNybGtCMHRObnZVQkRmZUd6TFB2WVlDZGluaGZ4WDNkWGthSmsvRklkYi8xWno0dVVMUHpkbzZWVDVCdzZhQW9pZ3NYZEhBa1lJZ1ZVZSsrZnlLeUloV2Nabks2NUNCWDNDbjBxdkdzZVVkU3FiNHVmcmZGUGpJNmZLMWJzWEk3bWdJOGRkWFlWS2o3M0dQeGJzMGxHOHAva3dFdEFlV3BoNE4yOGJKVUxPRzNjT24yVExKdmlsVXhVZlJ6Z1VpQlpIc1JOZzdqRHkyS2xlZ2RWdVVGNnhKWUtBVGVJd3VOWDZQWE5HSjk5RlhHT3o1Z1NJbkdyaDVpcnF6VjFpamJDTkNXZzdWdVN4NGYzWTR3RkRUYlJEVTJRYldzQk1ZS2ZQYUhaTHA2L1NEbjVmTlBYS05NbWFxUmNZMHN1R29BMjRVd2E1bmwraWpaNEMvd3BDQ2ZFVVRSSHpNblZYb1FMby9iUG9LRjZRUUU4N0VXMit1eXEwMUk2RzBBSTg3amxrWWx3Z0k1S0dFOFduWElVR3VJOW02V0pad2phZzdPdVNEVDV2SVp6V3pUQ2xGenBPTGdoYmVuTW4zd0VBMnFwS0JqV2srbHpRcGdwTUpqRjRsc1Roa3d1Y21JRkltK3d0T2xnYTVPZWg4V1UyeGE5RVdlZEJNOXZmVzRwOHlVWStoYzBWSWtDTE5nbGhGSHFMdjgwNlQyQ1VDVDhWd1hCTmFpc3NLOTVwaWF3enZTbEFpS0Jxdm5jVi9YdTZiY1pPR20vSTFaK0U0MndneUxTRFpPNDc5OU5WTWMzOVV5UWoydTNkdjRCOEttNkNLbEF6SnRYQnFlYTZCTk10RXloM1lPeGFyNzBtTEM3L000dzhkdXZqbWhTVzJJNEcyUkxNRm1LemJGWS9TeFo3bDN3bjhUeS8vVDdUVGw5NXRVemlLZnV4THhQRE5aUHlBMzUvS1hvbjBzdFc5T0gzZlRnVkZBcjVnMGdRZU96ZHlBSzZWYVNOOCtGQkd6Y1hrb2VDVUxTRlhodVpvUzFINXJNdnhPbi9ZN0ZGQ0pJYlVZTlRsZTAwUWpEb3BVMWY5amYrTTBHeHlhYWwzV3E4NitTNmZNQS9DcEtuT2NtSEZOcGRmVUVYOG5Yc3U2YXpHL0VURFFieU4wVkEzNGFPUHJvaGZlSXJOZzc5di9DYlZ4bDdQaVQ1R002TGg3TDF4eUtTTGM2N3Z3Tk9OeHlNM2JPY2Z5NkNiVUgrSDB1YzJOTWFHZDF0MlFRQjdRSUFSZk91bklWd1FaUDhOU2NFL1ptQTkxNFRBT3loZkNEMTN5QnFDWStvODc4cWQxKzhWODdNdkhIdUo0cEpoOHFCbWphVkFnLzFSYmdWSk9FTXY1WEZhL1R0Mkx4L3ZNUWYrVUJWQXQvNzhvVk4yUzN6blIrRU9tWEZKam5EVEVCS3JmUnIwS0ZLR01ESklwTlF1T0JVdUZ2bDZBUjZEUlk3eTFDT0h0aVdSVEkydmpSd2drMkFRME1OSzVSdjRaTTZOeWlFOXh2dERHNng3VVhid0ZuaGZNYVhiTnpBL3F4UlFiVEZGYmZDU21RZ0Uvd3dSOW9jN1FFYWJ5WXlTMEhVekdVTVRnWEM2RGIraDNiS0hJR0N4OUpYWFBWejh1Qkptd09OdDlQd1NiZ3RZVmZDeW5CWkZBdVgya2tURkZ4NExBbTRnK0pDcFZLRjlIeWx4ajJZZEZCSnA4SElxVkRTVUJnSDZiT0FqVHdXZDhrOUhHblhCNUxiUitwZ1lvdkNITGJJc3dSZkladm5SZHhaWlAxZCtjNGtzbFJudlI4ZmgwaU54OEdEeGpqZUNwSW1zaTBFUkJRdlVEeW5OMkZidXV3aUFzS3I2YlNFbFJvZlRPaFM0R2hReklYcXFMcUJjUHNiTHBsbkpIZFd4dnljY3pSNWFBbGtmQ21Cd0ErMjBxQjhDbG9tRFE3K0FVYTlNN1dnd2FRZlRwd2xqUzg1NEVFREt3MUtwOG9FQjJ5SWh6UHBzYWhUZDVuMTRKVzRudVZMaVRRK2hKVUdHektSUHNjZkR2Wjh0QTVzU1phUjJYTDNRL0hUMnlHVUE4dVhmT2hFbUVtRDdKU0szS2ZQZlMrUlhpTXk2aFZwN3VMNXRvWW1keXhmU2lieVlNVFYwUU0vY3BEbFN5UHhIcXBjR29sakFySGxTd2tVWHZCaEQwZ3ZzMVNnNVV1cGRBYjVOWEk1OVVCbHdPUHFqWndHb2J0TkpHUSt4REYvSkRLUG5BYnhLMkdCWHZFSEo1UWprVy8wTkxoQ1Y5eGxVNjBlaVJqSlRFWlBnNHRVdEd5SkVqV1o3ZEZoeE1QWlNPeVc4ZXZUZTh5andraHpEMEVjLy8xZ0NCWWgvdzYvVlIyQzhFaEl6UHZGME96bW4rMjlNZ241NXN2cmtNbit6V2RvRVNkRFdLRlhKTHgrdHllejNPaXIxQ2thWjhSRlovVEprNWdoZmdCclRTeGRqTDZsT2c2RXVZbmwyOUhsWTYxZU5hTnE0VU5NSC8rVUJYNHI1TjhkL3pxSFgrR1o4b1hYRHovN3FHYitGNjd5ZDdKcHBlSXhBQUFBQUVsRlRrU3VRbUNDIgp9Cg=="/>
    </extobj>
    <extobj name="334E55B0-647D-440b-865C-3EC943EB4CBC-9">
      <extobjdata type="334E55B0-647D-440b-865C-3EC943EB4CBC" data="ewogICAiSW1nU2V0dGluZ0pzb24iIDogIntcImRwaVwiOlwiNjAwXCIsXCJmb3JtYXRcIjpcIlBOR1wiLFwidHJhbnNwYXJlbnRcIjp0cnVlLFwiYXV0b1wiOnRydWV9IiwKICAgIkxhdGV4IiA6ICJYR0psWjJsdWUyRnNhV2R1S24wZ0lBcGNiMjFsWjJFb2VDazlYR1p5WVdON01YMTdYSFpoY25Cb2FYMW5KeWg0S1FwY1pXNWtlMkZzYVdkdUtuMD0iLAogICAiTGF0ZXhJbWdCYXNlNjQiIDogImlWQk9SdzBLR2dvQUFBQU5TVWhFVWdBQUFna0FBQUM2QkFNQUFBRFdqY001QUFBQU1GQk1WRVgvLy84QUFBQUFBQUFBQUFBQUFBQUFBQUFBQUFBQUFBQUFBQUFBQUFBQUFBQUFBQUFBQUFBQUFBQUFBQUFBQUFBdjNhQjdBQUFBRDNSU1RsTUFJbmFaM2JzeTcwVE5FSWxVWnF2OHRXemdBQUFBQ1hCSVdYTUFBQTdFQUFBT3hBR1ZLdzRiQUFBUmVFbEVRVlI0QWUwZFhZaHJSM21TVGZibmJMSlpiT0UrVk1qNm9EN21Ta0dFS2xtdHRTcmFjOEZpUWRDekR4WUZrVnpsMWd2Rjl1UkY3WU9RRlFyK0lDVFlDMWV3bUMxWVVIdzRLMVFLZldqV2gxTDBvVmxSRVVYSXJXNmIzdmJ1anQrY00vK1pjODVrTjBsM2t6TVA5OHg4ODgwMzgzM3pmZDk4ODdPNUNKM250SHg5OHp3UGIwWmphK0g5R2ZWMGpydDVCbWRTUUwvd015bmtYc0dRRnRvaVN2YytUR1N3NEZKWUFnRU1uMnN2dWhTdWZlWmpPMmpScFJBdFhKa1VpQnd5S1dSU2lPd2gwNFZJRHBsRlpCYVJXUVNUUUtZTFRCS1pYOGgwSWRNRkpvRk1GNWdrTXIrUTZVS21DMHdDbVM0d1NXUitJZE9GVEJlWUJESmRZSkxJL0VLbUM1a3VNQWxrdXNBa2tmbUZUQmN5WFdBU3lIU0JTU0x6QzVrdVpMckFKSkRwQXBORTVoY3lYY2gwZ1VrZzB3VW1pVEg5Z3NQYXpkZDNQQ2s0N1RmbTh1MzRlRklvWXJ3OVgxb1FjVE9lRkJvWXZ6bW5Vaml3NXl2QStDMTc3Tk5odnRCTWFIZHBqTUVta05HclhJeTNkRmg4R2JCdmFiV2xUMnNBdVpoN1FpNVo1WmVHU1o2bjhJWVZrWEdSTU1hWHJkdmtBSHRQdzY1L1N3TW9SZmVLVXJRb0RCSk56bkYvWmtGalhKUkhnYS9qam0yclBHQnJ5QnQ0SjZuMWpkc2FmaEl5cVN2aVppTEtwYU5PWXYyNGxjN3Y3LzNISThBV3hrZGYrZHQ5QnpiTjF6QSswZkM4WkQrUjh6K3JOVWdwdG8rVEVaYnhtQVNUeVNFbmxBRDd4MHB6dXlOTHhCcE9FVjlqdkxuYkdMRTRuWXZlYlIxeXByS0RyMy95cDFGNitrSGZTZ285akRXOHdUc3BZeWpoM1JRTXBUcEk5WDdyK0ZCcE1mdkNBR3RXdTY1TFpYUk1nVzVEb3lnQ3NvcmZGb1dZblB2Zm1JcFpnY0dGcUYyMWRHZXBWcE5TWVp5VitHYWFnUUhCYXJJL0hoM0JoQ0dyc0o0b0pCMWZMU3VWdEpBYko5cHNXeGg5SG0rYitwa1pEUDdTNnFyUzJacU4wZGMwL1ZFb3FJVXlmbDBGR0V0K21pOHl0cG9ZY0VXUE0vdDRNNTM0U3FyYjV6UzZWaEZjLzkwMWlZWVdNem40ZjV5QitFelozaVFHNlc0RytpbllhR0Q4ZU01YUUyaGNiMWg0ZE9qVHRURDJjR2pMR3YyWThaYnduWmlhbVlEYm10azJyQlFZOVd6L2VyZG9KMVhrRG1mQ3Jya1RDRFlQbFJyUFNvRkJnMVdmcXRDUUM1WlNSYlZ4RmwrNWcwbmt5MWgxUzVZS2pQTFlNczd4VlBxeFkrN2FpaldXd2hrcWlsZzE4S0tsMjNPd25RWTdla3dXTjlhTmQ5TXhWTFRPdTdiaHk4RE9NZVN4WlNDd3FrMUhuTFNtQXU5cFhOZHNBNEdXM2RKVzBKeHZQQlBZSms2SmIzNm1tb0VXNUx1Mlk2bllzZGV3RXhidzRObksvMHo4bWh2N3Fua3ZXK3RsMFU3VjY5YTg5VFd0Tkk5M0t0QmxqWmNsclJ6ZmFkbk83V0Z0Mng1UHNHcnBsK01wbkxwbVhZdHBLdGFIOG5Cb3U1UGVMZXhZMDVFaWpJTHQybXRMMEI2dm9FV0tyWkZEK1ZoYXJrMllzMjV0WVdnRHB4NUp4WTdsakJWZHpSa0cxczRNRGRpUlZPNTkraUR1ZW1DSGd0WkdMQ3ozdlB2QUFhbk4vUVkvdEUvUnlBZmlONmswOVd6dWQvNWpXN1NYL0VOcWQrMFJaM2JQdzBkZkRuSHVjWS8rSXlQM21kcFVWUWVMRUpnQnU4L1F3eEcwN09GaHRKY1A4SFZsVTc5c1pXTHlDTTZTWDRWeCtNTjloTDV2b0lMMVdBanVOdnpRWU5laGxXSzVEZWJOMm1yMGlSQ2Nhck5RcWNXUVdGLzlveitoWjRqdUY0ZC9RYXVldkl2SDJxTE5ta3pqbTJ2anp5RW5PRWFYbUVaTHZjQXM3a2hGb3FhZjMzVHFCTk43b29PK0ozdVJDajJwSyttTW9qNzhUaENsRWpDRm9lV2xrTk1hN09BR3UwQzlMWGZuYXZzNlpTQVRMdlREZVZyRysvN0k2QkZhMTIyemZnemQ1L0VKMmlBVC9tZTVTUUdnSkJWR2pBaWt3RXpjMDRLQUlEU1ZGWHhubmRDckszZURnOW50cCtDeFFwT012Zlhka2NzWWdCYTFJR0E5dW1YMThYNEFVd2RIbEV6VEFYZURUdmpvRVNSWUJOdWUrNnJDbFNONlMvaW9BWWVSSmNBN0JFbzAxVFc5WWZBcGZEMThKNlFLMGpCMHVxS3RWdjNJeTlYeHA4aGEwbFB1OGtBbWhKTGp2NlVQazNEWGlZRGF0WEUxd29XclVmOHlrYm1pQ3pWVFRPNTgvYW00QkNNNlpZS09EOEttNEFFTWkySkZQUjdMMGNDdmhvZkVqWG1LTGdBclpCenJzcStnbytvemk0RFFhb3ZDd2s5N0wvekFva2phd3NFdjdTQ0U5a3dSMjAzQWlVbVdCeHh5L3pUdjhjbDJsWG1nMVZWbEZVQnIxQUQ2T0p3bVgzbnVBVFBlaEdZcnd3NXRMRDVyekR1Q3JDT2hSM1ZsNmpSQmdDUkNnaW1KWEV0VTI2RHVWdENCWEN0R0JBQStkWkFGM1lNOWhxbXV6QU1GdHRTQjlLOUc4RnAwbGVrcFpnenJPK0d3Ui95bmx2aWVEQ2E5S2RXdFVGd3dKbUlhT1ZmUm95cW1RcGRhb0EwZitEV25wSmNtTW9tUmZFTm9hSjFwcll6VVY1WFNweE1KdUUxQXUxdXhGOUQyUFFCNlZGSXlHZVRUT1lZMVowZXE2RkZjVUlKYkJMejZCNmtTVlJUTmtHc21uQWN6NkZDU2JWT0VIOGhMSVNxeFZkK2pFdnZocGp5ZVVETWNSZVZaOVlEYUxFeTYzTVRiaXhBcUpwOEVVdERETDBadXNsOHdDRzZJaXFkajNkUzV3UkJJa1drb05vNHZaQ1hQSkFXcnhRNGpnd0s2Ym13SXFaTTZKcEtxVUVuZUJNMU1DdUNVMmJJR2ZvdGxwWUVNOE50U3FVSjlDT2kreVIrSFVpZ3dTU0hVRjBqOVVPRkpUTUYxajlDOWp4THZxZTZDUWl0YXNFTEJFLy9VTUEvbHdHTHBTT1ZlVkNrc1VRV0cxY0FnTVJRUzZ6SnZDODlvaE5NT3RpT3E0QUE2TW4yYU4vb2tXRGlGWGhrYTJZREExR0lUYisrTElBWmVNKzF5T005NGlpNHdNRmkzUVdMSUp4RnZqMU1oY1RaTDljdFJEbnBoSVBuckdpMXNSbElnTVYyVGpnYWt0aWNQTE1xM2pld1dqQktMcEZEblZPU0RTTzhnb21lV0F0eUhDVHNTZzRCdVJPRjBPUnRkQUN2bC9iU0VRS1FPelZMb0dpV0dYQ0l5dDhtYXk0ZDF6QTdNVW9peHNCbnBBa2lLbTI0Z0JNTFlnSzlaQ2oyanhFSmRjTGhZVVVQbzBTcDc0MkgyQ3pFV3RqSWI3d2p6endNOVk3aUF6SDZoYnBRWVNHRmJoQlJrcjNXRnlYT0pLYnkyUnRCNlVQMWRoaXA5WnlRRm1ILytFdGRzbXVvYXdVWm9kbWFoRk5iWnJDTzRkS2JPQVBZV3JCdXpGR0lzYkVaUkU4d3BXSEtZek9FQ25Laks4UUxGalhGbXNGTHVvZzF1WWlnUXhzSDJIK1JFWXBOU2tUNHhGbFlSOWlvaFR6enJDVTJFY01IQUx4eis4T1ZmOUI3anpFQUtWOUNhV0IwSEl0cytwSzJobTZZZ3hISXdHeDJXbDc1ZGFha1Y0SW1mTDdqQzE1dkRCWmhQUTNnRUUycVNXUGorWTBYb1FwczNMWEhXUVlEN2dpR1djODF1MExpbm5QejVnaS9HVkJFQ1lXTWozeDQ5aVpKaGNMRElJMDRaSHU0cEs5d3ZPTnphMEFvSDB0MjMzQXoyRzVqdlRWK1RhN1J0ZlZUVndyRkpUSUJNSlRVUFV0aWhTRUM4YWNBM0huUjBlY1JaUHBUYWhDY29GZTRNMW9UbkRmaUdBaGplazVwRVdWQ1E2TlFQNUNGWEdzK2FObURRTWVtVTV3dXU4RlZCbkdteU5VNGFYbytyVUpjNVYxSUx6RFJoSDhpOFg0QlpVL25kTXhlZ1JFOVlXRjdaU2h2UEhhVjJFOHA2WXQyUFdmeTBjOGVvM3pxWFdHMVhHZ2xzMHpkaEI3UVZnZUJVaWRuQlRla0V5VlVpZzE4MkNiS3dzQUpYR2dLdkM1c2l4V2tsVUFCS0d1eVZ6WnpTV1VIWjVqaFBoWlhDbWJsYkVqWk1LVUpyWkVkRlVoOHpqWEZjYVFYd1dEM0JnZXV0SGZnMG92TTd5TFVlaDM5NDhvenVoMWRQS3RQaVVvRElsbnQwbVhwUjJkd0crRHRRQ1JLamZtaDEySkdRdzd1TEluVjBvQmdlWFdVdnlZY1JOWGw1Z1ZrZ3lsVG5adExla3VoQkZIWlpMazRyWCtGK0FXYk90UGpCTFpRMGo3RFlFN3VGT2FlM2lXdUtBcThRTUZUdUFVN093KzlVbzVrdWs4Q2FKMzZaU1pCQVhXN0IxMmNuVFdWbVF5RTZlTkw5TURQbGY0Q3RxQjl3YlBKUVJiY3c3enU4VkFVc0tNQUJGZVcrdjgzcklOTWxuaDRXaXRzdm9XY0hNTXRnN2ljdm9XKzZ5dXBUd2NlOERibUZBQXA1dUxPT0pyMnE2Q1AwdmNseHA1Z0JhUitHNUhzd25tZ2dlbS95L1VFL2NuZzFuK29DdTZPaGJScWhCUUNsTUEwM1FjWlJrajFPVVlvSFFXK0lMNjBlMDVjUGpyc25kMTlXckZHdW1YQytIOWxCR2NQYzdSdHBlMVJPcExJZUtrRU92MGI5d2cyWlBlSVByd0pTRUhFT0R4WkF4bEc2SWxFR2g4aExZRzdFd1hpSDFXZ1lOMDU0RmNsc1NBSlRLaVpkaUI3Tk9JTTdnV3ovY2krQjVOTnJvUzh2bm9BOWR3REhjUTlsVE5oNWtUS05jTWt0YkQ4U2doTFNnY1ZBVFpSeStHZ0xtRDBLNzhEQm1IeFpYTVR5aFBHd0p0UDUxdkVYMFhMOWFMUE5GM2V0bjVhMG5hcmlUMER0WUJ2MnpJZVErWUhDSG5GeUJ3QUZOa242RVdTcFNWeUdyRWl5MHRWdTc2T1NDMzg2R2VCL28yYzlWYlZnQVRVNmJFRnFZcm1TajYvaG93UFlEc3FQU0NUeThndWNQUDQ1UWk4Y2RZQzlrNDd6UnkwV0JtZldJUTIvUm9UdzdaREVxeVNyeGJXUnhvVFZLT3o5cEFPdk4zejhJTDdkaktEczM1b1NZREhvVkw2bHY1TW5WVENCTkpMWE8xR004MFU4ZEdIV0VIb1ZIL240SnlwdUhwTmxGTklyN2pYNjNzbDV2My90SXhHUS85dVNUQXlWL3VYZnYwT3F5bzhNdnhCbVNJRW1UNXpTTU5CMHY2QzdNZHEzS25remhGNys4ZEdIdzVHODRqOFdaY1M0aW5abXZHSU96d1FkbGdQbjJtSDUyWHpoZEdFN3BpY2ZOMk5xTkhBM1RwQXFIbGlUQ29ncjVlT01OSzdCbWVHVnVIQ0JPSzVETy9LMW1JaERhdzFUckVGaWlnV3hNNC9CbURTNEpYdHVsWGpYZG1QblNsR21Ta0l0V2Y0ZEJhck96am5TQVFieE5tajdKeXM1NWh4Vm5rZEx0dHpWYlUxeHRJdFRRbUxEQmJMbG9hNC9oZlNTcmRkYnN0TjArYTQzcGVzSlZVTXdxT3dPRmJKMU8wM3ZpanNZcGZsSXdaSzlkVHRoalpBZkY3RHFrVkNRSk5qV3hDeVVVR25KWG1BbkxDQm9oOW0xOWNxRWdUTWsyQlpzUmMycnBqTlJSdGx1VWh6YkJaQWNzQjB5MmduZllEYlJBa1M4ekFzbnVBVVlwMnV6d090L1haTEEzNnFOQjhuWnhXQUozZGhWd2I2V1NnRnloaHNvVHFWbDQ2eXJZNFM3ZGJHNTVwM29HYXVmTzlBYm5hSU1SNDNVSW5vNGtjOGxPZktQNjZodHQ1S0V6ZlcveHpIUjdBODdKdkRFWVhCOUhCM3p3Y0VYT1ZTTlQyN01mbE5xVWNhUFM2V1VyTVVQZHpnMlZwUFNqVlUxTVA4bGd1aDQrSTFPWW90cXV2dnZKbXFUVHIwSHUvUGtWR1NPT3hsdEFyWHQ0Vzg3Q0E0MzhIQS9tVm9wL1Rla3ZQaDR3MEE3ejl5eW9TNEMxZFBWTDdidGVCWGtLT2lhQzJmRysybnRhbWxHdjJTM2srTDlCQ25MVHQ0MkJPTVVUNThwUGYrMFAzemdvNTFVQ3FtL0lWWFREdC9TS0s1cjUxUTZmaTlGU2pyK2JNckJPNG45bEt6aUlKbEU3Vmd1NmZubE1WVkxieitsY2o0NUdtaU1iY1dsUklmYkhjdkxUSWxuQTluZW13WWdBem1uY09oM2JiTFdodSt2a3lvTitHT0IzdlBJOFA3bVdDMDRjdTVEUER1YWNmNDZDanRYa0s4ZWl1RThDbXNDdmoxTk1ZdSt6bFV1NXgvdzhaQjlBNlFrMWVhNDg1VXBTQ3ZPSUpMQ2pPTHo4eVRIMmpZZkRkazh3WjBLSG50UjR4UXVhc2FSMXFNNkhqNkgwRDNKbStpTHltaml1SmVFUWNBN2pkQkYzSTJUQTZCRWVoZXpzaXBPRTIrR3Q4amt1bDE1TlhNeCtScHYxUFZEamo5Z2tYN0w4bXFJdDd6d0dlRVdTbnlUdGlhQUY1NC9Ld2FrSjJNcmZHK2NIK3M4eEtxZjg0MVVFQnUzL3V0c3FLdUxKb1hxTGNZNmN2ZFpWbnVZeHNEeis2MGRNdDVLekRjQ1lOSDhRcHR2SWdyY0lPRDJ0Y05rc3hoZjhhYXVkWmx6dkdweEpjS1I1eUFqOFR2b2NIN0trbkZ3NEJ4bjhqeCtkaVRPaTJMaG1HUGVCV3NiZk1kUWZrdEF1eUtxRnNBNXpvbFpMMndMTm10WFJINFJjbXQzR0plTlBaYURlM2krY0FqWVBPZEU2QmcwT1ovckM3WkVpRjlSUVM0WEF2d3hnc2d2UkE2ZTNFY3B4eGNMaE5yYkM4RzdZRExQWXVXOHVPclpXTFM5RlB5dEcxME9DbUtockV1Umc1RFhYT2Q4dWtpSWc3ZWw5SmNJY3llUkdqV0oybFhLR2p4YjJadzdMdE1ZWWo4UDA2YVdBWC9HSW13anJmSGMxTVBMcFQxZ3htR3ZBWDdGSHJYTkRZZFdqRVJQbHNyUlRRUUNJU3hhc0JCSzZRWmN5ajBIdngyNVEwcmZnRUtZSVlWRlNrNGI3aVdmN01NTmhQUGVmMEwyNDR2RXZPQ1YvRGdYcEdzUGhwK3gzOTBJUWhjNzkyTElmdlRQZlA0bjFWYno4MEV1aHFPbVZZUDVSSHFaaXVISm5mbmt6NUlyK0lrTWYvalFCeXl4NXhWdHhlWmgvN3d5ei9scXNLMGxoeXhpSmtoNWM3d1lNbkh4L21Jd21zUWwvSzNrNHUybVJ3UUNmd1V4QWxzOGdQcnJXNHZIZjhSeGRlWS9ZM0FlSlYxYnpFTUZiU3JhaVg4eHFpSFBheEYrK3VMV3ZQSm16eGVjUGU3YVk4OHJKanlGdnp5dnZObnpWYUd2d08xYnpDTm1DN1BieW5ua3pwYW5LdjM5UFZ2OCtjUXJYNStwVy9nL2VWR0hLbnB5UmNFQUFBQUFTVVZPUks1Q1lJST0iCn0K"/>
    </extobj>
    <extobj name="334E55B0-647D-440b-865C-3EC943EB4CBC-10">
      <extobjdata type="334E55B0-647D-440b-865C-3EC943EB4CBC" data="ewogICAiSW1nU2V0dGluZ0pzb24iIDogIntcImRwaVwiOlwiNjAwXCIsXCJmb3JtYXRcIjpcIlBOR1wiLFwidHJhbnNwYXJlbnRcIjp0cnVlLFwiYXV0b1wiOnRydWV9IiwKICAgIkxhdGV4IiA6ICJYRnNnSURGY1hRPT0iLAogICAiTGF0ZXhJbWdCYXNlNjQiIDogImlWQk9SdzBLR2dvQUFBQU5TVWhFVWdBQUFCd0FBQUEzQkFNQUFBRHRTRGRTQUFBQU1GQk1WRVgvLy84QUFBQUFBQUFBQUFBQUFBQUFBQUFBQUFBQUFBQUFBQUFBQUFBQUFBQUFBQUFBQUFBQUFBQUFBQUFBQUFBdjNhQjdBQUFBRDNSU1RsTUFNdThpUkZRUW1YWm11OTJKemF0cEZTODVBQUFBQ1hCSVdYTUFBQTdFQUFBT3hBR1ZLdzRiQUFBQWVrbEVRVlFvRldOZ2dBQWhaU2dEVExIOC80ckVaYXRINXJJMS9VZmlXcTcvRCtlR1YrMEhjdURjZWlCVHh4Yk9MZHA5ZlNJREw1d0xObitVaXh6T282RkJ4ZEQ0aVpTQXVmLy8vNEhFNWYvLy96dUN5d2hLd2RQQS9KempkYXYwZ2J6Ly8zZTlLei9Ka0E5bVFvbGZEUG1mdFBmZWhZRGRTcjhBbnhYSUt2N1o1d2dBQUFBQVNVVk9SSzVDWUlJPSIKfQo="/>
    </extobj>
    <extobj name="334E55B0-647D-440b-865C-3EC943EB4CBC-11">
      <extobjdata type="334E55B0-647D-440b-865C-3EC943EB4CBC" data="ewogICAiSW1nU2V0dGluZ0pzb24iIDogIntcImRwaVwiOlwiNjAwXCIsXCJmb3JtYXRcIjpcIlBOR1wiLFwidHJhbnNwYXJlbnRcIjp0cnVlLFwiYXV0b1wiOnRydWV9IiwKICAgIkxhdGV4IiA6ICJYRnNnZUZ4ZCIsCiAgICJMYXRleEltZ0Jhc2U2NCIgOiAiaVZCT1J3MEtHZ29BQUFBTlNVaEVVZ0FBQUNvQUFBQW1CQU1BQUFCQUx4UVRBQUFBTUZCTVZFWC8vLzhBQUFBQUFBQUFBQUFBQUFBQUFBQUFBQUFBQUFBQUFBQUFBQUFBQUFBQUFBQUFBQUFBQUFBQUFBQUFBQUF2M2FCN0FBQUFEM1JTVGxNQUlvbTczV2FyVkRMdmRoQ1pSTTM3NW5YOUFBQUFDWEJJV1hNQUFBN0VBQUFPeEFHVkt3NGJBQUFCbkVsRVFWUW9GWFZTUFVzRFFSQ2RKTVpvTG1vUWUvTVBZcUYxMGdoaWM0SWcySmgwRmhZR0ZNRXFoWDlBRWNIdS9BZVh3ajRwN1NKWWlJV1FUaXdFUDg3ZytmVjh1M1BuUmNVdGR0NjhuWmw5czdNaWRrM09Cbk1LM0dCZEtaRTl3TU1ydlRSQ0JjUlp6QmVkTG1aRUtrY3R1VURIUm5lZmFmTG95L0Fud1JwZURKc09pOFo0YUpSN0lnWGcwYmkxQTdOTEZ3dmdjUk5NRWtuaDNMSSt3bmVDaXNhTzJ3U21BQTlrUGVDRHByWnZROFdIVVdGaTZ6VGVrckpkMkZKVE1IVnlvWklteUtMTElrMG1LaXVBVVJ1dENYTUZWd3EyWjNXa1VGS1EwN3NqTmpiczZUN0dpUjBDZW9rWG96WlFpbkZpbXlvM0lTeGlFNzhZNDdxRGN1TnpKM3JXMkZmN3I5eTNuM0hHbzl6cVg1WnlPOHBtNjhrcDVUYlVhdzgwVHJrdFpmMGVyWE50SFJlQmt1S2VFSlJ4ekgwRWVGSjJMR1JPV2tmQWR6VGo0aG8zLzIwYXR2L1I3MG5VcW1ScnNBVjlMNHJWUDhPN21aTENTbFQzMUE3WHQzOGowK2N3alRMSHJYTm4zVVh1bTFWK0hlTmZxWkk4YmtTMmd4YkY5RnZPVmp5bFhZUXVOaGkyaXNEREhZRmRPN2ZCbVFYTDNxRUMrUUtOWTg0bzFtUGw4Z0FBQUFCSlJVNUVya0pnZ2c9PSIKfQo="/>
    </extobj>
    <extobj name="334E55B0-647D-440b-865C-3EC943EB4CBC-12">
      <extobjdata type="334E55B0-647D-440b-865C-3EC943EB4CBC" data="ewogICAiSW1nU2V0dGluZ0pzb24iIDogIntcImRwaVwiOlwiNjAwXCIsXCJmb3JtYXRcIjpcIlBOR1wiLFwidHJhbnNwYXJlbnRcIjp0cnVlLFwiYXV0b1wiOnRydWV9IiwKICAgIkxhdGV4IiA6ICJYRnNnYzJsbmJpaDRLU0JjWFE9PSIsCiAgICJMYXRleEltZ0Jhc2U2NCIgOiAiaVZCT1J3MEtHZ29BQUFBTlNVaEVVZ0FBQVFNQUFBQlRCQU1BQUFCcEJuKzdBQUFBTUZCTVZFWC8vLzhBQUFBQUFBQUFBQUFBQUFBQUFBQUFBQUFBQUFBQUFBQUFBQUFBQUFBQUFBQUFBQUFBQUFBQUFBQUFBQUF2M2FCN0FBQUFEM1JTVGxNQUVHYXJ1OTN2ellreVJGUWlkcGxDVVFOS0FBQUFDWEJJV1hNQUFBN0VBQUFPeEFHVkt3NGJBQUFKL0VsRVFWUm9CYlZaell0a1Z4Vy85ZEhUVlYzVlhiMHdDQWJTRGZGaldSTWhHeFdxRkNLSVFuWDhDTXhJZUczSWpJamk2NFdLUkxSNklSSGR2RjRNZ3F0cVlSRFVSVFVrNnJKcW8yUWpOZjRGMVNJaUVxSGFqRjN0VEV5T3YzUHVaOVc4ZXUvMXBIT2gzN3Yzbk44OTk5eHp6em4zdkdxbDNyZld1SmtodXZsU0J2UEtXTE52WlltS3VsbmNxK0ZWNkNoTDBCTVgyMW5zSytIMUhtYUthY2JQWi9LdmdMbE91OWxTQnVmdnR4azYvODNXUURYb0lBZnhIdGsxNnVaSlNPN25JVlM1LzBvdVppVmdTTGxtWHFON0s2Y2JSb2RvbklkWnhTL0ZiNjFpT1hxVEhyaCtlcWRNbEs5bStsU2wxb3NjOVBSODFYUkRYNGNLdXptWWxleDJFUU5lbzhPVkFvVFJnZ3JqYk1oS2JvbmVYY256akhMZVNWU0o4dUxLUzF2cVZlamZTNVRVWVhTUlNuYkVacHhuSndkOXBET2cwMGRvS1lRUm5hUlFBOUxHTDRQQjVicTkvSkJrZ1d1MGZ6bTV4ZEgxUXE2ZzFDYTlVMXpvNVpEVlBEOHo0a28wdjV6ZzR1Z2QyaXNHN3VRNVF6RXhLYWhwVVVjZUZzbGdLUXZrazZLaUNhVkYvOHVYOWppSU91WEV1eE5hZmZ6VTQyU2tkcllLQ3k1VDNqV1J1a0Erc1VYWk5adVgwS1RzQXRNakw5a2IwbG5SR2RIalg4YVpTeVRGL2J3VEZGZWxwNStqci8vVVNXNThkdjRKTnpDZDVrL2lsNE02NS9YYlB6b1N6cFAvaUc5OVBBVDNING5KTjU0Ny80d2czb2pPUHhsQzI5NWc5UjdSVjRodUduYTlQNC9vZW9oVmFxTkg4M2grb3RTdmhWNmhXS2ZocDRqT2FTSFQwbkxDdVVNQWN5NnVRY1FDZE9EemFFS2YzMWJOajFqMWgrK095MHQ1dnRtbnI2cFM4cGI2azdaZDU0Wkt1TGRKM3o1U0czRmcwSTFsSHl2VEY4ZWxHU042TDIycnUrRXQyaUpiNEgyUWJzaldwdS9JcTg3YldCTFVsa2dESnhiRnkvTnRkWTAzMUpFcGswRGhHcEZJY1k4Wkw3Tko5MVdGODhYSC9NYjVyclJsZE45OFhaWDFKWHZ0YlVBalZ0czFGRERIUEJoK2swUUVRMEJUMVlzeGt5dUJ3dFdsWUsvTkJSTFRTWEtnMU5aQ0pWU3hGMVdGdnNaeTBQcjMrRGs3eFlNV0x2TWVzVnF5ckhqUWFFK2tuZlM3UW02UWQ1MXI5QitoMlVkYmY5N082QWJuN1JHNWpRTUFoVFJzYUtQelZkbDVuVzFSb3JENHdvWjNCWXVEbHBEclFWZHMvVzltdFhxZ2NDczRGTXhwYXZPcEtjMjVvSVRmQi9YZ0pwbnJwRytLSEN4MEFGU1ZNVmpyREMvVGVtNW5FYkhQbG5nRzE5aU1Sd3NWbnJDTCtMWnVWbXlUM0VreGhia1QxanRtYU4wZTNsQ2JjOERYRjdhNHoweHBVTlplYVRPWlZPYmRYNE1LWXcxQXByVUFOWFJlTHJ6MnZvWk1TVXpjQzQ2TWw5YlczYkpiVERSaDFzV2tscDZocHcvOFZ3MVVBRzJkblh4Q2JqR0ljaXEwdzIwcUZlOXFHWmg0ak40ZkY0NEpxaDh5ZTgxZXJpTnRqdmdFeEZHWVlDSXlSd1dIRlhDTEZ3VEVuSVBDcDljWmkrS1doRkduR3JZMjZ4blArKzFZVU9aaGJOS3k5cXpkL2lzNGRYRlNPNE9oT0FjYnZnZ1VQdHZoUGg3WTF4RmUzT0RaZTdySFpHY1FrTVN4bUVWMm94WW5iN01McUdCM3crUk5kbHo0Rjc5MHc2RS9ORjE0S1hlVFF6d2lMeFNlMlFWRldpY01KU1gyQWgwbVgvQlNBelpMWTRYNVh3d0pyNDB2NElHTlAzQ2txZDhqVWg5Yi9PNVl0SFRoaFYwY1d2aWlDbHVHRHQrMzI3QkFmaHZKSEZ6MC9lT1FBLy93bGxVeDBhbmhBbXN0RmdvZGFsOFRVRy9CQ2xZcWpvcDFYMjR4N1RNSk94WWxqZ0wreE1jQWZwTHhDd1RiRFlYT2JKYURpSDdxV3RpVDFUMVlCcnZiNTJFcDFqcGNIUE5JdDhTNktJWklFZTdpR1hwdFFxR0JXNnhRWVNjNEtyc0kzcEhSRjNLbEJmNFNlMWZqRk9HeVBsU3pBZ0toQzc2V2JvV1IxOTBLNExleEFsLzN1aDFhTGh6Zlh1U0l3R0NnMDRMQUFxRklDOTU1MDMxaDVuVzNpL0E3dGk2M2FYUndQZ3ZiZStkSmdnV0NTeVlRQ2lmZGM0SVhJOEtTdzZPeXRGQUYxZmk3bU1GVjlhMHdrMk10cTQ5SkN5SWpFRG9KRHpwVkJlUVpGOEdCQmdoSzc2UWZlcFdWT0Ric3R1L0svV3B4U0F2Mjk1TlE2RFJ3M3FYc2FBU0dFYnlvUWpjWTNvVUtwMmJjdDlVTWp5Ty94eFZwSWJKM0xjTVRjdWZKUTkwUXdWWjNTK0kzOW5FOUhHTXZYVDJHaHdkbWkvMk4xZkxhQkdsaEVUNGlYV0NGb2hkVG5lZGc1aUZHdjdBVStLQXh1S2tQTnA0UkZsUTRNcGloUDZEQUlEZ2V2cGtrc3lzMUNJTEppbFk3enNMbGNOdndyVjJsMnZRTkE4U2wzOVZkWkowOTlOWjBwT0VneHBvT0k3dGJHMElQRGRYQTF6VjhKN1NnUVFSMy84NlpwZUVORnpubTdPdyt4WjNRZ1U3UGczMUI5M3hJQjFFUUdNVEFKMXI0VXUyb0Y1dzUzYWNIbWlKUHJEN20wc2ZsTzJkbE15RzVMcmpFSVdBbjV5T2diaHRoNkk3UlRib3lkaFdRakVxL2taZDMyT2llRVBRRERzWG40THk1NmNJZzFoazVQaGJnMEtsUURXN2N2cHVIa0JGRFJpY0Nyem94UEV6a25LRzd5ZkViK0FieVRiNDVacjZVYU5paUFuN0s2WG5EMUZ3dDV3dlExNFdXcjJrTXZHN2dNSzVmQlo3SzZtRzNwZ0phRHk0aXJvQkI3cmd3UUZGdXZtamdwN3lTMUtoNFE0emVIOS9hZXlCd0E4Ykdub0ZYalhEcytFaGo4SnpvYzBaVlpMaHRLMEFnT3l3a29SY3RmbVMvaUxIVVBvZ2pmcUM1L0RHQ3ZGTWhpVjdXSUZEaERGU3BKNWtyZ1daZ3NCdG4vYW41REhjZk5vWTk0R2dlNEUrM3ByVVZWL2RkME16WnNyL0lhbVhxV0h2SWQ0emREdzdpZ09HN2VIRHJCUmx2SnR0djB0UEdGNTV3N2l6UU51KzE2djVmK0hPM1ErempPczdQRlFrVm1WL3F2SjM0WTI1NWcrREdCYnptNEFuTE5XMHF1Nm5laDVyYklKVWlJSVBXNFptbDZLWW1QZVhqRGFmVHhSRTk3N0F6K3B5cXo4N0hRUlFNWEFURHpHeUZxWU1QSlZmcXlSTTU1ODRlTUx6NHI1eWVtaDF6Y2xRZm9COGVRWlBYNkFJdjA5WWc1RTd3ZjhSR1RMZm9mQmZXTVg0dHdieHQ0ZXYwUU4yWmorMnc1UnlWNjlJZktQVTdpS3JSL2UzUzZ5NmhhaXhPWElUOGdlaldDNGpiRXlzQ0N2VXBvbWY4V0RXZXBTK2RoRkdBVXNxZkt1QXZCUENLLy9CUjZ2ZUUzNHhZMUVmcFBLWlhBcG5vYnRyTS9PZG40L2wzM2x4Z2xsTis3bHFJQWxXN2ZlaG5MUDQ2dHJHUW0xNzczdmsvQmZuaCtHWGQ4Zk9xYVRlYVo2ZjBGdXF6Rkw0bHhiaDdDclVkbitrSzRlVnIrN1FJTkJIWEs0Q2MraUFzZ0diSTBLZUZ6Qms3cnRiTWhDR1ZCSGswQjJyWVFWckluRkFKUWlJTDJMVGVtQVZhNUFWcFlaR3hOQ29xZW9zZUxzM01HeUxEbWJzbUR6a3JadUFkdVFmeWhPRks3TDFvUUN1cTRCUVJCV1VueFRSRlpyVS9DVTVvS2JtbExLNUpOYVRML0ZZS1UxZ0dIRG5VMXRWRlhRSFNJdmZEVUlib1dzR3NnQnJJcUlDZXU5Z3pCQXRyV0NRNVRlU095aE9sZi9HOUo3QlJjRGZtemRzSzd1dVYyTDRyM1ZkQ2hJSHZHLzJ4aXc5NCs4R1JQVU80a2J0U1Y0TEx0azVjaVRBTXJQeHA3cGJ3RzdCY3JIa1ROSCtTNyt3N1JRNUxwUFhuUDhQU1QrSi9Nc0Z0bnF0SGcxd0Zzd3JiSzVoazVJYW1XeEZxOGN0b2dDSXE3NkMzTG5GRk5YNzgzWGorNVRjdmNRcTg3MXJlYlRsZHF1RldHZXM5MEJOZlZhVkphZVNwbURicGtyVE43S2dmNUlmTUpSZE1nWSt5a25USlp2MlVpVmRIYXY0clExYnBVNDc1ZjFWTGJJMTFxQmFFQUFBQUFFbEZUa1N1UW1DQyIKfQo="/>
    </extobj>
    <extobj name="334E55B0-647D-440b-865C-3EC943EB4CBC-13">
      <extobjdata type="334E55B0-647D-440b-865C-3EC943EB4CBC" data="ewogICAiSW1nU2V0dGluZ0pzb24iIDogIntcImRwaVwiOlwiNjAwXCIsXCJmb3JtYXRcIjpcIlBOR1wiLFwidHJhbnNwYXJlbnRcIjp0cnVlLFwiYXV0b1wiOnRydWV9IiwKICAgIkxhdGV4IiA6ICJYRnNnWEc5dFpXZGhLSGdwSUZ4ZCIsCiAgICJMYXRleEltZ0Jhc2U2NCIgOiAiaVZCT1J3MEtHZ29BQUFBTlNVaEVVZ0FBQUo0QUFBQlRCQU1BQUFDYzNhTWlBQUFBTUZCTVZFWC8vLzhBQUFBQUFBQUFBQUFBQUFBQUFBQUFBQUFBQUFBQUFBQUFBQUFBQUFBQUFBQUFBQUFBQUFBQUFBQUFBQUF2M2FCN0FBQUFEM1JTVGxNQUluYVozYnN5NzBUTkVJbFVacXY4dFd6Z0FBQUFDWEJJV1hNQUFBN0VBQUFPeEFHVkt3NGJBQUFHRVVsRVFWUllDWTBZdTI1alJYVDhmaitrTFZJNkZOUk9pVVRoU0dnRm91Q3VSRUY1MDFFaFoxRWtKSnJyUDBob2FXd0pwS1ZZNFJSUTN5QlJiZU5RSUNRS25CYUU1QUJlVFBhUnd6a3pjK2JPZlhxbThKeDdYalBuUFlrUWp1dkhXUUhqd1hVQk1aTlUyUTB6OFFwWmZWNUF6Q1J0L3MxRWEyVGIrN0tJbktiVllKWkdXcGlEN2NMNjJnL09YeGZ6MU9IOVlvWTR0UStYY1VUcWEzV1hRaFVnd3IzKzdzQk5nWHlDMUlRWENVejYwL3M3amN2RFBJSDkrVFdDa3p6eEZIN3U0Snd5SEtma2NoQTkrQ3VIWXFPRGwvWlhFYnlFb3lLeXBxMmREZDdBd2tGZkZTNGN1SkNsRHYrNE1IYmhsUXViRURXSGJDRk4zczVOMzlUSmZVS000ZEJKb2UvbzZDV2N1dWhydzlhRlRZaSttd1BMNEpoWVRYQklleUdxVHRsTUpnQU1IU3ladXVhVjhQZDJOVHB1NHNSRm5HdW5Fb1k5clo0MHFUV0N3aUdqbUpvQXpMOXZyNEpERCt5NFJZM082b051NDZVM2trYy9lSGlpVWExVXVwUys5eDVlRTdYMEhYeHdwZGxvNjdFcG8yVGxvWkdQTmVNZ21hVjFIM1lnU3l1RXp4U2dXZXVnS3luVmY1ZGdibldlZFBKNis1UDRpaXlyN1g0VlRkL3VQYURtUWpjcGdwRUh2bklJdC9wNHRWV2t6QmpIMmVZQ1RaemJ4ZTJwSVZkTlpSanE0Nmo2aWFRS3BTTWE4S3BEMVRVQlczYWpPc0k0VmZCb0wvZmtBQjdaOSt1cGQxRUZ0bE1jS2wza3U0bklFMmxMTy9ndlFpbUkrQllLaEhqM0d5bmVNa0J3UkswMmRyK3hMUFZPWEVLcVdiTzlwVmdFaFpoZlNqcW1CaFYvQTdlWk9wZCtWMENuTlhZTCtvaXRGc2NETStmYW92UjBtUEIrbEx0NHYzdUxPZ1Y2TnEzb0o3SHFYQlY0a1psRmEyamVDc2lybEx5WWJTT1paZjZwSmNCZ29NL3RjSTRxd2tyejRzVnVDZFA4Z1FWb0g5QnQyekdEbUx6UnBZMFhHVElPZC85U2ZRd2dxeXNPeUtveVp5NnFQakdpb1k1NTN3UmFrbGo1S0JFbVBnWDFWYVB4c0k3NnpWcWFRejJERTBlS3ZLMFBYTVhkcXJFREdsMUw4OWhwYzc5QmNuaXNlTkJSQ3dYRmZpZWNUekZzZzdKaWRjRzRzaFg4eVpIQ3RqSUZoY2Z4WjFtNVMzMFQ3V0xLcHNoMC83cElYenZxUDdiQ0toM3V6Umcxa0RtbHZ0aks3UHRoUGFacUZPWG9mbTF1SkVKTW85YlU1QmFSN1QvTW9sdStoYlUzTUI3ZEtGMVdVU3Vwc09XSitHcGhOT3pDMHNNZzZldndUZWlCcEoyR04rZkpsNjBQKzlrbEs3RjJ5dWQrOUtkRkdKbStQdFZzaWZyUTJPejB3M3A3TGxwUmc5aEU0UHhHUzJMOXpqUm9iWmgrQyt1VHdTVW1YQ082Mzl6RXJHdVVZQ1N2bUQzYXZldzNIUFdYZ2ZGZk80cFp3eUJ4QmhxbkduMllmanpXZmpOSUJNNngvdzJNMDFyUm1BdE5JYU5vMnZONGFmMzJ0cklOOVZGL0huRExFS0VwRC92dnRjVDhrTmZCSUwxUTl5clRrRE9MNWtjRER0VTNkbUsyOG9uVmRiMVlwbjB6STJaTXYyUGFFVEtHMEJmTnR4YS9vdGZBcm05N1Z2UjhwcE5BQjNZbnVFMkJNLy84YzBMem9sbGQwNjdGQ2VQcmwrMkIvZTRhczJra0ZLcTZ3SFE1VWpybWgycFh2d0dpMFJmazhKSVBMMGZxOUY3QTFoRFhOSXFTd09FcGN5RGc3dHhqRDBsOUdMc3JnUVB4N3BsNHVzR1QwUzMzejhRblhpeUZCNWdEdkdqcUh0T0U0UHVOVE1ZU0MrYldrRjdsYXUyR1dBdHFjVE1ncHByVlpORVdpdDdvOVViNXIrM0ZjcWtuaDNhb2xUekcxcVhYSTFLa0Y0YUFRYUdudUg4elVrNzkrdDZRQ09qTG81OG9KZlRPV1Nzd3FrQmtRbjhnUmEwU2JBOVJiSXVLU1ZNenNBK21ka3F1UVFGYVh5Q29EVDVDTUZxY1JZUVozMTJKcm9mL2FnbmhEL0hVdC8yQzFLbTY5Y2VrN2xPcDRCY0MzNU9nK2RuQWpZRzdBWnpCL1FMZmtRRzhDM2N6UTVEQVdLZit6OTdabjRyU2ZqTTRleXZPaEVWK0dtRzZ2d2Z2bk5Cbjc2UGRoeEtnRDczOGpOYkJ0R2h2Wkk2ZWlHNGdET2ZDZk9RREhTdGg4cm1RVWpaTnJKQU5qeTJrRzJMVnFpU0R6QUEyV1IwNmcyOFU2MFFaREJybHlqY3hReUpmRjFFcWJuYllyNmxDaFk2TUhiZGo4YWpRL2hzbzkraWxsZmU1VEpKUWRlSU1uYktQRkRaZE1ycGs5Y25pNitHY2lWcFdMbXZMTVZ0SVFaWEhSYTQyN0hXN1JRRTFUaXJ0RDEzYnhTZEc2MnE3Ny9BYURRTG5WZDdybkFrL2FOeDBodkZKa1JJcTg0QlBVYklSbll4WGtjMjUybk9lelN2aE1ZMmEzRlYzU0lDNGNMZXc1cGF4WjFGY011ZnJ3VENIUU9odkRmRi9jRWdBWnQ4Q3ZBMEFBQUFBU1VWT1JLNUNZSUk9Igp9Cg=="/>
    </extobj>
    <extobj name="334E55B0-647D-440b-865C-3EC943EB4CBC-14">
      <extobjdata type="334E55B0-647D-440b-865C-3EC943EB4CBC" data="ewogICAiSW1nU2V0dGluZ0pzb24iIDogIntcImRwaVwiOlwiNjAwXCIsXCJmb3JtYXRcIjpcIlBOR1wiLFwidHJhbnNwYXJlbnRcIjp0cnVlLFwiYXV0b1wiOnRydWV9IiwKICAgIkxhdGV4IiA6ICJYRnNnWEdGc2NHaGhYMm9nWEYwPSIsCiAgICJMYXRleEltZ0Jhc2U2NCIgOiAiaVZCT1J3MEtHZ29BQUFBTlNVaEVVZ0FBQUV3QUFBQStCQU1BQUFCelUrRFNBQUFBTUZCTVZFWC8vLzhBQUFBQUFBQUFBQUFBQUFBQUFBQUFBQUFBQUFBQUFBQUFBQUFBQUFBQUFBQUFBQUFBQUFBQUFBQUFBQUF2M2FCN0FBQUFEM1JTVGxNQUVIYXIzZTltVkxzaXpabUpNa1JscVhZUkFBQUFDWEJJV1hNQUFBN0VBQUFPeEFHVkt3NGJBQUFDejBsRVFWUklEZDFWUFc4VFFSRGRpNytKN1ZoSTFMWkVCWTFkSVZFZ0d5SFhqcEFpSkpDNDBORVpPcm9MSlRUbk9vMUJTRFFwempXTjNTWkNjaHJxK0I4a0FoK1k4UEdZMmIzYjJ5VjNEalZiM00yOGVUdXorM2IyVG9ob09OZjc0YjBuc1pmMUx2bEFIN2lkRlZkNHljWDlrYmdLN0s3alZYdzg0UGcrdnF5akRiRnFjTnh4TVpHOEs1MFVlaFdJWUEvZlpQemtUUXB0cW12bEFabDJQcnRJeXdIeDVBMmd4WVRCZ3AvMm1BT2pDS2tBMjJUV1FwdkJYaDM0cWxGWExxNzZRd1BhR0tzTXl2ZkJqTUp2SGRWR1lJbzZCOWM3NWNwNkZQc3pXZE5ZU1Z1dTAyOXBEaGx0VUhMUzRITUNlc0JDVkpRcU1lcnkyb2ZBOXhpZ2NzQXpzV252UUJJR1FNK2k3WXF4TVk5Q1U1cEpTbUdXMEU1WTMrNGtBY2lxUHhlQ2RNZHhnaEp0VnROcUp6anR3TmlvWUZyNVp4S09yU2F3aW0xNmo0azI3QmxBWk5KMFF3K21IWklrRjRZSEZrOFBvaDJsZFRESmZxWkpRalFCdDJmNHNUbTFaR09hdWZHWUplWkpUekpHTkd1ZnpzMmRnd2JoVkxTajV3aXhaU2NYN2ZDMTdNWWhvc3VrdUVTYkdMUEs0WUxxTGFSUUprNjBtVUVMWGpKam14b1YyRE53bTVaajVadWdUdGkwRnVNRVZ0SFR1MFFiczdEVUlXZEp0aytrUjBlN2pudE10c2ZaaEcrY3dnWStLbjF1U1dwVm5zZFU1cm1XSEgwdGVPeklOUlJWTnhRNGpSakl5MTdpdHBhajBxWFpQcGNvcUM5SmtRTTBjY1poTDZwYTk4OFh2R0M2SDkwOURxaEJhUlpzMVYzY29hMDhCYk5FRWN2R2Z0amdnQm9raFRMb3U3V2tEK29qM2hiZnRDWGVxb0I4NW5FZWVmVVBnK1c3RzVIakhPMjhOMWlrcnRtMlpzU3lQZnl5L0F5bmE4cWZ3U0hZdGM0OGkwZUgyY3FLR1hneHZla05oalJ6c1d4L0IyeS9rQnk1SGJDOThiL0pOdndQWkRNL2tyWUlocmNsL3pvR2tHN0dOeUE5U21ocDBLR25qMTRtUXdZOHZqdTE2TDVrVXdNK3BmeWxTNU8vb1BtbFBSbFFPeFl2YjQ5NU9IS202c0pucjB5SU1sWStYcTFqcU5pTHdjUERtUFVIVmh4elJYQnAzKzRBQUFBQVNVVk9SSzVDWUlJPSIKfQo="/>
    </extobj>
    <extobj name="334E55B0-647D-440b-865C-3EC943EB4CBC-15">
      <extobjdata type="334E55B0-647D-440b-865C-3EC943EB4CBC" data="ewogICAiSW1nU2V0dGluZ0pzb24iIDogIntcImRwaVwiOlwiNjAwXCIsXCJmb3JtYXRcIjpcIlBOR1wiLFwidHJhbnNwYXJlbnRcIjp0cnVlLFwiYXV0b1wiOnRydWV9IiwKICAgIkxhdGV4IiA6ICJYRnNnWEdWMFlWOXFQVnhoYkhCb1lWOXFYbFI0WDJvZ1hGMD0iLAogICAiTGF0ZXhJbWdCYXNlNjQiIDogImlWQk9SdzBLR2dvQUFBQU5TVWhFVWdBQUFXd0FBQUJyQkFNQUFBQ2h3NldHQUFBQU1GQk1WRVgvLy84QUFBQUFBQUFBQUFBQUFBQUFBQUFBQUFBQUFBQUFBQUFBQUFBQUFBQUFBQUFBQUFBQUFBQUFBQUFBQUFBdjNhQjdBQUFBRDNSU1RsTUFWTTN2bVRJUTNhdG1kb203SWtUa2hDWlVBQUFBQ1hCSVdYTUFBQTdFQUFBT3hBR1ZLdzRiQUFBS0pVbEVRVlI0QWUxYVhXaGtTUlcrbVNTZDZTU2REQ0w2b25RY0YxRjg2SEZIWFhSL2JoQlJZWkVPK2l6cGRYV0ZmVERCcUxzUFFnY1hCUjhrOFdYMVFlbXdUNEpJNGlJSWprc0hWL3dCNVlZRm43djF5UmMzMldtMVo5eXN4Ni8rYnAxN2IvWDk2ZTdwN29HcGg2NnFVK2VjT2xYM3E2L3ExbTNQbTFwYS9tUWkvV0pxd2VUditKZ1NxWi9mZW1xYVRhTEgvdmprcjM5V0o3cHo2OWF0WDc1S2REbTFZSEozdkVqMFdhbThUclFwQzUrak4zTmJUMDF4Z1Q2aSt0NG02cXBTOCs3VW9zbmQ4VHlkS1YxZ1hCc2QveSszOWRRVXo4M1VCaUdrcTI5TkxacmNIUjlzYUZXaS8rclMrVVZ1NjZrcDBqWFZOWmJtdjNVUTFkMnBSWk8zNHpuRDBjdEVacEpicDNtdHA2YTNhcEN4U21TaWJXOU9MWnk4SGUvOFIydUN0bzkwc1g2WTEzcHFldFY5M1RWb2Uwc1hnNjR1ekc3MmR4T3JwVzN2cGRrTk54R1pwZTFFMHl3TExHM1BjcFR4MkJodHg1dG11YzVvZTViRGpNZkdhRHZlTk10MVJ0dXpIR1k4TmtiYjhhWlpyalBhbnVVdzQ3RTlvTzM0ak56RCtnUGF2b2VUbTNCOW45TDJ2RDF0SjRZMHc0SUh0RDNKaHhQUTdVbDJONjYrL1B2aDNpOHgyQXJSZlhDQmxnaTdiQzlKRW0wekxMaEt0REhENFEwS0RiUjlNcWh0aHVWVk1sZUJ4WU44MjgySDFLWEZVNS8ySC9sZWNmc2NGcVdmN3ZXZWZ6R20rTXhmMzA1RWYvckNNekc1ckZaKzAveldvU2hWZmtYUFgzTm9YS1diZEVmSXYwVDB5TDE1L1o4TGlQYUl2czk3TC9tSVdhY0diNURseFlCNmF0OXZJN3p3dW8zcDFiL2h0Y1h0NFRJOXV1WE4rYlRQMnNaVGhOT1BuM25QRXNucDB6NHJmdSs1cjEyL2Z2MjVQZDljdnJMZVd2MmZZQnJ4Q1dxMTk2SzNGdnlMTmFuaVhLL2h6UlB1UHc4K0pnVGI0K2YvU2tBZkVxNWZVdzlWRkxQU2doemhNYVpRM042WGErRTFZV2k0OUFhR2hNOG5YN3hzQ05rVk10OVVRbzFSQ3kxU3JnR0xUZW5yeW42V3kvYmpRbU9lM2xnUmUzL2R3VGZpQ244Qno2KzJMelE5YkFDYnNqQzJueFV5dUtzU3BnaHBlME5tZzMvS3ZUUFJ1RUQ5N2JjOGJ3NHJZRCt1WEFQZ3dQcWZrYXZTODlhSU1JN1U5T1hYQjZWL3V1enFJVGFXaUJwQ28zM2kwbU95anRyeGNXUGxiMG9zSk5pOUlyNnVBUmxtdDhMTDNRVno0Q2h5Q2pCVVlQS2pwRDdiQ0JHR1ZHaDJrMm9SU1UyTkMwOWVJQlo3a3ZseUdXb3Rpdy9Hb2dIdElpRnNjOCt2QklsZlBJK0I2VFNoRFpZeXJqMGNuRzVBWWJHWDFJcEl5bG9Cd3hUUlllVnBLRml0SzNkUjdoQ0pUQ1FBS1NOczc0V0JVZmU3MGdmL3dTQ05hOC96SmJoWGtuVEdMVENMMmdKTFRxQ2wwa3d1dDNWZzNtdFpRR01CWFVTZGpGYkRqSWdaVmlrZ0VmRzhRcTRSSnZPcXRzQTB5MWpXM3AzUU9kK0ZDQXpUMVMxR1ZWVi8rS2dXRDUzVitDYlRKdkg0eiswNDNHNkRFeVZmRDFkY1JLKzhkNkpXZGRPK0dnSG1HNkVTd05VTkswTVZnQkdHNUdPSjgrQW93NVZaREhoU0x0VmpRT2NmWjU1WFlpY1JxT3F4d2pmR2NKalJSVVl6T0E4YnNFbFZNUTBWeFlKRzVzaWYxREtwbm16MzlXckJNalRmandYTXU2RW1uaEpHTlVxQ083RjRkRG9YNTlTRnJCVnB0QVYyd3pJckdKZFlzUmRHZk1CVkYvUzJaaHFMNTAyNzJHR01zQSs5RGh0SHVrT0dYYTVZMTJkMFBNa05JL2N0ekNINlc4UEloOHZCMUF4ek9LY0JyQWViT1gwQnUyKzZWTmZlb2FRNzFqZjZjYXE2ekhQSXNLYjU0UTFobnl6bXhoMndtMHFWVll0bjdLZXBxamxDNVNwNGpveEl4R3lmck9hZUZvNWQ3dFNVR2ZSeGdnaGhicHBIeVBFY3hmWnNVZ2RodDNaTlRlV0NoZDJKWTllbDBiUytzMVJkNWlreVRDL2pQM0dJZUlVUmxUUVVMT3hPRExzdUJVN2JHYW91OHpSWk5ZbzVoUDN5blppK1llR1lHRlVZZDVQU1VNS2huNkVxYlJZSEhiZGZUNXkzajZPWXc2VDRNWXg0aG9YRGNNSkNYUi9QUTBHMHdLRVAxV2hqc2xia3ZBMTNQRXlFellsRitqWXNuT3lvU1k1M1k2dkc4Y3dZL3RuM1B2d3BxMlJMUmM3YmJiWWp3QVBDVHZDSVlXSGJnUzRCdTJZLy9WSFlXSHJwNWtNTlZZTXpzNWdad3kvVFl6WDNpZVFGekprNzlidWhmMVU0anI0RnJrY25QNlljcXdLNzZ0VVRaNmF3NmJqM1czTityMXJvTTVnSFQzZ3JBeGQ1NkNhajBDTGFaQ29JbTFkWmk2TUk3T29YbHVYdzZuNjExOFhyVWxkcTF5MmVMY3l2WERad1Z1TjdoY056cHFnVGpSTmhtK2VhWnZyVnJtZ0Zkdlc2V0FwSnRQWjc4U3AyUXhvelBGdVlINXpLQSsyWjFCajZCeWRmK0FsVHZyQlhxTGNGayszUTl2eWoyc05Wc1hmdGtEeUxNVHlMTlhNaVZkYjZEYnpFV2ZSb3U2SVpudDZ1dFNuVm9wTnZXeUtsdGxySDlWQzVkcVRiejcrSlFrZEJsK0haTXZ6VDRnQ09saEZuR3dPLzBGMGkrenhGVjZodDRTVnhhaFJHdm5tM0tSc2VMUGxia0ZmVmJGczh5NWRLNWFHOWp4d3RxamI4YjhCVzlUTGRVdk9ZZmhrdGJrZDJjWk9LRzlkTjJYSEg3UDRyY29ldHE1bkEzYzZHaVN1RXVYOEcwVkxrN0cxMEN1VlAyK1BPWXUwSjRCRUJsY1BURldOaDZ4V1RoVk81MTdsN29OWkZxWG1pRytjbHFKc3FYTFpPTE14L0lEUjNrcHVEZHBBN0E4NnVLZVhLQWVZcUVBOTRYdE94NXpFV3RoNzFwVTZ3MzFFRStCVTV4Nks5TEZ3aFJqbU1iYnZ3c0FHYUJ5TFVxcEdha0JSUHhzZGFjTHNybGhOdWJnUkp5Y1JaV0l1UVZhaC9oR3ZKUGk3Y1JjQnIvaWwrYmNKRWRFV3RaUkVjdTl2UktMSW1RNVRXZlBvT1F2a3hpYWh4bjl0dnZOWnJhRCtjaGJWSVpNZTNyM2x6VFpCR203N3JQUlhFamdObXdXM2JJekdIT2V3MWlwakhJWXFZaXY0ZTBZZTNwRzJMK3ZRKzdZV3pNSGM4NStOanpKMEdCdW5qMDRrY0xtczJDNjU4WFVCR0pnWnoxSUdpSXlVZjZYZnRFODMrKzMrdVhaUmV2dmtCNDQyenNKSEpmTzdiL3RmbEtNdXY5bjZuaG12YmQrd3NHK0c1aFRsRVFGSGN4aWlPSTQrd2NINkhWWHVuWTR6YWtZTTUzaXROdzczSUl5eWN2NE1Edm9FcHMxcUVxT2N0NStiM21sOHp3c0w1emZ6SUtVZmFSVS94blNTSzhudlAxb3l3Y0xhNjFzRFdmeFJUanRGMks0bWltTUhvVmNQQ3VUMWg2NDh2T0hDVlBwaExMdzRVNWZhZVY5R3djRjU5OFhVc3JodWpiUWVLNGhZajF3MEw1M2JrV0hCUjJuYWdLTGZ6M0lvT0ZrNjNkU3k0S0cwN1VKVHVjWmhXQnd1bnUzRXN1SW5TdG9xdThQcHhHRXlVdGxYWWhkZVB3MkNpdEMzRExyeCtIQWI0QU14UDJ3NFVwY051aU5iQzY4ZGhnTmVLS0czZkdDS1FZaVlPRms1M2NEVjVkUU1mcDh6SXZJRXkwZGlMRGhaTzcyTTl2QmNNOWJCSmRzT0tPTGF5bXBXUHRlUmc0WFQvNWgyUGFaV0M5NmphTzhVNzNHcjZOUzJ6RzZGWVlQM01OZmZSVWNDdmk2SWRZNTRQeFYwV1g1OVJqYkhWSEN3OHlIZVY4UFlNMXVnT1VzRFI1RWk4U0c0T1VoaWYzTUhDZzV6WHhERjZLUW50VUI5SGt6TmNFb2VYTUdIRDJBc09GaDdZaC94WTBvNlFSbFQzaWhoWEswVWhxajVDemNIQ0E3M1ZBSUZ5Mmx5dTBPUDQ2MkRzZW1LZ3UxRWFIQ3c4MEYyN2QxYXFwMTZQQi9SbnVqd2I2R0I4RFE0V0h1aDhsUzREK3N2QVpqVE0vYUgzd1VsRVhleTI3bDNOaDE5Smkzb1NiWmtzUElrZ2l2ZVJ5Y0xGWFU3Q0lwT0ZKeEZFOFQ0eVdiaTR5MGxZWkxMd0pJSW8za2MyQ3hmM09RR0xiQmFlUUJCRGRERWFDLzhmWEdIVkJxajVTSVlBQUFBQVNVVk9SSzVDWUlJPSIKfQo="/>
    </extobj>
    <extobj name="334E55B0-647D-440b-865C-3EC943EB4CBC-16">
      <extobjdata type="334E55B0-647D-440b-865C-3EC943EB4CBC" data="ewogICAiSW1nU2V0dGluZ0pzb24iIDogIntcImRwaVwiOlwiNjAwXCIsXCJmb3JtYXRcIjpcIlBOR1wiLFwidHJhbnNwYXJlbnRcIjp0cnVlLFwiYXV0b1wiOnRydWV9IiwKICAgIkxhdGV4IiA6ICJYRnNnWEc1MVgybzlYSE4xYlY5N2F6MHhMR3RjYm1VZ2FuMWVlMHA5WTE5N2FtdDlYR0ZzY0doaFgydGVWSGhmYXlCY1hRPT0iLAogICAiTGF0ZXhJbWdCYXNlNjQiIDogImlWQk9SdzBLR2dvQUFBQU5TVWhFVWdBQUF1MEFBQUVBQ0FNQUFBQXdVcmlVQUFBQU9WQk1WRVgvLy84QUFBQUFBQUFBQUFBQUFBQUFBQUFBQUFBQUFBQUFBQUFBQUFBQUFBQUFBQUFBQUFBQUFBQUFBQUFBQUFBQUFBQUFBQUFBQUFBQ1hIdE1BQUFBRW5SU1RsTUFJakpVWm5hWnE3dmQ3NGxFRU0zNzdmVnJMU3o0QUFBQUNYQklXWE1BQUE3RUFBQU94QUdWS3c0YkFBQWMvRWxFUVZSNEFlMWQyNktES0F5MGQ3V1gzZlgvUDNhVElBcUlLSWluYXFjUDUxZ3JrRXhDR0NKaVVlQ1Roc0M1YnVxNnFqNzhxYXE2Ymo1cDlhQVVFTmcrQXBmRytjRGJ0MjgwU0ppTXdQdDlPbDlLOGZuSCtmUk9yZ2NGZ2NCT0VMaXl0OWM3RVJaaUFvRkZDRHpaMngrTHFrQmhJTEFUQkQ3czdkZWRDQXN4Z2NBaUJOalptOU9pS2xBWUNPd0RnUmM3TzJqN1Bvd0ZLUmNpQU5xK0VFQVUzeEVDb08wN01oWkVYWWdBRXhuUTlvVWdvdmcrRUFCdDM0ZWRJR1VPQkVEYmM2Q0lPdmFCQUdqN1B1d0VLWE1nQU5xZUEwWFVzUXNFUU50M1lTWUltUVVCMFBZc01LS1NYU0FBMnI0TE0wSElMQWlBdG1lQkVaWHNBUUhROWoxWUNUTG1RUUMwUFErT3FHVVBDSUMyNzhGS2tERVBBcUR0ZVhCRUxUdEFBTFI5QjBhQ2lKa1FBRzNQQkNTcTJRRUNvTzA3TUJKRXpJUEFHN1E5RDVDb1pRY0lnTGJ2d0VnUU1STUNvTzJaZ0VRMU8wQUF0SDBIUm9LSWlRaWNIblZsYkpNRTJwNklJNHJ0QUlGM3piUFNjeWVwN1BHTG5XUTZQSEJ3SkFRZWtvTHBnN3NRbWVlUk5JUXVRRUFqSUtHOWVlbXZKK1FmTlJUNGZ6d0V4THY3TnhKSXFFZG9QNTZkb1JFandONWVkcThra0czYkt5QURCSTZKUU5rOCtxMTh6K3o3ZGVmN3g5UVlXdjB1QXVUZ1hVTG14U1QrQTJmL1hXODR2T2EzcHJtTGc3L3ZITm5CMlE5djhaOVc4RUlSdlhvOEpQVjQ3MW5OVDJNQzVZK0x3T1ZlMGx0U3Evdmx1Q3BDTXlBQUJJQUFFQUFDUUFBSUFBRWdBQVNBQUJBQUFrQUFDQUFCSUFBRWdBQVFBQUpBQUFnQUFTQUFCSUFBRUFBQ1FBQUlBQUVnQUFTQUFCQUFBa0FBQ0FBQklBQUVnQUFRQUFKQUFBZ0FBU0FBQklBQUVBQUNRQUFJQUFFZ0FBU0FBQkFBQWtBQUNBQUJJQUFFZ0FBUUFBSkFZT3NJbk5TKzdMelgzWHFmYmdQSnJhTUIrWTZOZ0x3SGNqMC9WelUvam8waHROc0xBdkw2cExXOXZjRjJ3SHZ4aDJQTEtUdXhyKzd0dDJPRENPMzJnb0M4NUxkejkyak84WDZmVHFmWDVYcDczc3VxcThZOXdMdjN0RHZjN2pNK1Qyd3JxL0hLL1Y5MnFPN2NzMzlwWGtvNzcvUGxTZHNBRHo4d240S1ROc0dmODhFN2ZsSzhiMDRaOVNMVXpnWVpObVovWCs1dW1POWZUelpIcE9OZW8zQ3B5L0p4Zno1dk5DQXEzQjlQOWVFZHcvbFRIaGVCYjJ0bVQxUXpoWlgzelhaNEpDSFp6REpMc3Q3MElNNTlOMXpnekdNdFhueGlJSkw1c0Ewd0FqeTliaVpYN2VlbndXbWlKd1M1cE5oVVBZUjBiZlY3bFNUbzNrSXJ3bEtZV01Zbk42WHk5b1N4dzNCR2puM3IvUjFKU0xJN3dXRXpSY1hqYlkrZ2M3Yjcyei9qMjBJRTFJdXQyOWp1R21SWjNWM0tCNE56VWRDdFBDZHFsd3k2dzlLSldkcGRZcGtGVU5wRlFGNzIyM2w3MWltbGVnTWZqZUJ1bXovNC9kRzQwQXJtenQwSTZoTS9pTTFmcWl3dmN1L2NQVzhjbHJlck5rMUdndlNYeU9Sc2F3Q0NvdTBXa3krS1M1TXBVNUJUOUdQVlpWUDN2THp4TFNsOU42d2RDNzg1Mmd6ZDJFZmJpNnRMYmViVWpXdGlFTEJYRU9SK3Fic01IVTRJaTVIdUdOZVdqY05aQ2g5dEw1NzUwbUxId0cwRkxleTdmTTdFYVhGN1BGbjk5U1RrdXhtc2p2UFI5dUx1VG1VWG80OEtCZ2hJbk9tb3V4dUZCcGRIbnVEby91Tkp5TXVndjN0cE93WDh2RVF5MGxLL2NibXpnaUEzNzZET2xIZnl1enVydkQ0dXBsN2FYdHd3dy9rRDI5b1BkdVNtN2tXRkpLUnJSQzl0ZHkvQzkzVVE2TzRFQ1ovSlRiUHBGcFp6YTJVZExYWlVxNWUyNzBqK2ZZdWFjL0h2RUlrbjhzZzJLSDdhYmwrRGI2c2hzT0lLQXBhNWJseml1cG9tdTZqWVQ5dDNJZm9oaEZ4bDhXK0h6RzJRbE9oKytza0QwUFl2bTMybHhiK3RWaStrMWt6N2dyYWJhSHpqMkY1QmdMVXRLOW9BdEgxRmNPZFZ2VEoxbnlmRWIxd0YydjU5TzYrNCtQZjd5bTFLQXREMkRaaGp6Y1cvRzFCdk95S0F0bS9BRnM0S0Frd3NWN0lKYVB0S3dNWlZxOHdna1lmK1pGOUJFQ2ZNY2E4R2JkK0diWlVkdEx2blh2eTdEUjIvTHdWbysvZHRJQkxZS3doeUwvN2RpSkxmRmtPMll3QzIzelpEVVRqVUhmZjdWekFKYVBzS29LWlZhUy8reFVQQmFTZ0dTNEcyQitINTB4L3RGUVM1Ri8vK3FTb2JiVXhvTzU3YjJJWjFiT3FPaGVuWnJTSzAvY2VmNXNvT2FtcUZXRUdRaXR5OGNncGYzTXlZaDlicVY5a3JDRURkTXdPdTRNMWNLYXBMUnNCZVFaQnQ1OTlrZVk1VlVOQUZiZCtPVWJINGQwVmJnTGF2Q0c1SzFWaEJrSUxhdkRMcUlURThQakFQclQrNXlsNUJnR0UzQytqMFdyYnpwVTN3bHRmejZmM0hlMHBSNjlmYi9WRld0WDhmMm1kZC8yaW1TSExDZXIzTS9qWS9ldDhlWk5PNkttK3I3NGV1bTNwY2c4N3IzS1RXMEFiTGRIM3M5S1MzRmxhbGtRMCtQWWx0Vm8rWUljS2twMFpOWFNPeXk4cHZwb29jNCt3TGhLdnFxK1R2OUNsWDlmZUwyZFFqME5TSmhLbXJxdnFvRHgzVmRHWld3dXNzYllneWVuRU5leWFYYndhN3FYYk82eDVZaVdXUG9MUlhKWDE4M2NDdDZZRGY3UlVFZTFyOGUyVXZxRlNrbFJkQXJkZFZMOXhVTGVQSFc4amZHczVDR2N2cVN1NHBMMzlReTFMTHBoYjlYdFFQWnFmTUx2UWV2emJiNW50L2hDS3ZubTV3UU9jZXFtUnZIN2FieGIveVlycmE4RG9peWl1dGJUdHh6SzA3TW5IaW05RDVWMXFRL0ZvYmRraHVvSHZSeDVXYmpOSk9SWGlmbEhJTDNkY05ocTV4eERQMkNnSTlobTVjVTRsUXRqSHZnNWZBNU5GQjdoS1ZCdkVXOW1lRjJvOHRTVXE3ejZidTR5MFBKUmZhNWIxTkc2Z1piOVRNVW1YYlBNWlUzY0NTUGtYYzNaYXhpRjVrQ1BtVzBtSi8wMlNuQjN0STd5LzVCSk94ei9abVNTNTJzWjdma2JvNG0zVTFuWjMyZHlkV1F3NnI5R2szdkxKbG1GQlEzY2oxREFlS3lIaCttS2pRL1BsOWZzVi8xckNOS2RUYzQzVzNENXNyUmN4MU1wMHpZeDNQRGVsamVHQk1kYUZycFYrNWppWnBqejdhUHhjbnN5amltTE1PY2NsYVUzWFJObkszY0VYY1BZcUo2TE1telo3QzZwU1QyUkRrWi96eEREU2pUYXo1Z3hvcHRjQ3VhZGRzT2ExdTRWN1dES05sWS9tOTNYLzdYN3l4dDE1bHVXcUtUaCs3djZqSXJJY3ExWlBqMnBBeUZrUktMRFdROTZLbkNHc25OclRiVFA3M1NKUFMrdkl5Wm9xMm55d3RyM2VkR3FSeld0a2pUY2JtanBhbksrVXR5azlWVFkzb2Fnby9xRmJhNjJaNjU4WGIxaE9Qc2FCU2RFTzdoNHJ0ZGhDYTBHRFVxWlZDL2JCa05UdjNpN0RHU2U5Mkxxak13V3R1UzZ0Y3A3MmxGWEJnM1ZVYVRhMVVCVDRyakxmUlp1NEEzYXM3NGUycVhwMHFNUVNXMEtsRldQN09zTHBMeDZnMjFHQ3IzZVBFd2NpY3BCVEZsQWFLbkE2MVU4bDJ1K05vdGE3VnI5eGliWWZPMXR2bmVvM0c2VS8vcTJ5RFBTMVVSaHpMMFEzTStPYWI2dklKUzY1OHlnNjdxb1NFVysyQWRSekpHTFo1Y1VLN2VoR2Y4UUxoMThVSlFGTWFxTzR5Ykdsa3JPSUxaVHpSSFd4WThsQm4ydHNScmJ0ck8yNVJSY1c2ZEZ4dEplVGVXbytZeW05RzZTQjJueGxvcTJZRG50Qk95VUZ1VUJWNDZZTkIrYmtuU3B1MUY0V1lZVUs0SXFTQmdLU1pVQzlHS0xSTC8vZnAyaGMvekpFenp4NXhuQTJvcTBhaFFieDl2NXpvMTR2cU42TVkza3pyOUFYMGtlSXhnNmI0WjBXc1ZaUERkNlRxQ3ViKzE2bEdmYjBhVTZhbWtnRU5sRmNQS3dpRWR0WERSa0hVb2gzay8xNFcveW9LTWpUa3VCa2tVQTdNS0s0Yzd0UnFGUEUycFhpeEZDZlhYRGpwSys1T3J6TnFIMWVyQ0dnd1VzRllKNUJHbVB3NEkyYWc4YjMvcE1LVnVBYjltUnBHdjZWdEsyV01mL25OS0dFdXFFVTdseG4wRXk2a3dyNDR4OTJaUUFicm5QZmpHT3UyU3djMEdLbEFTb3hPeWw2WEdGUnRXZmIzcmIySjBmcDdPT3g5VFRzVjJ1UDZvdGVNek1uRDFhalE3bmNPNWUzTWNpbTBlL3ZERW9TazViQndWSDFBQTM4RmF2Z2VKbXFXaUxyYnNqWjEzK2FnMXZJdEw3dUlBNTQ3dFVNZzdBb1VlUjY1UnNuQllqeUdvWDBpRjI0MzQvbW1DRWRRT0M0MXJzRklCZElISnF2MUNIVElVeXBnTVlocnJQSExBcG1hWm1XSXBnSFMyd3JhY2laL0tGVGVUcDVEQjI1b2I3c0pnZWd2T3duRUNPdDJ5Z1UwOEZjZzJBM3pORTYxdi9PMTlTV3kwK1F3K2lWUUZMdndwa25pSkJKVmd6dzEyRlRuN1lQa0lhMVBuNW5OSHhWNGhIVTcxd2MwOEZZZ0lsdDNvSjBLZis1cnU5eWtxWUorOEQxWTJyRHB2eGNZSlJaUFV2eVV2SzFHc1lGbUpCWXFRWjdGZGFRU0taMGFNdnlzMjFVdm9JR1kwV245TGJVbWpqWnUyOGY0M25xVHNkSjZXM3ExWEN2RFBSQnk5aUhoTnBWVjBYdnNBYm5XMittZmZ6WXYzcDVJa1VkWXR5a2NINDlyNEsxQWNoRGJuSXk1bXYzWmQ1V1g4VnZ3ejRRWWIwZ1IwbFErYk5RcnZoeTBmZHZVQ0JTdHQzL0dubUVLa0dwREN2K2huM1c3MXdZMFVESEJsbHpJVFZCaHQ0SFE5ejJ2YisvMVVzUTlRK2pzcTh4NjFNNGNsOWNwRlFYcFdyZ3BGVDdyRVI1VHFKVUZpV0lxMWgwVWptb09hS0NzYUZVZ1Y0L1k5WDM3MVBYbmJsMGZGTjFPM3ZFWU0rdVRJWkVXRkN2MlJ4VlZFZ2ZnMk1aU3JsZU9FT1RiUnJVQk16cWs5L1dvbW8rdGQ3Z3A1ZTNqV1pkQUx0d1EwSDhvQkh0U3g0QUdRdHV0Q3VSRzJZaTNVVWVvU3k0eTBobUdRclo4Y3BhTEd4ZU5USUdHOWYvTkdVVlZNMHdCVnhOWFJhMlpzSVhNeUVib2xyN3hBOTFWV2R1SktOV1VNOVhyRkd1OTNlNGczYStoWExoeGtmOVFWZDBKcHk2NkRxd1MwRUE4ekt4QUl2c0lqYUZ0RFpqenNMbzI5L0ZMSjJkM3ZyNWRkRkJQdTQzWk42RDgzLzBrWmh2anlvNFlJVE5hcFBkR2UyZFFXYUxpWnZTYmFFbzh5b3FmWnZQTGFidnRtOVFEek9ycE9LQ0JDcjFHQmRKeFIxejUwNmpueTNraWtpR3g2MGk1M2E4cVJiWHRoS3lpV21iWUdzVXphRVp4NVphb2xzMkRqOWdseko2dVZzbU1OaVhlUHZxcitOZDhJbXdwNGFQdE4wczB2anlnZ1RSdXJGVGp4ZHlWZXd1c2JmS2hVNnd5b294Y1pJbDNrQy9DOWdZM0JyZWxuRXFGakRuWjJhQ2VZVE95QTZoSTl2Nm9pQzc5eUl6VjRhYlUrdGhSSXVPUTZpa1EzeThqOHZwb2UyVU5PMXhkUUFPYnRnZDN2M2wxZDFaRVhVT0tLWkYzL3J0Nm5HUHIrc3Fpc0JIZVRreXNtMmhObUpHckVTWk1EOEVwbFVWOXErSlFVKzN6RnFQZXpwRi9yRThPL1lTRGNhM3YrNmpKa3lVSnJiZ2NETGtCRGJqeHJuVVpvanBZbkxZcHVhS2JsZDcrTTdGZDBkUXhXQnlVdnZkVmhua3pCUGVpa09rNkpqSmhSZ2xrck91NWU4aE9LdGFtbDBvRFRSVTBJcGd1MVF1aGppeFM3ZjQ0K0s2WWg1WmRFUm03cTdUamoxRXlvSUZKMjkvY2ljYzN5SHoyVXlCcDFtamcwSWVienoyMjZDdCs0VE1GVFR2NjlRNFRacFNBUjRHTVlxWjI4SGZaT0EvRmp6ZkZuVVErZzBSSks1aEpxbjJ5V3VkVU85MDBWRlZ0enBkOXl4TUNHaGkwbmVYb2QvU3pXcFV2ZFU5Y21UL3BEamU4OEZobmZNUG5OalVVeHVIaFd5KzYwOU5QQ3lmTXlKVVFiYWRGTHFHeFcrNHJlNXJpR2VKVGZFcTd4OE1aRXgzYTdzbm1HK0NxNmJDK1QwVUpJdTVJWm15bjdqQ1FJcUJCUjl0NVYxakpOaG1OMllmWExuRWprOVJSWW1hWDJ2dTNIZVFlTmNSeUg4OW10ZndUT2FCNWNzS003RkFQR3VYTnpSMTFBLzMva2FZb08wOFphbkdQbGxKZHJiYXBBc3RmdmRuOHZoWFpCWThLcUdoT25uMFY5dEZmUUlQVzBBMERHbkRqemYzMFpGOS85Z0dncjlCM0pHUDdvRS81cnR6OXVUM2tIanVRaFpaMk1VbWRmdEU0UFBRSStjMW5SdUVPNDBXNnBxU3MwOVNKZkZFSWpFUitOVFM0cjhDd2FMcy9tOSsxb1Ivb2J2c3FwVVBWWGpHZG01Snhob1Fwb0lFYXByazNsSTdvUnB1RHd4K2k3V0s0Ym5ZK1FHSmpKd2IreTlzOWY4WW9pYytNbWpzOHI1cTFqNmc0YUlyM1VmK29FQ2dPSnd5bVMzYnFXa3phUHBMTjE1ZlNmNjZvYW5uNlF3Z05sOWNlVGd6TkhMVGFjZ0VOcEhHcWNYWllseXAvaDdhckxNQitoakZ5QVBJRzVhaXZHM2ZWejNnVTg1bFJLVXpsYUt5L0J4M2ViT29rYndKcGZaMWNoRDJPcGdxVXozYlRneTJwcG10R3MvbXQxOG8vOGsrbHdFVlB0SGxTd0xlODN2eEdFTitnRmRDQXhLcnVzYzlUQ3krelpzYW1nRWM2VnNIQW1XZHRXMEVsTXIzalJSejJFZWlvWGpOeUR5aUxVL3R5R1hOQ09GUmJaVGgwVTFiZmtBQkxkWDA2MXRFV2w5N0l4NEZzdnRtU2V2TUhTeVYzZGVrbjlkb1JycWZ2WFdhSkdBM01jbVBITW9nRisvMVl5WjJkRjBXdEhNQWVGSGpkUDJUeDZ2TzRoVzNrTTJQZkF5UWQ3V01LSmdSOVV5NWJlajk1cWV3Z1RuUWNKNVROTjFzb2lzdmpRemtsc3k5ZGFaVmFYWnBuakJLUkdoZ2xSdzU1TkhKWDRveGN1dXZUKzhrOUpzSHNNNlBaQTRRU2pQT2dwRFlsNWxQUENHYnprMnJXaGJKcndLT0laM3FnMnp2S2Y4bXk2Vnp2VVpReTlQQ1pVVHhjWDhOQlRjOEk5Ym1GLzF2YVBwSE5YOUpJYmcxa05Qb0IyczRFY0RETFdtS0liWlgxbWxHUjNsWlF2aGZUM2lRNk96ZFRVMVVSMmo2WnpVK3RuY3ZsMWtCR296QWxYQ0x1VnNydUsvY1lqNXJQakQzcDVmclkyOXN4L0RHOFpSbmZvc29vTnVTUHZseEtTbjNETXRrMThQRzlZYk43UDZNU1dabHA2NVpBOFpuUkpMMUZ3WUc0emNyVWVlWnAwc000NFQyVnpVOEdLcnNHUHI2WExOMVdDNnBFM3BINW1zK01rbFBzVEVMTzN0NjBmMlhpN3lxRWNMMVQyZnhPaU1pRDNCcDQrVjZrVEp1L1hDME5EYWViTjY5RVVFQ3ZHUTN1UW9YWktkWGdWbWE2bTZ4STlieHNmbEQ2MFI5emErRGplNk9ONy9TSGcrY2UyU3BlTTdKLzkrTVorNmJNejg2Wk1sTTlxWjZWelU5eG50d2ErUGhlaWx3Ykx0UG1IdDM3Z0J1V09GNDBueGxsUk92dnZqSXJrTml1SDJLS2I4VXVZWkpxSVRYWnAwWFpOZkR4UFZ1cDNYL2pvR2E5ZnptTFJ1OW5IemF6Vkxpb0VwOFpiZEpiY0tmbkRLUm45OUswcG5QbndvZFM1TmJBeS9lR3plNzV6RXE1UitPaG9lK2o0elVqZTZPWkhPVFhNMWEwUVVxdStZdWk3YTN5SzJUekMxa1FuMU1ETDkvN3Z2VXlTcUFTQjlrSFdTS3RQVW5JS0c1YVZWNHowckpFNTk0cExVbXB5MXhpOTdTZFpUYm1rNW15K1ZScGJnMlk3eDE2S3hueEEyT3VsdVpOdzFMUFRGTzlZYzBwWjc1aFJwTzJyNUhOVDhGaG9neFQybHdqMjBSVFgvbFo1UjZkRUpkQkVxSU9XNkx0M3pDalRhcFpBb1ZJcm14K0JpczVWVWovekRXME9YVnY0YXZ3V2IwNkpLZEF4RmszbE9QNWloa043a0xJc3JmbnplWm5NaGM5T0tLREhjL2cvSHVXWkdycnU5V3NsbnVreWNEWGw0MSsyNHpzMy8zNHhsUFdyTm44VEo0amdVQXR6SmZiTGdjTzdSeCs4dWNlMWVQRTJlZTlrZWI5dGhtejU4SWo5Wjk1dWJpQTZwVGNJUS9NMnVXV1M2YTc1Q2E0TXZNMVQzemorTnRtdEdsNy9teCtKa3c1M3FtZGsxamdydy9JbWJUeVZDUDJXT0VWMzdMRTdPdEI0dHRtWER1Yjd6Rm95aWtPQ2hMYU9VUWQyTmxWN3RHOE9aR0MxckRNV2lQR3NLWGdtVytiTVhjdVBLaHMrbzhVOHZoTmNtKzNjNmJYdU1tU0srVWV6OHordGpDMS94RXpMdll0VHNTVThzZDl0SHh4MWR1cFlLWGNvMkpIWmpMaWF5ci9oQmt6b0hzcHE2YitQQS9zNjRYYUFzL1lIVFFEYkxROWhBcnNGQzIya0d6L0FUTm1zZHJ4SzVHTVJlWlgvL2ErZnVUcHp2Rjk0M0FhcXBsa3pqc0o3eHN2cXRXZmJ5ZmJEMmN3S0pTT2dHTFhnNjJ0a2l0OHk4YUkydFVQdm80dUdTVVUvQW9DV1hPUHA4dTlZK3ZhMzcrZWJQOEtyR2gwaXdoa3lqMit6Ni9iWGZpL2R2THUvL0czMzltaVhTR1RCd0gxK28zNkhQOTV2UzZYNi9WMmU5NTVhODd4ejRIWDBYbnd4S2tOSTZCeWorT3VtdUdYZnVYZmhuR0FhTCtBZ0o5N1pQRHh2b290Sk50L3daVFFjUW9CbFh2c1BYT0ZJLzF3d0pRbytCMElySXVBdnJPL2dwTjNWZVpNNDYrTEJtby9OQUx5aUVQbmx1c2NIUHFoOVVON3g4R1VrMDBmMXZIeHZ0YjhhNGdQWmdXbzh6Y0lxT1JqNzVpckhCMTVNZDNmbUFtdEFBRWdBQVNBQUJBQUFrQUFDQUFCSUFBRWdBQVFBQUpBQUFnQUFTQUFCSUFBRUFBQ1FBQUlBQUVnQUFTQUFCQUFBa0FBQ0FBQklBQUVnQUFRQUFKQUFBZ0FBU0FBQklBQUVBQUNRQUFJQUFFZ0FBU0FBQkFBQWtBQUNBQUJJQUFFZ0FBUUdDQnd1dEtPbytXbnFqYXdpVzRHV1I0TmR1TVkyQmduV2dUVW04RjRXNHp2ZTNzR1dXaG43UTlzQ3dSR0VIaVhWYnVSOU1nRnkwN1RHejduYjJxWFFSWjZ5Y0hFNjBHdVZZM292OHlvK3k0dDIzMnRFaEpmNUgxeGUxRXZrNFZlbVQyeDBidThWSHQrQjl5M1lTRzlCd0h4c0JVQzNvVmZMNXJpN2FteXNDSVRuaXdEMlVUNDkwQ0VVNGRCUUY0ak0rRWxjY3ErVDYvcnZXVkljYkY5a1N6MHF2RnlRbER1ZncwMjJwdEE2Y2cveTViVU9SVnNOM1N2NUgrY3R5K1I1VHpEa2FsRE5IZ1haVTVqNzYwdWZyVkdWdHIrcU92cWNUc1g3SDZSVEdhSkxGUjJtZ085TG5qTng5NGNOS3U4N0pQVGJwTFFaSUszTDVDRk5wTEhQdThKVnZxdElvdW9jaENxZUc5Zklndk5FekQ5RE5vRFB4YUZVT1ZWaHZkNGIxOGdDK1VXczlJeHVNWWhFZUE4NFVTV09sSHZlRzlQbDRXemo5Ky9IWndJRklyOUdRSk1sZGQ1cjNxOHQ2ZkxRdmtmdkhqdnozeG10dzJKUzY2VGxJdjI5blJadU9RcWJHeTNkb1hnUGdUa1h2bzZqaEx0N2VteVVQWXhMckh2Z3dMbkRvK0FRNVZmajZyNVpNcEhSbnQ3c2l6WHllemorL2FwNjg5OW5XNTllQ2M1aklJV1ZUNVRqS3pLT2xOMkk5cmJrMldoN0dPWWpOR29VWmQ4NndwSnlzTjRib0lpNHBIYVUyNU56WHlBRnBwbm9RV3gzcDRzQ3lVdXc5bkhzcWw1SVJBbk9MTXVDRW9BSEVXK2lJQkpsY3Ztd1NNOSswVFllV2JLRyt2dHFiTHdZeURCN09PbktZWEM4SVc0M3pyVGVrZThqRmR1S1FlZ0p5OGtvc3VyM0hVQy90YXVaS1Nyd3A5YWp3OEdTTEhlUGlGTGtTck1ReStObExYTldBRnBtT2pIRHRtYkpWRjlxdHBCWGxZdTZwV3o5RGpHekk4dVllQVg2KzBUc2hTSndyeWFxcDJjeXJPQW9ES0dpWDdyVU96UE03ZHpyUmt0TDRydGlNR1ZucytlOVNrOVRoVHA3Vk95RkNQQy9OTTAvOW95V3NLODYwNGJHYllRMjMvTHhRMXRLWFVuVHplOG1sb3ozM2ZaVkI3WE5Rck5QWXowOWtSWnFKam1YVjdCbnYxTlZ1bkkzb3R3OGhjUWFLbnl0YWxXQ0htUjNwNG1DNFZ1UFNyNURWYjN6eW94RmNveS8vYTNoTE1iUjBDbzhwdW1jV3ZjZG9uMDlqUlpKaC9QdTNiejU3VWV3TjI0alNGZWk0QlFaWXA0bVc2ZU9yakdlWHVhTEZ4cTdyQWt0RDBQU1hNMHhkYzlJQ0JVbVhqdjg2cFplMDZwNDd3OVRSWmFiREM3cTRLMjU3VHUvdW9TKy9ORWxaTHU5K3dPSCtmdFNiTHc0M216U1JobysvNDhOS2ZFYlAreU9LbWRYN0t2Y28vejlpUlpxTkRzbFM5QzI3TXNpY2hwQXRUMVZ3ajA5cWVKcWpoKzFwYWp2RDFKRmxwckVNdytXdW9JYmM4K2dGbE40TXVHRVREdEwwU2lTMTlrRVRySzIxTms0UjR5ZjlZcEhUcUxZcWhrandoWTB6WU83b09IM1M2bGZaZHk5SnQxKzdMRklzcmJwMlVwQnNMODF6VC8rU1R5Q1ZNVW5PSDByRy9ZbytFZ2N3SUNpaXEzQlhuMWQzdnI1ZHpkVE9VcjVuMDhmaFRsN2RPeXBLNlRhZldURENkb2U0S2JIS05JVDVWWkgvYjIxbVVmSFQrWXYrelFNMW1NOGZZWnNrU3NnZlFJVTBpR0U3VDlHSzZib0lWSmxkVkEzKzQ5VURjSnRRMkxCTHo5Y25jU25nbXlVSkdZeGVxZzdVTUwvZElaMmF1b1U1Z0ppeHJvWDBQKzNsMFZjekR1N2VKNTF2d3lRUmJpNFRHemF0RDJHTnNkNzFxRHU1Qnk3TzNLZThwdWlld3luV1dmT3g5VGxtNWdCK1o0V2FoL3hLendBbTFmWnN6ZGwrNmpPYXZDMDBTaHRlZUlISFlRQTNueWJwRG1vU0x5Zys1YnFvcG9XZGg3WTFnNGFIdlFWb2YvMGRsaWxMbUV4SGI5RUZNNkFPLzMrM1IrQ1RtaHJPYmxmS0lUWm0xQzBxMThaN3dzUklaOEhjbHN4am9HYmJmZytMa3ZObFV1ZUtFNFU0TnkvaktyRWNqRWRUbFlteCtMMGFqRXBrRkVvbVZoTW1UMW9CRlp1dE9nN1IwVVAzbkE5M1BNOVlQMFpHcFRQZXJseTJYWTIydDZZMEZWZmZoQlB6cWtFNWEzbjhxNmZsYkdUZjlvV1VoV3E4WXBDNEsyVHlGMDhOOXBrd0dIQzF6SkNmMzNJZGVBb2pKaWU2d3N4TUtOdmpKRE90RDJHU0Roa3ZVUXFEMjNYK2UyUnFORlRQYXhLSmkyeDJUbjV3cUM2NERBSEFST0ZvMmFVNksvaG1oK1pGY2haMTlPMFhvQmNBUUVvaEM0ZHNzVG9vcnh4VXpDNXo2ZXB5cVhMSkIxT3l1NlVSUUFBdWtJbE9uTEUranh2RG52VjdoVTNjVEUyVDA0WFdxVUJBSUpDTHpTaVF6bGZPWThuaWZ4WEswUGs1dTNDTzBKWmtLUkxBaDg0dExsWnB1VWZmUXRjalF2NFdOZWpOQ21LVG0vUDJjMGNLdkFkeUNRQTRGN1hMcmNiSEx1NDNuczdJcmU4NzJyeUZtdDJTQ09nY0FpQkc3cDNqZjc4VHlPN1hJSGluUHRjUFpGOWtMaEJRalF0cnZKcGVtMjZ6elhwWWhlVStibTdkNm5UVzRaQllGQUNnSzNCVHZ4YVhveTNTNG5Za3I1RTVldW5LNFpWd0NCdjBHZ2ZhbkNuTWJvc2UybS9qemg2M1BBd2pXYlJBRE8reTJ6L0E4UjdVdDBDREZqcWdBQUFBQkpSVTVFcmtKZ2dnPT0iCn0K"/>
    </extobj>
    <extobj name="334E55B0-647D-440b-865C-3EC943EB4CBC-17">
      <extobjdata type="334E55B0-647D-440b-865C-3EC943EB4CBC" data="ewogICAiSW1nU2V0dGluZ0pzb24iIDogIntcImRwaVwiOlwiNjAwXCIsXCJmb3JtYXRcIjpcIlBOR1wiLFwidHJhbnNwYXJlbnRcIjp0cnVlLFwiYXV0b1wiOnRydWV9IiwKICAgIkxhdGV4IiA6ICJYRnNnWEc1MVgyb2dQU0JjYzNWdFgzdHJQVEVzYTF4dVpTQnFmVjU3U24xalgzdHFhMzFEYjNZb1hHRnNjR2hoWDJwZVZIaGZhaXhjWVd4d2FHRmZhMTVVZUY5cktWeGhiSEJvWVY5clhsUjRYMnNnWEYwPSIsCiAgICJMYXRleEltZ0Jhc2U2NCIgOiAiaVZCT1J3MEtHZ29BQUFBTlNVaEVVZ0FBQldVQUFBRUFDQU1BQUFEc3UrVGlBQUFBT1ZCTVZFWC8vLzhBQUFBQUFBQUFBQUFBQUFBQUFBQUFBQUFBQUFBQUFBQUFBQUFBQUFBQUFBQUFBQUFBQUFBQUFBQUFBQUFBQUFBQUFBQUFBQUFDWEh0TUFBQUFFblJTVGxNQUlqSlVabmFacTd2ZDc0bEVFTTM3N2ZWckxTejRBQUFBQ1hCSVdYTUFBQTdFQUFBT3hBR1ZLdzRiQUFBZ0FFbEVRVlI0QWUyZDJhS0RLQXlHdXk5Mm1SbmYvMkVuQ2FDQXFLQm8wZlAzNHB5cUNNa0hoQkRRSGc3NFRDTndxdXFxZWo2Ly9IaytxNnIrVHNzSGQ0RUFDSUFBQ0lRSW5HdnZBeXNid29SeklBQUNJRENad09kelBKMGZZbXZ2cCtObmNqNjRFUVJBQUFSQW9KZkFoYTFzMVhzWkYwQUFCRUFBQkdZUmVMR1Z2Yy9LQWplREFBaUFBQWowRXZpeWxiMzBYc1lGRUFBQkVBQ0JXUVRZeU5iSFdWbmdaaEFBQVJBQWdUNENiemF5Q012MjRjRjVFQUFCRUpoSkFHSFptUUJ4T3dpQUFBZ01Fa0JZZGhBUExvSUFDSURBVEFJY01FQllkaVpFM0E0Q0lBQUNmUVFRbHUwamcvTWdBQUlna0lNQXdySTVLQ0lQRUFBQkVPZ2pnTEJzSHhtY0J3RVFBSUVjQkJDV3pVRVJlWUFBQ0lCQUR3R0VaWHZBNERRSWdBQUlaQ0dBc0d3V2pNZ0VCRUFBQkhvSUlDemJBd2FuUVFBRVFDQUxBWVJsczJCRUppQUFBaUFRSm9Dd2JKZ0x6b0lBQ0lCQUhnSUl5K2JoaUZ4QUFBUkFJRXdBWWRrd0Y1d0ZBUkFBZ1R3RUVKYk53eEc1Z0FBSWdFQ1FBTUt5UVN3NENRSWdBQUtaQ0NBc213a2tzZ0VCRUFDQklBR0VaWU5ZY0JJRVFBQUU4aEQ0SUN5YkJ5UnlBUUVRQUlFZ0FZUmxnMWh3RWdSQUFBUXlFVUJZTmhOSVpBTUNJQUFDUVFJSXl3YXg0Q1FJZ0FBSVRDUnd2RmZQUzNzdndySXRDM3dEQVJBQWdma0VQaFd2ZHAyYWpNNThXRFdIK0FJQ0lBQUNJRENMd0oydGF0MDZzeEl3ZU0zS0VqZURBQWlBQUFnMEJNU1ZyZC9tK0NoRzkyZ084UjhFUUFBRVFHQWVBYkdxM3lZUGNXM2h5alk4OEFVRVFBQUVaaEpnSy92NG1Fd3VmUGcwUi9nUEFpQUFBaUF3bDhDanZyZnhnUk1iMmFxeHVYUHp4djBnQUFJZ0FBSmtXSnNOQm04TzBuNWhaTkVxUUFBRVFDQWpnV3RkMzhTd2ZtN3N5U0ltbTVFdHNnSUJFQUFCSW5BbUQvWjV2OHNXcmxzYlBRQWJFQUFCRUFDQlRBVE90MGRWVjgvYk9WTit5QVl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R0JsQXNlcVh2NXpXbGtwRkFjQ0lBQUN4UkI0TDI5ajYvcGVqTG9RQkFSQUFBUldKbkJldzhyV241VzFRbkVnQUFJZ1VBcUIweXBXOWxxS3VwQURCRUFBQk5ZbThITE1iUExjL3ZNNUhvL3Y4K1g2dWoyZVRsYjJRYlcyVmlndko0SHJMZUx6T3Vjc2N0MjhkcS9nWWY4YXJ0dGlVa3Y3MnVhd3ZxVGU3cVQvbk02dlIyZzliY005MEZId1R4NWNuUmJTZS9EY0xKemRLM2pZdjRhRk43NlBheFdQODhYOW5HKytXL3Vkbnl0eStCVUJWWm5WNDNHL3ZWNVhtclVvUTN0L3FjOU5qNnVQWDhrM3U5emRLM2pZdjRhekc4SENHYmdMWUprOGtzL1ZOYlRZekxWd0xTNlh2WVR1Yi9ib0sxYjJacFY0NGduUnl6cXhxYSs3Vi9Dd2Z3M0xiM0RhTjlGVFFidjN6Skw5OUxLODVPU0E3NnlpY1hOR0F0UThLbWVRVkN1bWI2Y0lHbFBuQlp1YzNOWTkyTDJDaC8xcnVHNkxtVlNhNjNabWpLRmVXenVMelZ5VHFxYUFtNmdPYlVmMm9JTjhybVFVK0hQTnJudTU2S1BkSzNqWXY0WkZOekFsM0ZHN3NmcWYyNmZteWQ5c1lkanNmSEtlL3R1L201NWI4YnpVQjdjVEx3cExZYWVjeldaTmJMdFg4TEIvRGRkc0w1UEx1amhtTnV0UzFVZkhJN0NaYTNMdC9QYkdlKzIzQjJrczNoWm82c2kvRlhONjZidFg4TEIvRGFmWC9wcDMzaDB6bTlmdmZLdXdRY1pBeEpway9ueFpkZTNWbkFyTE9wSGF3K0ZjWjFvMlhaLzM3aFU4N0YvRDlWdk5wQkxkMEd6ZUVOdEh0dVQ2SHRFa01YSFQyZ1M2NWxQdHZmVGt1UGdoQk85NnVZZTdWekF3QXU2c0NzdHRYSjVreWtFeEhtMlZlYTFLWEdYUCsvRUV3R0daQkI2MUZ4czRoTUt5aDFlZGJXL0t5aHgycnlCVjJNNnJjT1VXTTZNNDkra1FiMjFqUnI3cVZsNEV3MmF1MlJqWHorQlRkMTcxRXdyTDBsNGhiNGxzZlZHbmxiaDdCUS83MTNCYXpmL2tMbkZSakRQYkdmM21pc1RlYkdZSGVhNUl1RCtDd0xrek9BYkRzdVF2NVkweVJZaVdKOG51RmFTQWdlL2Y3S3dLOHpTRWRYTHhuclROUGI4bkk1NTNVVzBkS3BzdjVmeWNaZjdlWDc4aEJHTjZoK3RXdys1bEtYaXM4azhKeXRKdzh4MXFwZ0swR2NmNjVBN04wcVBVMk13MXM0WW0zSDZycTh6N1dJTmgyUW1TRlh2TFR4VjhyckdLK0ZNTmk2MzNsUVJybmlBUVkrdFBNK1lLUVk4KzVCK241d3ExOS9zcFVPUDdvbk5WbHNiaEw2Zk16YlNrKzMrcTRPZFpmeGVQclAxVXc1S3EraWV5NUh3SllsZUIxM2EzVkhhVjJjWVpjbHBteFFzQ1dvWmplb0dFV3ozMVl3WHBoL2llQzV2WkgydTQxWWFSUys0Rm43UmxFYXZzZmxVdXhUUG5jNlMzN0Q3cFdZenErN2g2cnVScnpmZ2xqWnJacHcvaHNHeG1nTC9NN3RjS2tnMWMyTXorV3NOZjFtNEpaUy95RXNSR3NXdG5zYk81dEtNdjU1dDYxazJtWmZUbmFSdTYyNXIrUElVTDhpODQ3ajZtOTNNRnFSTXVPeFQvWE1NZDlmWkpxdWlYRG1nTGtYdWorVHYzOUhXU2prdmVkR3dBVnZUTzY3djZrWjZxVVpzaTM3bVo5bXREaGVYZTlreUY3VDZtOTNzRnFlSnlMNG80cmVUM0dqcmkvTUVEOTBsYjd3bjJQOGdqU2VXVGVBa1VLYmk5VFdqdGMrWnoyclR5UzNsV1E4cGJSb3dVU1ZvTUp0NTlUSzhFQmFrVExyaThXSUtHZzIxcy94Y1hEczN1R2FDeHNZL0dkVlhhdnFuVGlKbVZlRXgrd3hkbXl0dWY3VmhGT0ZYeTJkM0g5RXBRa0R1aEY4OVBycWorRzByUXNGKzZ2M0Zsd1pjZzdodWczZ2QzRDJ4UHBRQXBUUUZsUC9KcWI2NmlsYThsb251N2ora1ZvU0Fad3VVYVNoRWE3dHNXakd2SHo4SzJuL3pMSitNU2JERUZPNnowNlR3cHBYUWhwbGMxVVZzckxNdURaY0RlejBZcldpNDRuWjB0NE53TXlsQ1FKaUtMOWJ3eU5KeGJUeHUvMzN2UzFwditibHk1cGNUWGpteXYrU0VickhZZXJCU1dwVGVFbUdCd1ZwVjNIOU1yUkVFZUpCZUtHUlNpWWRabXVjSE1WRFhJaUVkL3NqOXB1MEVpWXlKL1pCSldQL3Y3UmNOMHBiQXNUMGlXS0dyM01iMVNGS1JoZVltQUQ3WGtValFjNjFSN3Y2N3F3WmpaQlhZRDdRemdVVWNMaHN5YTN1RzFYTFROWWNwR2ZaSFl4TzVqZXFVb3lDdWx5OHg3U3RIUWFiQi84Y0I5MHJaM0d2d1gwUVIwUHFsWXdQQVdSNzEzWXhIVDE1V0plOUtRemUvZUVYbEdWTjF6Z3loR1FZNHhSVlpLV3JKaU5Fd1RlMytwdmRCcy8wUjRmNnFuYTZTREFXTXV2eHE1bG5GUGZLRVhjMldWcmp0dUQrVW95QlBLSllhemNqVDBXKzJmTzNaZmdyalNOSGVibExXVE9ocEVVMkdZUlJ6TURqaDJaUmN4aGJ1UDZaV2pJSzlmTHVITWxxTmhwOW4rdVJQTmc2SlUxd3MvNzdkdHR2UUtKZjZNcnhIS3dMVkV0K255NHc2NnpNZ29NYjNSQWFVcjBXYk9GS1FnTDJBdU1QVXBTTVBOdElyRkJIVkRzd3M4UkxTWTVLdG1USzhEbFUvRWZqZE9OeHk3elNVNXV5dkw3TGFVSVdXWnJITXBQeStmZ2hUa1lYbUJBYTBnRGVkVjFSN3V4cE8yVWJVb25rR2NUZVBtdmM1b3haWi9pU2NTRHFwUlJJd29VZXdLVEZTVWdsU0wrYXV4S0EwTGJBRXJpK1ErYWJ2TUJIUmxsZklYcDRKY2NTN0hZcmJQVjR2WE54WndncWdZMVNiODhuWjBYSlNDUElKbm56Y1VwZUdPV3M1VVZkd25iVmZhZ2pSVjJOL2NwOVpySTFlYUtBYXpUbGlXWStyWmU2Y0FsaWF4akFIL1RRWDZwUmFsSUJ2RTdONU5VUnI2K1AvaXNRNDVVbDN6WjRGQS9PYWhha0p4MFZaeVRlSVN6c1hDdGJYTXJINzNNYjJpRkpUSmZlNnRJa1ZwT0xlbDcrRis0Nmx4cjQxWlJkK0R6a2s2NkhoQlpQQ01yT3dxWVZuWnpKQ2tSMnhpOVVzYU94NXVDMU9RQi9ITVcyWUwwekMyNWUwNW5iRWlZbVVYQ3ZWdG1KOWFTSWgrbEpVaUJvc3NTZmtFK2NVMXVXZjFuOC94ZE5hNyt4NlgwL0d6enI1Zlg3WGxqb3RVa0dmM1l3KzdSQ1A1dFliVWdDNVgvdldRS2p3dGZsWFZNbUd1YUVLL1NxaFgwSldWWFNqV3Q2QnVuK3VkNnJSNlBxNkxtRGNKY1JHYnlNeWZ3MkZaSSt6OUVySmc1d2NwY3UvRUFhN1BidFBrUFhoeDdYVzR5S1ppdkNjQmRXdUlmSUwzU0w4eldUOGZsaGQvZkpHUDlyeXY0Ukp2WEVGWnFXcXFJZmhsTXhyYTRVZXJNVFJLeVV2dE91Mjd1YnpuTDE3LzJoYUVpeG9qK0xka3lTV0lOSVVKdFdsYzJWaHZveHA2ZjR2OGJnMFpIeEcyOHlMd0UxdE9icWRlWUZjMDlNN0pEM1BGbUxEaElpMFEvT0JGOVh3K3YrcEQzeW82RTdVdW8zNCtRcFF5VTEvdVRueC85c213SmJINnVua0ZKV1EzRkpqZGpvYW1zM0M5aDl3U2ZwQm1wWWhhcDUzOC9JVDdwTzM0QTA0L0Y3Z1I0TUlkK2FuOHd0T0xEcklQRWNhVmpjMzRmQTA1cVNMd21ZV3R4T1ArU0pqR21DU2xEdFhDalVZSmRtMmNyUjQ2b3VNT0lGSmxRMTFUNWRrcE11UmdORFFuZmlHSm54Y1M3OFBCQmpVYVBlcEtLdVZOSTRTanpNUWllbS9iZzRKRWJTQ1d2eWtOejlmWFRmZVkwRTRiMVpUZGx0eGJ0YnU3b045T3pkVk5uMWkzN2VjWXhQbXJMTU5CM1h6YzhpU0pyVWJmU0o5dU1PY2p1NlJWNDM3S2V4UnRCNVZjR25XUnE4RFdnajFjK3JnbVdXcHNzRHk2NkJmSk9kbEZqdDBmZDUyZ215cmdYc1FGM0UzSStNSkYyc3JFWlJtYmFoOEtCcVl2RFlBdGFxZzgybEJEazZZY01yK052cnYrb25zeWRRbit1QjI2V01WbFpIUXI4MmE2ZHk2aHRTTVpHUUlkS0ZXaWIxL0x6NVU0amVYblZjWldjYWV6QnpwZE4xWlNLb1pOOXRoc1hvcDhEQlI1T0h4ZGZBUHk5MTU2MVZYcm5MQzNmajY4VEMyb2xiUzQ4SEZ2QWYwWGRxSWdPMzg5cG1lVEdxcGRTd0Vqb3N5djI1RDdhM2QvVjV5QXlwTGVSMFowMG9YdEtqdmV1Wk8zWFQ1SFdTYWNQemRYOFQxZGt5WTlxUEZ0YjQyWFNUbzRuVTdTdVliM2NHQk5iVk1jMERWUXBPendhWW84SEU3R0hBWnVqengxc1kzc2dldmtTYjFNNFZJYmlockZJbk9NVHJZWEJhVWhCN1hlcG9hcXdRWm1NTXBsQ1Z3SUtoOCsrVG05MHo5emUyOVlsUFN6dWtOd0Q2ZlBtSmVVbm4vK08yUk55SGFUOUh1ekxDTXl2MUExTE04SEloM0p0NG9TcHRVeVVrSGE2VlFEbnVXQml1bnliU3JYa2ozQ2RGV1ZJbDI3ZmpqSW9OSG0vWnJ0bzVPMGRzUmErbEd6QUNoVkZMc1ZvcXZCeUpuZEtDalFRb1pnb3hxcXdHeWc5cVQxemJNdDNrbzlkNE9ZVDhDeERzaTMvQ21wMFVaZ3YzY3VYMzVxQ1RLUGR1eVdubGxudGJMaVRCQVYyNXFuU2tycHBkMTFkcmZLV1YzL2o2WUl0UlRwRkNMV3lxa1NNY1dEVFNkY3BIVG85cjZuWXlLZE1pTVB2bzNjY29QMnU3WEo0R0dFUHJZWmpzdzJJdGwrRkJRUEp3QnBxeHBLdFR0ZFUxV244aC9hMWhkUnlaMGs3a0s5YWw4UmZ3UFNkTEplNVlTWkd5dVp6WHJHS2tWUEtFUUdCV2MzaEtwRE0xa2R6L0o0b2ZYUXgvYzU4R09KRkxmVU5Sam9BK01sTkNuVVRLbmpyU2pIVDFLMXJxenlYTjB3blN6Qk9ZWmVHdHRRSGFuaG9WT2tRR295UHptUmlVYmNoQzhVTDNCU0swMU5tMWErckRNOE9Lbm5IQlNyWUZTN2NqU1hDVk8zTXJlcVlhOHhWUXExTXlrSFF1eUJSQVVqN0txVDVEbXYvOGJLRnBIT1dDa3RYcWVEUm1TeFhoTGxNemx1cXg3bFlpY2tyYm9EY1NLenc2Q2VwWm1Tck51TlZKUkdpbStqc2hKeDlVT3UzRDZkKzBYL2dhYlRWNlRLM1hCN2pRUWR4clZ1bHV4MFVqVWpNb0xKUG9yaHVNWjRFZUVVeFNvWTFhNWNuZVFXWnhEbDY1dlYwR3JXanA2cU00WEgzRXZndVJ2bjV0MGM2Tm1ldHJLeDF1b242cXR3cVRzRjF4YXh4MloycXZIRER3SEtaMEFEVmM3TVIxbFZ2TmoxK2FSTWxidk1vS3BtV3EwNmw3R0RXalpPNlNnbWJvRnp4dEZDZGZWQWtiSTNvYkd0YmFuTzNmRUhaOCtWVmRsYlk5TDdQRFJhZHlvbHV1UnlGWXhxVjU2ZTNBeDk2N05kRGRWSTY2bEloejIrT1NlVUtaQVptN3QzN3VxTXhJSEU4UENmWlh5UVBNQlVkTU16UlR4S1ZEMVZGYTVHTWN5dXJYYmxNd1BQTEJZcTZ1QzRvcW9VWldXNWU5RTNVM0M0alpKcUpvSDhsMVQ5QnF5M1NOWFV0Zmw5K3piU0tTTG1vSTBtNjlUY2NLTDNMWVFySmFaY0hja0pNQzFDd2RGMjVla1lnbFoyRlE1cEtKM1RCSTFhVFpVWDVBOG02cnI0TzZIYWJHL2Z6VGR2L2E3SFlCV2dyakorSFZmdDgrNjFPK0ZxbElydlROVXNCWlhKODJicjF2V1lyOG81N1FoTHQ2cXBGYmZIYXp1bWlhU2R0dWkvSFVFR3hONElWMytSeW12UUc2MGVzemRHKzFGdzVZREZybStFSzJVZTB5SVVIRzFYbm80QksxdDRGUTVvcUt4cHR3ME11TEx5dUhqbUxaZ2U0b0lPbFhQRmRjNGZaMjJwSUNuVlp0RzBaeWRFb1k0TmxxWThOSmpvclVqdWJEMFJoZks3dTYzTy9DWUJoMmJlelFzWVZPL3l2SFJlaFhNTjc3Q1Y3UzlTVzNiUm1VeGlyNTJPMVBIbURWRnEzQmdpYW1jY3JoUTdSZC8zd2hVY2JWZWVYZ3pDaTlCdFY4T2VOdEJuZkFVRmV6T2ROdTlCMnMraFdpS1cxazkvaHViU3Y5UlpTNWxpSXNMVktNUHJrQ2JHeXFZVTVlV25ndzRkQzAvSjFPanVkaThWdGZIeTRISEZuVStKWUgxU0RSU3AxMVNrUmQ5YUI3cFQzc1FUeXZlUHZUbGNLUkYzbDY3Z2FMdnlkR1NuM3Azc2JGakRuallnVE55MmJsRjRuL3NhczVWb04xK05XVkdHTnRZcFdWbDltV2ttamdIQmF1VFkxK0JRb29KalhrdzBUVnZsbEFTYmw0THRDaURndTJGZ2Yyb3VndlVKTWxDa3RYSk5ybXpJOVBkbEduVmVTbllWR3JvdldDbEROK2hycFNzNDJxNDhIYnRXZHNNYWh0dUFtaWIzcjlkNlJQWjk2SVpteTNUaWRWd2pOQWRQckJ3MmFkNmMxODFCTlhiUHozQ1RPRWZkRlhVVnFReVhva1lMWjUyZ1o3clZXYWNhc3JKRFJmSTZHMzJZM1QyL0s2dG1oWU5FSFZ3VEQ2WXJtTDZYMVJVeFVrRkduRUpCbXBsZDBvWTE3RUVrS3FZd3NYSHM3cnVLQzNJejZXNHVLVVJaTmRITzRJaU5oOCswTHh2MFJBTTByRVVzYzFWSE4wS0R1TzVLanVNcUFRTjM4c2c1WGIyd3JGcGpOMlY0L3dlS2xOME1WTFBVM01uY1puZGxlOFlJVDc3Wmg1TVYxTVFKUUtnK0l1U0tVM0M4WFhsRmRYelpEV3NZUmlSOTF2RW5QQVIvN0ZEYk1HcUo4VE8vZFJFcEI3TnJpcEtsRUZVSDQwRXFTdW8vSTlCYjBOZUxubExDQVdGVmUzUnZJZXloUFhRUE41VjZKVmZmMnRWQWtaYVY3V3pDOHJTYXNwZTFKeVRuNVR6N2NMS0NVL2F5T3RMR0tUamVycHhNMVdxdU01SnZXTU1nSXBsQmxidWE3bFhIR29mYWY2dWZnL1puRFVuQ1pXaUh4RjF6RHljZE9jdHhVYWR4ZDlLckpoTnJaVWt5bjVtYVA0VXowSm5iSHFVeXZGMUhxNVB4d0I2RG9TTHBsYk5peDEvMHJ2Qmh6Y1diU28zTGkzRllmSENlcDZEY1BWWEdPQVhIMjVYWDBOaVh0YXRqeXhxSytmRDRmb1JidDFsN0dQN1NvYlppMWt0RHk5SmV4elRjTmZkSklyTEJjZWJyblZ6MHpNMXJOSjFrK29UMW1LeEpNaFJEVm1GWkoyOVpEK3Q2NmVlT21SNndza05GTmxhV0tublloSXB3aVl5VmNWZzgrRFpQUVJGeW9veVJDbzYzSzlNODlIKyt3VzRIRzlZd2lFaWFkWm1MUEY1TnJIY29URVk2NFhyU2RFclNFKzM1STZPMDVlRzYxMlYxN1Y1SEtqcEJEYXhqdVhRR25mT1VQTlNWdUxzRkRQL2REeGlvVjhyWVhuQXIwRUNSbEVqN3N2NysyL1oyL1Uwa0NSZlFTV3RPcUpKRHVwb1VXZjdQVXpBNWFHckpIS2RnUkx1eTh1U3ZETnNPV201WVErVUR1VzFBSm0zREhjMERNblM0NWZmTHRucXB3R3lpRzlQZXZ2ZzM3Vi9PTDBjeThxZjRiclpxWkk3Y3lkWDhRb0NWeDRDdytwSnR5WlRoN2JiSFRzQkFiYlYxMjdJcGRhQklTcUkwcXB3SnFyblQvczg5b3l1SW5hTDdYWVZBaG9sMjcwbytNMDlCYWQ3Slphb2I0aFFVK1ZJb1NKM1lFYkFOYTZpc2g2TzlhTk5qVHo3WGIxVjliMDc2d2NweE4wR0pMeER6SjhPR3BFR3hVaStxY1hUaWxDcTFzQ25wVlZPM3cxaER1UXhVb3hjK2U5K2Y5ZGZYV3dlcFkxcEJ5SlhWTCtBT0NxdXl0bDBZL1hSb3A3Q0w0K2lJdGxKTFlTczR6TWVNRzZOVGdRbDdXU1g2RnRUVnE2R0JTdkZTaGc3bktjalk3ZGw1cUlTK2MzRUt4clFycHdTWlg5Z3RiOE1hU3F0MjJvQThZTkZqNWNnQVZ3KytwY2NJTzVqa1FNY0xZeXlybmNicFp0MWMxejZqM0NsN1lGMWJnckh5MUdnWmlXMm9HcmtXbXJBcy8xRGo4MUg1SFZCN0ZXR3YwWlgwMGJXRjV2R3VVSy9XQVFQSDJrbTAxV21pVWtUZ1hkdHlkN2hwS2o2aElqa3piV1h0UHUycU1mMUlaZDBRVlJsZEFrMXBxRklpaXArbklOZjZSTzBqRll4cFY0NmFZam5zeXR5d2hxeDgyNnRJVGVsQllYK0EzdUFtYjNkaWRXTjZtRURiK1B0bFJRZjFscjYrTHVxMGpWOGRLTU1YNkx3QmdZYXFVUXlWcWY0ci9ZSTMzVTllaFR2cXFqQ20wMndDeGZBcEdyTHR5YjlPMVMrczJpVG1xaUdPUUdmOGVQdW1uL0tXRGg4MkZ2MUZpa3pTRGJxV1hNczc1NSthQlJtaUtpZVNzNVBsVUtWMEVnZE96Rkp3ZmxoMlRNR29kdVdvSmVCc003TmREWldyYVNHU0FjUFd6ZEw4VzZ1Zi91Uk9GcmYwWWQyODRhOXF5MFhaRzl0VVovWmNwakR6d1dxVXBxeG41NC82enQrNFNYZ2pqRm9LSEc4RFpFNXNiOFRJbzU1SER3aXIvQ0p2NTVjczdIY1NQMElCVWphV25aUlNhbStSU2lhK3NlZE9JL1RFLzJxZTY4WTdyajVQZnZITnpMNDFTMEhwOWE2TTBlckdLUmpYcnV4QzVRNTdpTjZ1aG9MWGF0WHNTenh0MVN5OTcyYnlKMzJoSjVHVmZqZGZ4WmtLK1dRRmFhamN5N0NGNFpYNzF0Z05WeU0zQUdVOVAxL2x3WXI5OXR3ODdjejJqTVl0bHFmL2RKYTYxQ3VzYW82dTQ2eGVBT2Vkb3pjUGVDSkp6aHdpOUFZRUxVeHZrZW82M1RkNXlxeExhUDk5M2hhWVVOVHk2YzBOK01GZTdheFA3bHV6RlBTQ3BxMHE0VytURkl4cFYzWnhZcjN0RTl2VlVBeEkwMTZQZk9oTzExbzFxVjNyMFU3VXRScFNtMmFYMzlRc3RuUjl4ZVByekt0VmhWREVvN0d5STlYSTJVZ0xvTjlOVVNxTCtuN0dpa25Zb0xXTjRORmo4dFF2d0hRYm1uSmwvZlBCVGFxQkI4cW9YTFlXUFI3MkVCKzFhMmhxWUxMVlYzM2pvYUl5a1dVVmFIYngwZnNYUEw5eHBGSWszL2Z0Y1I5cWhITVVKSWtUUFBrSkNrcU5SN1FyaTJYWDhtOVdROGJiOEJXWHZPbU9sc0w4bFRZTG1KWWozczJmOFdWVk9LZ1BpMGZwZDRjeTlEZmpwU01IVlYxakQwZXFVUVpRMXZYVS9DNkxaR3lxM3VTci9JclFwTjJrb1AvZlpseTJUc3BYeWRNMVBYemVIZlBOVFhMVzQzOE91ckpxVWNHellEcWJBVDRIY3R2dGZtQUtudlpmK2VNR3VCVGI5RENWbzU0a3RObVBWSW9rVk5tR2c4NlNZSWFDVHRDMEZhdm4yd1FGMVlia2lIWmxGY2syMVoyYmJWVkRPeXo3WWYra2VXK3lwYTc2K21xZFhORzJrMkNuSjFUQWM2QjFGNkszc25zaFlTaXNiR1loSEdSdFhNVlFOY3BBU3dNb3VWdkdzSDRlZGVESExsWEw4WDB5dTNpYUdMWEYyaGZvZTFoWTZiN2RwK3ZFYjNZcmdKeHpJNTZUczVpTDRKV2VJdVZ1R2xIazA1Qng4a3c4ME9PUFdkNVNXVHZ4anU1anZDT1Z3aElvM2tPN2RjTk1SZm94QmUyZzZhaTZVeFRrVlZCWkJ4MXRWMDN4TXEreEZvem93bFkxVk1PU0RQNU11bksxYWpUbUwxVWJtT3lQZmpsMzdPSWdOT01yVXpFeFJvRXA1WnMyMjdmdTNVZzFjaVkwNVNaRE1EWlhVUzYrbGJOSGhmcFYvMFdLUTlMSEUxWU1TYUJjR2VkY0MvajF2SnltYk03V2Mzdk5OVm14ODRxVWE2VEpTenFDOFQvdjNSemk5N0tLUFdrZXdLZGRHaXlTN1pPUnJmQ2xHS2tVbGxLQVVVNUdScU9WOVgrNmd0N2tQTGhIdWlsb2lvSWlmbHk3TXVWSXgvTWE0VVkxYktab0Yyb01zbXZIS05uNWYya3NzSXd5cm0vUlNiMlhFeHZZdzJWUTA3VFRmU0pSWFNBYllrL05SNnFSODdqVHJFWXRlSnVzZy8vRkZhNi9yUUczVTVFRDNEck45Z1g5UFNDc0dOTmdkaVNUKzV6WHZkZlljRDkwRFhKVGVLQkl2a1piZ21sN29yUnBIVzhKUE81QUVHUDNpU3NzZW5tTExPcUY3YU5WQXpTejZQU2RrVXBoTVdVUmpUbDRob2V2NmM5MEJUbmZaaURvMlNOdFN0R1BsS1FwcU1LeWNlMUtGOFRHM0EreGIxUkR4bHZmamkrMnNhOXdmMm5vTmwra08vakRjWE4xVjErMnNJZXJBUzYrWURNV3F0TnY2cDJkVHEwdWhhcFI1bVQ5dHpSRnlSYzFFUXIrUHU2VkdsVFhJYlJ2RjJIdEpKS2JaWTJzeE9JMlc1UHVWMmYxcUVuTXVmaDkwMXdVaFQwK1I3S0JZcFhGVFZJV3JPcUVtMVAyc29xd3hxelNYamcxejIzNkZyV29ubEZBeEF4Vmlsd1ErYmkzV2h5TVl1Yi9WQVdkc0d6ZkhtbFRpSDRVVDlkVXBJSko3VXFWeElOVGg5UW1OVlRUWWZHQnZOYlhNQTE4Q2NYekFzbjJjRXExN1hDZ3J6ejlPbDMwUW5PVmI1L3pFNnBHTXh0OFhXSjAxckhDdTFmQ2h3ZnQzbUlOTnJmRG5KaDBiOEJLcXNGSVJCNVJJS3lnc3hXUlBIbE1pZW8zRkczMzRFMFpmOVVKc1FOaTladE5WYzE5U1h0Wk9hT25Ob1VrS1dYQ2R0ZllDd3JmaEVjU1hWaW9VdVNTcmhuTDUyekVhNzkwR2tDY2dqSXc2SEdnZjQrMEtXYUtnbW50U2twaXEyU1B3cXI0TFdxb3h0MzZHZTNHaXFwL0p5eXJabjkydnpSTnJjei8xSWVwUXl0ejlMNnliZnIyajU2aGFsUUswMzFrOG03R3JQWHJlaFR6UnhQaVMyUFlqaGMrOSt3dnRzbXRGZmJEeG1EUWZraFU4c3FHNEVodWNqQ3NvUFBsakhvTGI0dWtqRVJRYldQcFpqWUVGRWltTlR0L1NhOHh1eEpXYURSdEZQRytVS2RTMU05bTFaRWRiSDYrNDNNbVBYdG1GanFUVUtXb1N3cDExZGhycjFSMU9GVkJNd0VZMmlQZEZEaEJ3Y1IyUlVXSkE5ak1BSnF5RHh2VWtGclc4NWI2TzRuUzFnYm1MUzJSclg5VGcxQjNRQzFZTHlYeTg4bm10cTZHOWxjR3E1RTcrZU53Wkd0QW55WlUxNjh3Qi9Ia1V6M3V0OXZqcThxTlJDWkJnb3JMWlBjdjBLWGFjaStTcW1LOXFzSGNneFBOTmg4cHNqWjhuSUZFL0MwcXhyZmhNWHRaMndMbzI1a2hpRnJ5NkJ5ZDRWV1BXdXFrdGVyT0xlWWdXQ242NHBYMmJGdy92UkZwbldxQ2dzbDdXZE1WVEc1WE1nRUlyL1R0UlVOVDUrSC80clNQK3puaG03ZDBWaFNOTVRWRktmVytmYWxOUDcvMzYzQWRoYXF4N2VTeXJXOTRjcXUxZnQvRXNyS2xsRS8xR2k3WGdYVytzVjJ1SGhIMzBLWjhzbFBQUjYranFqTG1rRUZmWUZaU3RIeDhyL1R6NHZmTitUYWNWbHlNUW9MTXY4dlJSeCtjNzZUVzA3YmhGM3JsVHZXd3o0VHVVekVOVTF3d3haaVZwVDFmVFFQd1JRMHJxQUxIclBiSUhtbExua1FGSjdRckh1ZjlxakFDN0VORG8wMzR2OHpld3BkMmRWWUZyUWVqYUZ2V04xU050dVdWU2Q2SVNkUDZINjkzdG9CMU5XcmFWd0RHTmo5bmpDZGlMMnMrclVLVjR1VCtpUnI1bkZ0R0Q4U0pKNHNjdjVkMU5Fc3ZRWHE3RXJzOE9MdnhpaGc4TEZIRFFZSFZqNTd0MXZhMHVzdXVrZkFUUm0yaURYOWphK1JYbzFoV294TmRIdzRDbW9SbC9lY0pwVmxyeWlGWnhGN1dITVdvUEVLVjR1UitXbUJ1eGFZOWJTK3JJMUxFUVhxNzRzaFhSTUFxb3ArWnQwSUFBQStqU1VSQlZHeE9VcUtHdzZMTFl1d2ZDTXVxUUdDMjRYUVk2dnBYZzlXb3dtZGFHSTY0NnNqWUtmRHcxL29peDVVb1hsQmMwcWhVRVh0Wm8vS0pTUlNzRk9mRzg5Qk9MaWRsL0FHYjlzZzkwdkdaT2luVDJ4WGZNUmc1Y2ZJZk95aFJ3MkdaeGZ2T0IyQzRzTjlkVmVzLys5VXpWSTF0K0l5NXM1WFZ6dTQ5Nnh4ODRVcGx4eVV1MHBFb2lNeDdjd1lqT3VXSEtzVk5kTXRmRTJMYXlhb05iMzV3eFVnN1NtOVhMRk40N1N1dFpKVzZSQTFIOUJnTkhZM2N2NDNMYXV2SklwMjFEQUNoYXJURFp5b3lwQ2R0bFhrcXZ3elpoNlhJMjBPdHNweDVyM1UrMzlkUXBiaTVMMUFUWXRwcHZUUnVqN1FyVHR4UmVydGkxUG5Hc3hJMUhDRTNHam9hdVg4VGw5V0dxRDNIUlVMVktIdGttdnFoaHE2bnArK3NnYzZtZ0tXK2NCZGRZaExDczloOERsWkkrMUNsT09sT0N3aWdIQXF1N2FnOTBvNDhjUWZKN1lxZFgzL05JSzZvWUtvQ05ReksyWjRVNzN2UDVvZFZWUTgxNVl1K3QvaEsrUmFzUml0R1FISnl0MVBPL0dNUm83VVlpc3g5MU1qcHpudk4yWnovZzVYaUZIRHIzZDNrSkVzNlVFSFRoRDNTU2JsejR1UjJ4V1k1NHpoWm9JWWpETWREUnlNWmJPRHl6dmR3Y1EwRXE1SHRhanVBY3R1VXBuN2EyazZMekoxVXQxaDMzcnRFTXc1V2lsMFE3WHV4RDdOOGJ3ZVArRDNTaVFXbnRpc1dLZU0ya1FJMUhBTTRIam9heTZINDYzb1AxMjYzRjNBRmhLcFJQUGcyR3NhMlNueFo4Nk1KeFZkY0l5QU5FQmw3cWM0MmhLd3BNY3VYMFJKdUN5eFIyWU9IVEsyekwwWWt0eXR1ZVJsN1g0RWFqaldYMGREUldBYmxYMmNucnU2K1RIcW00SjlYNnliT3pDckQ3YUZxNU1adCtVbzgySEFZOHJGQTE4Nmd3VkFXM0svYjRXSW9aY0sxRUxLRTJ5T1NqcFZ3N0x4aUlTTFRzU1JpV1UwaWJnSFp4NmZVZHNXQms3N0h2b3lnS2YvTDAzQk0rdkhRMFZnT3hWOWZhQStYOVF6Ujd4RUVxNUZibzcyZGgzNzVxMzdTRDcxdk1ENU5xZ3crWmp1aEJvTElKdVRUZjh0b0NlSGZPdXZQTU9vSyt4VE5TdE1pZTZSVDJ4VUprWFdSc1R3Tnh5cG1OSFEwbGtIeDEyWGt5Ny9oa29KRDJiMnI2U3lEMVVndlpQTDhHSHI2dm5vVUpIYTh3dFN6TWc4T1FXVHhBa1drSEN2aDFsckRpTndpazdSQlM3N0JXcWZLdDBjNnNWMFJCdit0YUpHNmhKT1ZwMkZZVHVzc2g0NXlld2xXOXIvL0trM2RXZ1BLSmRHcnFDV2szVmNqKzRVWlY2bXBGWXdHVFdlM2xKRkt1ZVExUGxwY08yaFp4QjVwTm9wWkIvYmlOQnh2S0lRZ3Q1TXdYdWlLS2RRZUxzK2x5MUErOWZxU3dySjdyMFo2L1NCRk96S3VvS3p4K283aFNxR1dtWGZZVUszYURacXlDS3FkL215UE5BWHM4dmFVNGpRY05TY3lMbVFkYVVhTFhEV0JoTWJ5Um9XVS9EU0R6ZHJuNTFIWmV6VXlIWHF3SkdkMGJ6Um9PcTlHNk82UlNqbVAvdnJFSkFtc0dBSGR6MWIydDN1a0tXQ1hPZFJUbW9ZOTFVVHZmRGZPSGE4TTZkK2c2MG04NmRPTDdlR2l0dE9zTVB5SzBOK3BSa1dZZkJqVGJETWdId3VhVGl6aTU1WENkclgxSFhtaDZLZDdwR2xzek4xUkN0T3dwNkhJR0t0MlZzaDIvUjI3c2p6czVkL0RwWDc1S2ZzMnhKN3E2anY5aDZwUkl5QXphMitaNkFNVGQzNlpzT3pQS3lWNUwyc2NyYW1waUVmR2tWR2tLRXpEUGpKaWV0Und4ME5kWm4rK3I5UmZuSmVldEVEMFMveWdYeWhrbC9sM3FySFJtaHlqYlBzdXgvYXlOb1VtZmZsNXBiaEJ5OE9QOTBpVEY1ZmR2SlNsWVcvcllQOU8vUW84QzV6Ym4rOHRkdjBMVWgvNTkzQ3BuMWJPM25wUytmeVphclRBa0d1VWFjVm9vYkRzenlzbGRTK3JCVGYvVjlwZTBBWXZjbVZmbEliOVN2RjRLOHF6Uzdaakk2djJjT1diWXhxaVMzbklKdi9JLzMrbEdoMGN4NXYvMjFmTzVmaURoY0t5UDYrVXhMMnM4Y0NtcFB6NHZ6ay9KUlAvbnFJMDlJVnJqOG5GNDhkTlAvNmcwS2JZeGJlRjluQ2RPTXBTd3BMaEg2bkdoZHJpeUY3V3FhV2lVcWFTMjkxOXZMSGdJWDh5T1FZbEVscG9ENWVLUWl3eEUwcUcrQ2VxTVpsSzVBMDhVaTRSOUVHbFJGYkEvcE9kSDAvNmZkTFhqbTNzNFNNdVo5NTk3TFFGVWpteTFFTkwyQ3o3QjZweHFiNG9ld0VXMlZ5RFNsbXF6cEJ2Y1FSa3NUZnplN2hhRzd2bmNIWnhWWmxOb0ovdlpjMm1DVElDZ1FJSXFCV3FuTTdLNThwN2Y4em4xNXRsQzBDOE9SRit2cGQxYzhRZ01BZ01FRkRSMDJ4N0t3K2ZDOGZiMnMrdTM2OHp3SFhUbDJSNjh5ZjJpVys2bWlEOFJnaGszY04xUE4rYWFLeXhzMHVzbTJ5RTdYYkZsTXFUdFFnZWhIZThoWEc3VlFUSnQwTWcweDZ1eitsOXZZa0RaSXhyOHovVDF2anRJTjJEcEQvZnk3b0hpTkFCQklUQVVRS28xU245ODM2Zno1Zkw5ZnE2M2I5MkZMYXhydnJManQrdnMrTTJoTDJzTzY1Y3FMWXVBYldIeXplTVdZL3pQemE0THFJL1docjJzdjdSaW9mYTJRbUU1L2hacld3Sm0yV3pjL3NER1dJdjZ4K29aS2k0QWdHMWh5dXJVZlV6eS8wdXR4V29vQWdRQUFFUXlFVEFQQUhyVzhhY3h6bTM0V1pTRzltQUFBaUF3RG9FWk9kNVRvc2F5QXViWmRlcFM1UUNBaUJRSUFINUVlR0FZY3g2S3YrN0ZBc2tDWkZBQUFSQUlFUkFiZUxLYWxPN21lMzVKVHNocURnSE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wa0lIQy9YMSszeGZUNVBtVEtja1UwR1dlNDFmbFY4UmczZ1ZoQUFnZXdFanMzUGN2L2V5bWFRNVYzWDMreU1rQ0VJZ0FBSVRDZndlVHdyWldpbjV6Rnc1K2RidndjdXU1Y3l5UEtzNjR1YnFYOTBlVmJ3ZG4wb09BWUJFRmlXd0lmTjdDSXU0SnVzM2pWSitIbXlYT3Y2T1Z3Y3BhZ1REUDl3WnJnS0FpQUFBbEVFeExJdDRPQ2RIMnpTSmxqWnFiS3dJaU91c3pqdUkrNXVGRFFrQWdFUUFJRm9BaFRNSExWTzBabEp3cy94ZmJucFNFU2FsWjBseTYydUh5T0NzcXIxY1NRUkxvTUFDSUJBVmdJdnRqdzVjN3h6aGpSNWwvOXBWbmFPTENjcWM4eUFraUd1enpsMVJWNGdBQUlnTUVyZ1M1WW5hMWoyWGxYUCsvVjBZTE9YR0RHWUl3dmRPeDVyZUo4L28wQ1FBQVJBQUFTeUVtQmJPRzZlSmhRNXdjck9rT1ZjMTlVRUlYRUxDSUFBQ0N4TVlGWW9kRkMyZENzN1J4YUtBMk5aYTdBK2NCRUVRT0EzQkNRVXVzZzBPdDNLenBDRjltaGxEWHY4cGpKUUtnaUF3QTRKOEg2cmtWMm1FN1ZPdDdMVFplRmRYTDkvZkcwaUtOd0dBaUN3YXdJY0NyMHRvbUc2bFowdUMrMW51QytpQkRJRkFSQUFnWGtFeEJRdXM3a3AyY3BPbDRYdlhDVHFNUTh1N2dZQkVBQ0Jnenh6dW95QlNyYXkwMldoWFZ4cEczTlI4eUFBQWlDd0VnRXZGUHErUCt0dnBuMWR5Vloyc2l5WDBWMWNuK3UzcXI2M1pZYVRsYW9LeFlBQUNHeVNnQk1LUFpGUCtIeFVtVmJyazYzc1pGbG9GOWR3MElPODVPckJqenhnczljbVd5bUVCb0VORXhCTGFDelV0YTU0M2swdmVzMHkvVTYxc3BObG9RMWd3N3U0SG5YRnI1SGhqV0lqcjVQWmNGVkNkQkFBZ1NJSjJLSFFSMzNuR1RYYm9tR2pGYWxKcXBXZEtndS8vbnR3RjllM2ZraW9nQlBpK2JESTJrTXlFQUNCUEFUNGpTN0s4TkFidDhXRHBTZFYydzIwVi8xbUxUNDMrS21NUDJ5SmxXcGxSMlE1VEJYbWJsN1ZKZTk0SEh1aGpLVUF2b0lBQ0lEQWJBSnNSV1dqNmZHcEo5UHlKaTN6QmtGNkRYZmt4OXhoU1pScVpVZGtPVXdVNWwwLzlhS1gvT1lOUWdaV0ZlRXJDSURBMGdURTd2Q0swS2t5RVV0K09XQXpBYi9RN3k1R2ZSNEI0NVZvWmNka09mUUk4MDlkLyt2SzZBanpxUnB0eEUySEw3dDBvMEwrSUFBQ0ZnSGFBaVV2WlgzWGxZbHNmaDcxTTJBeXJadGl2eVphMllteTBHMkREd2kvMm9mQ1pBQ0psUjdwUUFBRVFDQURBUjBLdmRUUEJWeThSQ3M3VFJaeVZZMFhIdVpSdGEvMjVwQkRsblc5Y0VrNEN3SWdBQUlkQWhJSy9kRHkwQkxiOVJPdDdEUlpSbitHNXRLc3l5MzFBMmNkcWpnQkFpQUFBcHFBaEVMSnc4djBzSmZITmMzS1RwT0Y3NHAxd3lVc215Y1k0bW1LUXhBQUFSQUlFNUJRS01VMVh4Y1RsUTJubTNZMnpjcE9rNFVleW8wZUloQ1duVmFQdUFzRVFHQTZBYkU3dkFCR20yWnYyUTF0bXBXZEpBdi9ERTEwc0FOaDJla3RCWGVDQUFoTUk4QjI1M0U0bnZrMUxmbmZNcHRtWlNmSlFqZEZ2NWxBd3JKWkhoMmVCaHQzZ1FBSS9EMENyZDJoQlRENkJKNHNtQU1seWNwT2tvV2V5UjNjeGVWSUwySFo3QTY3VXdRT1FBQUVRTUFoWU5zZG1iQTN5L0ZPc3FrSFNWWjJpaXhzbWVOWHMyUWdtYW9MN2dNQkVBQ0JDUVNjNVNCMlpqcy82bkordUU5VjlSNDVqMXRwVVpLczdMZ3NoNDR3LzlYMWZ5R0pRc0ljRHJ4VExMTzNQb0U1YmdFQkVQaExCRlFvVkd2TWIxL1ZXL1pQemNOZm5DTHVFN0JmU1ZaMlhKYXA3ekhRK3NsT01ZUmwvMUw3aHE0ZzhITUNiU2lVUldFcnEwM2x2Wm1IeDc4R0s3QUlsV0psSTJSSmVDZFhRSmlEN0JSRFdQYm5yUTRDZ01CZkltQ0hRdFdFV3YrV2JWVm53VEJnWmM4M2IrUFlCRm5vbHBTWHhTSXNtNlZTa1FrSWdFQUNBWDVkZDJ0UCtVQk5xTi9kK0d4Q3JtM1NmaXNyRnM5WnQ1b2dDOFZaVTFickVKWnRhd2JmUUFBRTFpRmd4UWlvUUxheXltbzltbGNGenBQajNScHVOeU14djY0am1pNEwyZVdVTjc4Z0xPdldBWTVBQUFSV0lPQWFRVjUra3JEbEtXRVA2cUNVOGdzem5XMExkSXRjTURaZFpaRXNDMXZObENncndyS0RkWVdMSUFBQ0N4QVFWN09kdHZPY1hYeFo4Nk1KMDR2OGZEN0gwMXVDQUxRNzdIdzYwZ2s3TnduQ092dkcwbVdob0VQSWdOdkZPTjhSbG5WdzRBQUVRR0FGQW00bzlNQXZhdVVwK0NQKzlTczlRb3JKWk9mVS9qaDdxTlFHTVd2Q255d0xCeDBjeTkwalMzTWFZZGtHQmI2QUFBaXNSSUNmQTdEZlowVy8vRlUvNzFXdE54cE1sNEt0YkZWVjlMekFsMy9RaHI3U0NjZktIaDlWOVhwYUQ4Y215MEt5T2ptT1NZdXc3QmdoWEFjQkVNaE9nSDYwMXB0elg4ajRoWitieWw0NFpmaTBmTmxVV1NqS2F0bm9DT2tRbG8yQWhDUWdBQUw3SWxBRkhoZUwxWkM4NDVSZFhJY0RoMlZUZHRmR0NvSjBJQUFDSUZBcWdhTVRya2lUa3NLNGlTYWFqT3o4VUVpYWtFZ05BaUFBQWo4bGNHa2U0MDBXZzRPc3NUOURvektYWFEzdGZvcmtFbkVEQ0lBQUNHeU93S045N0N4VmRucnBlTXdTM2ZuWkJKNzVOZVZwZ2R4VW1aQWVCRUFBQk1vaThKNGVNS0E5RERFL1F5UCtxM3B2akR4c0JsZTJyQllBYVVBQUJKWWw4RTNiN21vTFE3dTRRaS9kc3BQd2QzNW9WMi8zNHYyNU1kNnZud1dPUVFBRVFHQ3JCRzVwMjExdE5XTi9ob2FOckFyZjhqTVBpYXRsZG9INERnSWdBQUtiSTNDZGJ2V2lmNGFHZlZsNWNvSDN5c0xJYnE2TlFHQVFBSUVaQk40emxxTG9NYkU0azBrZWJFVTdFVDcrYzJVejVNYXRJQUFDSUxBTkF0ZEgwanNJSEtWTUdNQTVHVHpnalFVUCtaTzI3U3VZR1U2Q0FBaUF3QjhoOEkyUDZOTFBNZGJWOXdVYiswZWFCdFFFQVJESVF3QkdNdzlINUFJQzJ5RHdQLzBQMzlMVnN4M3VBQUFBQUVsRlRrU3VRbUNDIgp9Cg=="/>
    </extobj>
    <extobj name="334E55B0-647D-440b-865C-3EC943EB4CBC-18">
      <extobjdata type="334E55B0-647D-440b-865C-3EC943EB4CBC" data="ewogICAiSW1nU2V0dGluZ0pzb24iIDogIntcImRwaVwiOlwiNjAwXCIsXCJmb3JtYXRcIjpcIlBOR1wiLFwidHJhbnNwYXJlbnRcIjp0cnVlLFwiYXV0b1wiOnRydWV9IiwKICAgIkxhdGV4IiA6ICJYRnRjYm5WZmFqMWNjM1Z0WDN0clBURXNhMXh1WlNCcWZWNTdTbjFqWDN0cWEzMXphV2R1S0VOdmRpaGNZV3h3YUdGZmFsNVVlRjlxTEZ4aGJIQm9ZVjlyWGxSNFgyc3BLVnhoYkhCb1lWOXJYbFI0WDJzZ0lGeGQiLAogICAiTGF0ZXhJbWdCYXNlNjQiIDogImlWQk9SdzBLR2dvQUFBQU5TVWhFVWdBQUJrWUFBQUVBQ0FNQUFBRFJNem93QUFBQU9WQk1WRVgvLy84QUFBQUFBQUFBQUFBQUFBQUFBQUFBQUFBQUFBQUFBQUFBQUFBQUFBQUFBQUFBQUFBQUFBQUFBQUFBQUFBQUFBQUFBQUFBQUFBQ1hIdE1BQUFBRW5SU1RsTUFJakpVWm5hWnE3dmQ3NGxFRU0zNzdmVnJMU3o0QUFBQUNYQklXWE1BQUE3RUFBQU94QUdWS3c0YkFBQWdBRWxFUVZSNEFlMmQyYUtES0F5RzI5UGRMalBUOTMvWVNjSWlJQUlxV212L1hweGpaVXMrSUdIVDduYjRqQ1B3MTd5YjVuWjc4ZWQyYTVyM2ExdytTQVVDSUFBQ0lQQ1RCQTd2NEFNMzhwUHRBRXFEQUFpQXdHZ0N6K2YrNzNBVlozTDUyejlINTRPRUlBQUNJQUFDdjB2Z3lHNmsrVjM5b1RrSWdBQUlnTUFrQW5kMkk1ZEpXU0F4Q0lBQUNJREE3eEo0c1JzNS9xNyswQndFUUFBRVFHQVNBZllpNy8ya0xKQVlCRUFBQkVEZ1p3azgySXRnYStSbjZ4K0tnd0FJZ01CRUF0Z2FtUWdReVVFQUJFRGd0d2xnYStTMzZ4L2Fnd0FJZ01CRUFyeW1oYTJSaVJDUkhBUkFBQVIrbGdDMlJuNjI2cUU0Q0lBQUNOUWdnSzJSR2hTUkJ3aUFBQWo4TEFGc2pmeHMxVU54RUFBQkVLaEJBRnNqTlNnaUR4QUFBUkQ0VlFMWUd2blZtb2ZlSUFBQ0lGQ0ZBTFpHcW1CRUppQUFBaUR3cXdTd05mS3JOUSs5UVFBRVFLQUtBV3lOVk1HSVRFQUFCRURnUndsZ2ErUkhLeDVxZ3dBSWdFQWRBdGdhcWNNUnVZQUFDSURBanhMQTFzaVBWanpVQmdFUUFJRTZCTEExVW9jamNnRUJFQUNCM3lTQXJaSGZySGRvRFFJZ0FBS1ZDR0JycEJKSVpBTUNJQUFDdjBrQVd5Ty9XZS9RR2dSQUFBVHFFSGhpYTZRT1NPUUNBaUFBQXI5SkFGc2p2MW52MEJvRVFBQUVLaEhBMWtnbGtNZ0dCRUFBQkg2VEFMWkdmclBlb1RVSWdBQUlqQ1N3dnpTM1k1c1dXeU10QzF5QkFBaUFBQWhrQ1R3YjNsTC9zL0VPL0xXeFgzRUJBaUFBQWlBQUFpa0NGM1liNzNZNkltdGE5MVFLaElFQUNJQUFDSUNBSlNDVGtmZkRmTitMVjltYnIvZ1BBaUFBQWlBQUFra0M0alplTm9wTVRqQVpzVHh3QVFJZ0FBSWdrQ2JBYnVUNk5IR08vUFZtdnVFL0NJQUFDSUFBQ0dRSVhOK1hkZ25yajcxSVk1MUtKaW1DUVFBRVFBQUVRSUE4aHoybTllQ05raGU4Q0ZvRkNJQUFDSUJBT1lIVCszMFd6L0U4ODF3RSt5TGw2QkFUQkVBQUJFQ0FDQnhvRG5LN1hPU2s3N2xkNEFJYkVBQUJFQUFCRUNnamNEaGZtM2R6T3gvS29pTVd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EQXJBVDJ6WHYrejkrc0tpQnpFQUFCRUFDQnp4RjR6TzlFM3UvTDUvUkR5U0FBQWlBQUFyTVNPQ3poUnQ3UFdYVkE1aUFBQWlBQUFoOGo4TGVJR3psOVREOFVEQUlnQUFJZ01DK0J1K2RIQmk4L1BaLzcvZjV4T0o3dTUrdk55OHI5MHN5ckEzSUhnUlNCMDduZ2N6K2tzbGgzMk9ZVnpPTUhnanlqT1dPOFhIdi9QazRxNnZsM3VGOWptL1pmM0VVbkFVSGlGUkE0ZVMyODk4dHRCYUtPRTJIekN1YXhBRUdlMGF3eG5yN1ozMDh2N0hrNGh4T1QxL1Jja1FNSWpDT2dHbU56dlY3TzkvdUo1czNLazF6dTZuUFdBNS9ydU54WGtHcnpDdVlaQTBHZTBid3gvRjMyU21PeTU4bjNKRGp6TzI4bEl2ZGVBckw5ZDNhSFIrSkd6azZDUDU2UzM1MGJYM1c1ZVFYenRRRUVlVVp6eDlDak16M2JkN3ZYcEpMLzdzNDhaL0NteTZTaWtSZ0VMQUZxM28wM2lsSEhTaDQyQWwvUW9HZmFlcTZYMjdKZk5xOWdIaWNRNUJuTkhzT2ZPRlRjeHppMWpnUm5mbWV2UmhRUUpVQnQwSjJLN0hacUhkMlBTL2Q4ditJSHIvcmI1aFhNMHdlQ1BLUFpZK3oxUkVULzh6dmR0Tkx0UWJDdlhUS1lwajlTZjVvQVBXQWJ6RE91M002RG5SQmEyYTNaN0pkVWV2TUs1bUVDUVo3UkFqR09uaCtwdWgvKzFFdG1PUE83UUQyaWlDNkJ5enRzejlMWWcwZVp5QkIxazM3SG5jMHJtSzhHSU1neldpTEd4Zk1qZFdjT0Q3V3lWWEd0YkFraUtHTWpCTjd2b09XcHJSRnZ0MlMzTzd3cm5TMVpudHJtRmN3akJZSThvMFZpK05zamRaZUpuL0pvU2pnbVhFUXRGUExyQkxyK0liWTFzanVHcTF4ZncyM3pDdVpyQWdqeWpKYUpvWVpvWms3U1ZONFFsOGxPTVA1YlJpK1U4dU1FcnU5ZytXb1gyeHJaM2QvVlRpZ3VESHp6Q3VaNUFrR2UwVUl4L01kQWd3M0l5VEx3VGp2Ty9FN0dpQXlHRW5pK08rOEZqVzJON003aFB2elFnajRWZi9NSzVzRUNRWjdSWWpGa2tHYW1JNTBoM0ZReGVENVNlWW96VlNTay93RUNoODdvSmJvMVFsT1V1Z3U1aTZIZHZJSjVra0NRWjdSWWpPQ2xLTFdYb01oTDFkMjVYd3pNWmdvNjNMN1FWRTRVK3ZFS0czSjBhMlIzK3RhdHU1VXB1RytDMDlWQjc4bUZCOUdMdnE0TVFaSE0yNDFFWng2ZFQrM3RFWHBPR0dkK1A5cDR6dS9tK3g2TnFDOTBkR3Zrb3hWVHVmRFBLbmpMbkZYSWhWZUI4VmtFVlZUNDNrenNvNExpVFdwdlpkQXpqdW1CeXZlQyt3ckphVmt4SEppdlgrNFpoSmJHSFc2N3I1OUV1WVNmVmZCNWU3OVNxOWU1OEhJOUV6RS9peUFoMkU4RTFYeG5mQmZZL1h1UDVuZVYrYm83TkVEN3ZpV3RHWVNPYjQxOFhYWDJDL3hwQmZmTis1YnlJN253ZnMyS1F6Nk5vRmpRYlVhYzhhVW9ES3o1d3VId1ZpcWFSZ2psYzhFOS9Xck1qUjRhYlY3WFV6Q0R1Uys1aHpCSTZNS2FpbStORkNiK2htZ2ZWNUNNZU5LUDVNS25RLzQ0Z3VrcWZIVU9zN3d6M2hJNWRVN04yQ0JjekV1QUZvZEtEemdjenVxdEE3SXdRSDl1cnZzNUx6bWpIQ0IwT2IzTkw1dC9Ya0d5SXNuQlJpNjh2REo3WW40ZVFZOWd2M0pidndCTG01RGFUMlE5dm05WlpSc1ZUN3RlWlU4QzdXMERhT2hIbmk3cWQ1RWJXMjJVVCswMjBRKzRXT2orTENJaG0xODJYNEdDVkhQSm5kVmNlS1RhQnQxYUFZSkI4bTR2c3Y5U2xPQnRSTnRUZDFHTmpxLzN5MXJrSlV2bU0zaXA1V29qeTU4TTQyZ3g2L3d3MFo4SHZxZDlCNy9CYzdFbVVTcTBFYjdzLythWHpWZWhJRm1SNUNHR1hIaFpYZmJGV2dXQ1B1Ris0LzdNMnlPL0FUR3VKYTNSME9jRFoyNzVpU0IzWlNvdTNzNDRrV3ZnNmg3VTZjV1B5SktuOFM4OW1WUzdYU2owMFBJMnYyeStDZ1haaWdTYmFsNUY1Y0s5eUlPL3JBTEJZS20zbFdER2Q4WnZDOVJRYlRUWTVDaHRhSjVsOFdtbk9ybFdyWEtobFFiK1hDSitqaHdnTFZMSWMwV0x2UWUzVE9neUFFNnN6UyticjBOQnN1VEpscElMZDJwcytPVTZFQXlYZTFNcDFLQloyWlR5amRsTklaaEZHYktML0NtWUZsUXVudjFYeERmNHBmQ1VnejZkWjc1VkxHb1RKN1ZVc05UV1NKSFF2Z3BGMzBUTEQ3anlJdUZxUkZxSmdqUUJUcDdweUlWUFFiRVNCRk5VK1A2MHdVdFJnaFdPNzlmdlV4cEk0eTR3NkxYbG94ZlhtYjJOL3F6MVZLVFh2cEtUVWVlM0Z0b2FLUks2WDUzZWtNMHZtNjlGUVI0R3BKYTFjdUc5TlpnUFdBdUN2S1NianFHcVFWdTlkL1dYb215YVhVSTVtV3FuaDJpSjFPT0RlSGFaMmRCNEt0bHUvZjNldG9sTVR1UEY5Rk1XQ08wbktQeTIrV1h6MVNoSUE0L2tTbW91dkxCQ0k5RldneUFpMnkvZFV2VmcvRWpaU2RGZjRqTk9WM3A2TnpQUkg1ZHZKaFU3Z014SzFGNHZhS1ZjaEQ0SW5Gend6a2d5SUxoQTZBRzVPVkUzdjJ5K0dnWDVQRVpxNnBvTGR5cHQ0T1ZxRUF5VWUzUFI5VEsrZGlTOUt4MmIwM3RtaFI3MkdPM01CYm5aYzZkSytZZmQ3azh0VnlWUCt1LzBDYjZNUTNJTG5uS2RGM3BrN3FMcWxodjBlaFRrZGRCVUxlWENVMm1UWWV0QmtCUnorNEhCOWtqL1dzZjJVWHk3aHZseHZWNnZ5azA2MWRBaU5iNnNoeW92OU1peWxLNGJiczhyVXBEWE5GSU9PeGMrc29wM0swSXdWb1d0cFBQZkdiL1FTc1pXNEsxS0R4N1hKODJtbm1ZazE3RlpJN1hTbVo3WDFOSThLL1RZZ3BRU1kxTi9RYm9WS2NpbkpGTFRrVno0V05vclFqQldoYzJrcysvRW9MYVFlYlBCWm5UZW9pTGNWNU9qQU5teG9mNmU5UTh5c2tpWmhYcjRza0tQTG9yOVUzcm5kM1RXNjBpNEpnWDVtRVJxOXBvTEgwbDBUUWhHcXJDZFpQNzJ5UElQTzJ5SDVFYzE0YUZaNnZ3Ky9mcURmQXFPZFhPODlQNUpMVTF6UW84dlI1Yk5VenpHWjcyT2xHdFNrQWNlcVVsdUxud2swVFVoR0tuQ2RwTHB0UTZ4TWZRbisvamFkalRmbENic0pWSjFKME8zdEtjeFBMaDdMak9jeUFsdEpCcjhYelhxQXBjNU9PZVZKRmlYZ213OFVvMHZGejRLNnJvUWpGSmhTNG40K2FEMmsxd1kyWkxhMjlLRnR4dFRBMEsxanB5TVlvSE1adHh0Q2ZvaUozUVl2L3k3YXRQbDhiOHU1cm9VNURGS2F1cVhDeCtGZjEwSVJxbXdxVVM4ZE5sK0ZqcnB1U21DbjFlR3Q3Z1NIVmtkYXNuc3dSc3RhSmx6bWEyUmpOQkduaEgvcFVtbjNPcUlQRmVWWkYwS3NrVlBqVDl6NGFQUXJndkJLQlcybFVndm0ydFhrdG9zMjViZUc5S0c2eTZ4aHFOcnVHekhnOGFPWlJHbjhzc0lQU0g3elMrYnIwdEJXVjlLSEJQTWhZK3E2WFVoR0tYQ3RoS1pzYXJ5SS9telBOdlNmZ3ZheU9tcWZrWDBrbFp5L2JwTlRXNWtrYTJSak5DdFFJT3Y1RVgzeWNORGc3TmNWNEsxS2NqRGxOU2pJN253RVhUWGhtQ0VDbHRMWXN5TThpTmJYZ3pZV3MxcGZmaUZpLzNWcGpZanM2OUtNV3hvVVN1MVgycWlUZjZmRm5wYzlzL24vdStnRDdGZmozLzdaL1o4ODdoeVBwWnFuUXJ5QWxQcXNkWmMrQ0NjbjBaQUxleDQ0aDhNYmVJamxYdlRKTmFYQjZuNlpaRjVENno5ZkIyRTUrbENkZHJjcnFlNTdkL3pLTDgzMjd6dXNUbjg0VXBTWEJLTFM3cFo3Tzh2aW5pTmo5OG9rK1oxZHJOL0hzNGMvM2JwblNUd3FlMytXcE5WWklwUkNPZVczaG94c0MvSG1JbnVRWEM2ZGJ0V1dtaTNCNldMdERHRGR6S1lCaDBUMDZheEYvczcvWkR3N2VvZzN0OXBFSDI3TExMSVc2YmhhaFdVN1c2THNudVJDNmNVWlFSMm4wZWdGNGlsZFRtdHhTb3Q3OURPMndBYmYwTVhRZVY4RjRTamNvTGtTT2h6TGJTVm95cFAvMnpnVFZyU0xhVDB4M3ZUSEpUWldYaUl2QTJKMnlnVDlYQjlCdGw4VWNRZWRYaXF3YlZxdlhIUHMyUE5lODJkbVl5a2hvc3VqaWIxaGtmNXFWMnlyaUpqNTVldkdNRTdna0EwRHJFa2hYWUVTaGZwUk9RbkxKdmI3ZlpTSDdwaXlLbTlYNXRZMWF3b1pSQ3pPZUQwNmVVYW04T1VpMUlOVjZ1Z0xJdTdyVGlna1F2ZmxSTFlmUnlCNlUzY01HSURNMzZrZHFGVjRRRHlDcjdLT3JVQTREL2Z0RDF5NUo1K1V5UGp2enQ5Q2ExN1BicHNXSzRIR2R6dWoyUXMvZkUvSVR5VEQrT0JsM1VCa2JMM1ltblo1ajhwUHhyT2NNZG9MZnpselc5eGw1SlVZbHB3Yk5UYzVNR2F0akdkdktYMmVudXhtWXlVZ2ptY2VzZnZCeGFoa1RuZlUxWkNqYzFWd3ZRaDBJdW12b2RQQzIyMTZ4UVpHd0hhMkNNdnFOSnVSeEpQWExaQ2ZIMDMwcWpZNmFmcWMyU0pUcklsTkp4YlFXb1d5UTIxZFBnU0JMaGpWcW5qdytsKzFsMHFkcUJSdFhXL3FUdVZ2ZkZMTmx6dEoycXMxa2hBaHIrTlkxbG82TjVyVDZjcDhDVDc3LzVRQjdVWDE0alNnRXZOQjVoaXZ3anNaYXova1RSc21XMkNvM2JoZkZOeXB3WnJTNUdCVU15a1NlWDFhYWVHUnlSN1g0VGkrM3VlVk9nWkZDV1MxODY3VTR4ZUJPdzU2V01Wa1JLVFFodVp3aUk1SjdkSUUyL2FmMm8wcGdteEZlQUNMbWF2NmNoRjl0Zm50SUlwOVNJYXpxNWdaQWJxa1VtRkwwSmdWeGVCbXBQRVdxSzA5WmgvOFhoczlvdnU2dFJuK09QMytOVXFMYTdmcjh5ejZmKzFoU1pBTDIrWVRoN0IrVzczMjdqSDlMcGhXZDFwcHdVUHNzckMyOWdwazR2RUl3MnU3NWN6c0pGQmtJbnE2TWV4ZTcyRUdoNjF2c3RKTit4U1BLQ0xRSlpDSGJmV0dHTWNJdEJ0eTRrcXFpV0UxcEpKa1ZlSGNsamtidmZ5cTMrWVNpcjIvZDIwa05tQkgyZzZxRThza1BXaGp6L3ZIRk5HWDVwRk5KeGZRVzZaS2R1WkNGK0VBRlZvMVRxV1ZicVlsVlQreFcvcGZYVy94ZnZlbXQrczQ2OTY5S1NQdTFXMnY3QVZhRzFDdmFKb2VOcFo2M3M1N2Voc1Z6N1k3UFQxS1BFTzdpYUczS0FFV3RDRDhRYWkyV0gzOGgyU3VKeUkyV1NsZXowWDIzVCtUS1Vpc3dlL2NMRUFWcDJ6blNkd2NTNENpUmVLbUJSYThZZ1VLUWhza2ZRYktzYmVqNjlxbWdFNmJKajhqYXlFdXFXY3ZGVnNmQ0U5S1JmUmNBRUZwYjMyNk1pMys4TVhJVUFyV25YcldMWG95SWhPRGRvaUFRazRZZER6N3pIODR6VGhNTDlGditzZXd5YUFQcjJEMjBWbFNoY21OdGdkS1BJMkEzMGNLNVBPWUVBb3IrVDdVelRlaDdHMm0reU9Iak9yTlNSbkFPMFVJZ0tiNVJPNUx4c0U3V0hkcXlsRDVoMjBCR3NMa05neUJuTHRzODZibFhhOXFWT2svbFdHNlJVcWhzQVhaN2RqM2thZUZvRWFrYmdJSkhHZ1RFcG9wWUNrOGgzWGJpZGVzYzM3UG5tbVFOSzIwMFA5bm54N3lrQzdlYmVSdVhDblhpK2k0UklLaXZWTVdMTGU4RVVJOEcreDFhMWo2WjltOE9lMkFtbWUwNHhuY042Siswbkp4N2RPcmt6TFhxdStiaVFPdSsreXNwU1VKa3Nsbm1IVGl5ZHp1QkhPdWpWZUpKNFlHUHVzeHRWYU0rVVlvdkpMRWs5Z2JSVk5ZbkpCdWd5dGljMWY1ZGZqb3NSczk3VWlHZTJSOEJNdG9mU2JRQnplUWFDUExqbUpRRlQzbWxSU2FGRTNYcVFZcEZiWm0yY2ZvdGd6TjE4K0dqMXowaVpSalVzbWw5RWp3aklhTHFHZ2pFRmRTeDFvM0JlK0RBR2ExWHZOZjNvZFM3c0l1aktyTEszYTlJaUFRZWxYUGJUa3JqWGtFNUdtdE1TNjhjenloeExlR3pYWExhaEtidUwxdkRObHFnN05la1Mra1AyUkRsMWNYemQzNDd3bkZjOER2REdHcW10akdDbllETVdrWTVnUnVwZWJtdSthZURwSStXN2RBWTkyd0s3TlZ4QlpLUmpjM08xRWxyN3EwZzVwb2lXTXltNkc3cUpLT3hsUkt4ZytBbkdBWGxkT0NzMDVLdi9YVVZZWTJNei83R1JJOHh6OGo1WTd2RFJLVTlNbjFXekVWTE1YY2ZxWFpUUWNydUNBZm1FZ2NQOHdPMlBtbnZ1L0ozd1pBcnlrNVFxamY1a3RWY2NaQkwzZVFpbmtqVGU5a291K3lNcThNc0xsZnp2UEh4UVZOVWNrWTRhMTdKMGVQRWVaby9OVUl3cHY0cUhkdUdmdUUvbTM2dWFYTXRuYW0yWW5XYXIyWW16M3VRMFVlRjVVTFlMMHBNNUFSYmtSSGVWbGVxSVd6V1J2bEZCWmRPcEZVUFFNQmRVRWhvUXllWXo2cjhpRzR1eDJhaUZVOExVN0k3TFUxUUpSQlRJdkwzMUthRTdTVjZUSzNkVDd2WGN4cjFSUGV5NUFKL0Q4dWpxTjFyZGVXRnBFVDd5Rk5CeXM0SkIrWVZTVE5ONHd3WVNvLy9Id2hRaFFrL0dhbmhybjJJR1ZuRGowNnppSHdHbjNucDZxdDhWSEhjZklFN2hlNHMxODBaTTlzWVRCNkh0dE9pcUw2cSt5YUpQWjR4UTYxZmprMXhuSUo2OGNUOVM4d3FRaFdZZGxEbGdadzJxc25KdXhtdXVGQXhXWkxKaWM3WnhHTlZOejIrYWk2c2QrTlJmaTBucTBWcHdDNFUzQzB2OXF6OGtmMFVsYXh6VTJ0bHNxNHhBZzRKaWVpQ21oS1cvVmtTTkZxdFZFMCt2YlVrdDFDZUlkZ29HcXl0NXh1bzlEeDIwN1dYUWFsUk9XdVZ4SXcrRUtEdWtYVmtmdVIzSHpxYUxFd2hjaVFJT2RvQjJwT2FhVmZkZXA0eHdDYi9EWDV0TTNnK1lZTXN2dEdlczVPV3ppVWxaa3VNYmxZL3JxR2xWVFJqbXdWV3htbTU2cWlsZWplSjZPdWU0cUxEdzhlMEp2emprYm4wQTIwaVFKVzZpNXJ5ZlNuWjRtR2V0aEhCMy8xZEZWTS9YTUxvZkliZXU3Yk5aeTJ4UE9Cc25Ua0Z6R3BMcFVDMlAraUU2S1VHNkVsWElReFBzWXlkQktSVmNwb1NtNHQwalZWVFdvbHBpWDk0QXY3WTZPVGlRVlV0QWlKSHE4VVpVVnY1Q0c0eFFzN1JkV1ZjYVdvaFlMWDRnQWpReUNlVkpSSGFjUWlQWHBMam1vY1d5bmp3c2tHYkZHdXBBbHVLR0w0SkJBajBWZWdjSnFYRzZzcmhYbytlaXhwdXBRVVRDM3BXUlM4VUVqczdrNUYrbUdkN0pXV2pXa21NMVdFNStRcUJxNTY3dnRxU05wcHQxZUtmMnUyM3JGK1J1WDVnak5sOHFtQnd0S1FaemNWeVZrQnpZbFU3TW1scWhGb0ZhZE9uMHBmRk5YU21penBCVXJVdnRqVmMvMlpGdE9oZDV3T3dIVU1kUUl1ZDNDNzAwb0FSTnNRei9VdWhxT1U3QzBYMWc4TVRkaEEra2lFcjRVQVNyYnR3cGxkWnhBb0hwNXQ1R29sVzYvTUFOQkxFZzh5RVRaem44MXZCU1Y2WSszZ2IwcUpaVlI3bFprdjVEeGFwU21ITnIyU0NhcXZLYm5OU0VQK3lZdnRVSGJtVWJvT2EyL1M4L0ZxSWFuQzdUWnFHYmE5VzZpUS9kMnlpS3IyVkd3b0JSUk1IVkx6Znhpc0pVMzUvbVJsVjF2YWdUelJKNWUrSjRsSmJRNXdCWXJVcnN1cVRPeUJ6M2VNNldPRjNZT2NDckhXTkFpSkpkNG8vSUs2UHZTRDdXdWh1TVVMTzBYVmpzbTBaMG4yMkJ4STBINFVnUjIxUkgwTkpJKzd5SVVlRHpYNlJRdG40MWRLVHNvM1lQK2RBZkU2MUJYU3puRWhzU3JVY3g0Z1U1cS9zMUU3a2tUSTEwajZDNlN2ZkpEbldtSzVOdWgzTk5NMWZDdFc3NjRpaDRXeG8zMEJCZW9idGJGWWlNcDVRVjlmY1UvK0F0WVhFcTR6WmtTT2xXazY2YmFaejVMOUNpS28yWnZSVkVwVXJ4UmxhUldEamdZSnV1RXFwN0Y1dFRYc0V6QjBuNWhWZVgySFowODZoamQ4SThSMEROMEszclBSUUpCRDBOSjRYY0dKKytIZWh1ZmMyZkxsOGJ1S0UvU3RWbXIwRjBaNVk3NVRjb1dyVVkyNHlYWmVONDEvcFo0THJ4M3Vxd2NnOTJGdG9JSzVXQkFiRmFpYkNSejBkTjYxVDZDaVJUOE4vNHZ1RDNrcXhvMVJydUhhaXcrUUZHcDR5ODdLd3NpV0o4WWlTS2RJMXhFTytiYitqSXR1aThsK3dxbDBrVWJWU3FCQ2Z1WWhtVUtsdllMbzQ2c1pBNXpJeDhqb0o1Z3pkWnhBa0djb1ZySmlheEVXRWcvZE9Gdmo2eHpHcWFYM3FKckhzT3FpbTFleDRwSHN2Q3BrT3VKKzFjMU9vL1lOalZFNzR6UmUrWVg4V2JhMi94VEZsbDExdVJBMFZPM2V5NUp1Y1k0SmVYT3ZkMmEzcGxVWUdSU1FxZUsxSS9sYzkxZjdKYVVwOEtVTDMzTGlWUHlqS1VkcjJIbWlZWllZZTY5UWdWTCs0WE5XdHFaL2RhOTZJUi9qSURhRDQyM1oxZnVmZ1E5REVYRkVtUGlsckxaYTJYYUdHTDZDTjhIQVNoclhXRW9LcnJHUFVLZ25rdEYwRVI5bUpqVjJEaEhrb1RQVWdSYkk3YkVubWFxT2w2azNKUkZsckQwc3JVdGx5NmNuWEp6VzAvRVlxTXNiUXE4cVljNHpNQmxTTWIrMWtoeUNwVW9VczZFRVUzcXJqU1lpRGhzSS9hNC96MU9jRnhtaVZTak5kVElpVUNzUWhJbDZxQXlCY3Y3aFNteHUyaGxRdFQvVHZqSENMaGJUNzZNM3JjRWdqaERNVXJlaU1yTDcrZSthQ05OTFRWbUVOZUFRdzJ4dTdacXNHeWlhdG0yZ2Z6YWgvSUc2bTlrM0tGOFRlUlVuM1pDblJBeDhoM0s4V2FxTnd3aTFpTzF6YUNuUWFYTjJ6NEEyYUpNd0ZhQyt1ZmZCSTduV0NTcnF4OUx2MHltQjMyaVNNZU5kTTV4dGpMTDFaaG5PdnJXRFlPc0ozOGRyV0h1aVlhY1pHVUtEdWdYdWtCMkU5RjF6Nzd3anhFWXNqVVNiNTlSaHJKQ3N0NHpTYmwyTVVPNEhzRytiM0dLTTVRNExFczlJZ3VHdDhQeVVMSFpBS2NhdjVmblNlWWF5b2Z3Mys0c3BtZDMyY3c2dWdOSXlhempqNkxOVkQ5S0VaTldpdTJwSzVWWGR4N2thV2EvRU5rd0h6VTFpbWVnTTNmbkJNcXpkSDFkSitPRTBLa2l6ZjdUbmJ4cWpJVlZSUjJiN2RaUkd5RjJKY2F0NDlkak1TZmRtNmFocEI0cFpKbUNnL3FGa0JqcVJqNUhvSGR0MksvUkJJTFk0TzhwWUx2dDNzLzBwNzVwTSsyK1dubFYrdmVON1ljTHlXYThPM0x1emVkd1ZtTW9zZjRSS3liM1k5NU4yOXN3WTZWSXg5VEZ1N3FxbFk3UG9Ud1RGbGsvZzFBNnIzVGVhR0prVGUxREtiL3FHVFNaR1hYbmlZZU9IMG9JblNyU3VoSEMwUUZuWkpiL0lseG4vdWRGNlh4UnhpM0d1Qk4xMG8xcEdvcVU0NFFzVkhCZ3Z5QVduTUpyQ0FHZk1QeGpCSVpzamNSTlE1U2h0UHQxN2lRSE5iSGNWMkdTNmFYTFNkTXBTYStsVEhmOTBwYUgxZjN6d1MrSVY1L1FqS2tqak9GZEZsOEI3WFF6dFh3WUgvOTN6SVJhVEhaSC9nYU1PS2xZQUVYUXJMcUczU1IyLzFNSDZVaXZNK2pjcDNReFV5Qmt1dDN2RXE1cHFhV0Z1TkNKSXFsVTdVN0Q1MUJjUGVSYUpJa1gwSWxyYnFpU1k3cWFHSFgrVDlOUVJoL2poQ3hUY0VTL1lOcXBsZE13L0dNRUNyZEdFZ2hpZ3ovcGdzTXNTYUlsZmZQdmpiUnFLZXMyY0NEWEpwLzlTdS9PVFM5SE1ncXRlRDViL25sdS9vVFdVaWE3VVlPdEpqRWR6eENiSFJ2TDN6RVRra2QwSFVmcXF4TmY2YUdHVHNHTFNQcFV0TC81NTBSSXdOWkJycWxXbnFYYm56cHJXdXJCeTdqUWlTSkpNS1ZSRTVrTU9sTFRKZmZzcmlCK25QQ2JtalVPYnhGaFBybnYwelNVK3M0VkVROHZVMURFRzBSQktpVTJEOWRpZE1JL1JrQnZqZVMwU3lDSURQNGtkby9CZko1ZVRmT3lMMDZLMTR0N056d1ZLclltL3lkeTlzYk5kZkZyTlZEbzJMekY1ZWd0VVBXRnFFV05wRWxVSTdzREo1dkg1VWFQRjBheTZOeFNuU0FZZmZXdk9xbjNnM1NObXJTTlRvRkt2YkRNUk81U1lYMFdVMjkwNWJvTkYwZDl2V3ZYRTdCVjFoNEZCYVpUV1BzR2ZLdFdRdWhFa1VwSzRaYWRqSTU0cHFQZlZWdTUxVVdpVVFVeG8xK25hY2pjT3pQYmFEbWRtMlVLRHU4WDBqbzdMYmt0dmhQK01RSnFhOFRwOWEyUTdsVUNnVFI3THdOWmh1Z3g0OVFqbWlzbjZmRXlicUhxV3EvWlN5TWY4TWZyaDkxY2w3NmpCcFNKa2NYU0FuWEtVOE9CUW15cGF1UktzbE9LUDZycjI3V0pkTkMvcnNXU2xmMmdLeXNUYXNibWo0dGpUTlU2V0poTmJIWk15a296RGZJMnUvUTJkL3Y2RlVvZ05kYlhTcFZVRWYvUXdVcExieEdtQ25aSEhGTnNjUEJVdUhoZFRJcUovTGhVUXVqK0lqa3pOUnZKbi91WGdvZjlVVm5iRnFFU0h5TmRJZFdvU29xY3BpRTMyNFRKVGdoUXFHQmh2M0FLa3FiYzF3UXBYaWY4VXdSMDg4bldjUUlCQjdWbWc1U1RMdFl6akx1cWQ4V3l1dDBobWdQUXZmenkzeHNSVmRSTHdXTm13OVgwbzlmS01rWjZkMFNxVkRXS0pUUFZmM28zUEo2Z1lWTXdyT0NoUmhONkFFa2FHRjEvcEhkenoyVkpVT2NwQjlXVkhHOGo4cXV1M2pFVGZ1NHZOM2RKMFVtZ1lhaFpqTmZzSTVqNEZpbHF2SlFUb3grMnVJemdUVm5pQWdNdWJFUzY3U2toZEgrUkloZjNZbmNTNlFnNzhWTE53MDJMVUptUm5KMWNVNDJxRXpsMlk1S0dZcEtMYlpKWGZKbUNaZjJpbTNGQ0ppbllEZjhVQWIwMWtxdmpCQUkxK0hNeWtHN3M2dWFRZWIydjByKzVGMGFYdTUyNFc3cFVCOWZXZmY1WmRZWmdRQkd2aEdRMVNsUFdWdno2bHRrRE53bmY1S24yN3QranN0aVUrWlpiV3A3MVFmN1A4cW5ObEZCRThReWRuRlV6RFp1bG56dTFTamN6RnFZWGh5bzczNGJKWHNhR2srcmNRQ1IzOFFQaG5vZE11enFScjkzMVBFV3dFMU8wNmkxUzZjemE5cXZyY2hsNnJWWmFmTDkrQ3RvRDVabHNWRVZsVHRKUXpKWXZaRkdoRktsTXdhSis0UmNwU1NLREVCT3JFLzRwQXRNUmhJTS9IazNkZWxTL21QbTlkSmFlU0liUmx2N0xjREkyS2wyUmttcUFIVGRCdk1UVFdzTjBOWElEVU9iMStWTDJYeHlVdHlhakIvT2UxV1lVYk1wOFUrOTMwYnMzVEZkTkwwQ29QSVB2aXloSzJFeFZLblhYTk1TN2FaNHFrUDFSeHgyWjByUUd2ckFtMFBsLzh5UzJBYjJ3bFVUQjFJMnhXRmRxOG5oRTV3NzlRdmNXcVRLVU1qcllUR0VEL3o4ZkRvL0pTQThBQUJzcVNVUkJWQmgveHFkeXVuWFVTVGVxb3ZJbmFSZ3MyMmNLSEtWZ3ZsOEVwVXJqRCs2NVh6dmhDeExZMVVVZ0Z0TGFpRDEvN1ZzWW9ZYXYzYjJvNjdRMGw4MEdyOVZDeGRyMWxURnZaK2xFVlFjdHlsazNrcWxHemtaYUFQMk1wbEpaMVBjeVZxT21qaDNrWmhFTThIMmgvSi9sVXpPTW9MMm9hVUtIdGQ5TVRScC81bkx6aC9lY1V5Q05TVWYvVlozMnVoa2Q4OXJuaUVTdmJrZFJrNUh3dmtTMi9IWFdrVWZqS1NRaHRJOVM1Mkwva2JMaFROQ0dEYjFnWDJoWExKVmY5NnFmMXVQQ21YbW1VU2tKSHVmcnBWT3pqbkJUTkdUMSs4WlFUaEhxY29TQ2NpQWsxeStDZ25LdXJSdStHQUVabHcyczR4UUN4bS81aTNrSTI3dGhRMGV1ekdLNGpFL05JTkNFYi9hL1dzSHB3N0lhdFdWc1l3Y0VubGhVZGRaZ1pxcFJSZ2lzNjUrMStaS3hxWHJKVis1MEI5amNMUHlCdUJwZUdYVGh6L0pKMi9PYmtYWlFuZFVKaVJxYUNUOTNmOFZNNy9GMU1qSmNWRnJmOFpndysvOWxCMDcybHI0UUFyNXQ1WkM0dDVPN0JvTE80TkJ4d2hMZ0xwM29tT1pmb241M05ISGtUd2pJSkIzMlg4Mm9USU5SZGUzbnJLZXBiYmFaUnFVaXFud1RNNllKR29xemM1Ym1XOUVpVnlNVVZBL201UHBGVUJZN0JSK2NINkVidmhRQlBic2ZWTWNwQk83V3lKTkhhTzVoRjE5cFowVkN0UFZEdC90TmJUb2tXdjlLVkZlR01TWU1iZTJZZVNRdkQ5bkJjcXdheFk2VGFTZVRienpIOC9xKytZUElucUU4MmJKZ2xLcWFsN0hsNFFCY3VyUFg5eFhycm9WMW0ybXJvWjk3K0tOL1lsbU1EbTBpYzZVU0IvS2FRUGxQVS9NV214ZGlIdmNMYnFyTzJYM1BnZUR5R3hCTkQ2T2lKWVR1cjE5MitmS3hOUnNLTnVTN2RyQm14VkpsN1kwT3VtOWN5VFFxS1Y0QlR6MjJNa0hEaFB2dDZENUdRZlh1dGx5LzhJdVNxYW5YdkxQaEN4SFFUNnZhdmNTaU9rNGhVSTVaK2puWFJKUFF1bWszQi9wWGNIMVFXL2dXbTlTdlV5K3hWcjY5RjBIcC9ZbU9PY3hVSTJkQ1MwRmtLZnhwZ3FjeXQ1cWJaMWs0bUgxQTBIN0VMWmlWcFVPNHhpVDl6RFY5Mm90MGgzQk9NM1VFVVlaSjN3aW5PbXFuSnBnRE9JbjFHMUVjTW00Z1haTkQ3UTlVaTJJQmJKRW53azNVY3ZYa2FVdlBNSlVZdHV1UHZrUzhCaEpzUGFrSTFIUHZRc2lNTGk5ZHRjdWY2ZEFUUWoydnBiTjZYS3dyTGRtNlFIRmE3ckN0cGRjMnFMRkhZcjlLdjljZ3pKdDF6R29ZckE4bEgzWWFvNkRVZDdaZitQVWxsc055OGNQNFd5eDhmQjBQSWFBOGdqM1pWMWJIS1FSMkZuNmsxaUtITzd2cTZqdEhheUtrKy91anE5NVUzeDd3QlVkOURXSmFXWWk5ZTRHNm9MdjZrcWxHenVOQzgxSjFKTTlrSGZ5bkR0RHRIanlTY3EwTnA1R2VZa29QOWk0b1dEcTBtYXZJVjJWcmJFc3o1ZHBtYW03SWZ4bTdHZE41NjFoZjdsaSs4ZlpTNitNcHI3WjhONWltWU1uRUVkamlMYUxaa1NEKzZhMUx1OGpvRmtyWENhRWpSWEppZXJTbmVhaVQvOXIwUjU1cnBFWlErcnlYekZITjZpUWhQbktkbURxazhtaHUyK243bVViRllxb24zQmhFdCtsSU9QMFpyeUhuYXh0Zi84Tk9VdEFZQmRXK1FLNWZHRDNVZjI3ZFpnamxoL1NITDBOQU4zMjlBbDFZeHlrRWpQOTkzdk1ya1pwN3ZFTjFDVWgvaVEwYXVsRy8vYzQzSFBXMWpHVTBISmpnQjQwT083MWVwWWhWbzFqbS9pU21LTnA2RGhzTEw2ellqbXppeWRrdGJjclByaTNTRVZ3THhXdXFoL2kwUTdLSjVDNCtUMlVWSE5QaW01eFhxaHZyQldLeXdkMFB2N2k0TzZSMzR3bHNONHFJN3BoYkp6SVpjV09YNWU0OVhQeHI0NmFFbGdvTDZuZFAxQVF3K3g5dG9adHdVa2pPU2JUa3pHUGF0c1hUbFFocjZvcU9mS3NWRUZ2ZDFDTlN2am5XcUZUMklpQUwyWm5HdHNXUDFWQ0dLNFpNNzhOT3Vwd3hDaGIyaTFZVHV1TEduVUlWRFYrRXdLZzZUaUFRL0RKdHZacEs4RWpFdjhUVzFPTXh2LzZ1YXZ2Ulpld1Y2dGJwdzBjYXhyLzZSbit4YWpRVC92c3hxVFB2dG5qMjZNbVpSZHdWR3k1bFd1L1JKU0pPZHVXaS91aUsxb1BpMHc3VlRMMENoVDRiQkRVYk9VVnlGMFBmcDd5a2x4alUxNE5JVHg1VjlXSXo5ZTUzK0Q5dUtiMXJ3dEtNREZIeWw1R1ZMNTF0VXVoTy9mS0x6UFJ2VGtvdkY3ZG16OTRhU1ljOTA4RVptUlZMa3BReVljekdIdElLYWR4VjZzSmlqVW9GNmFZVkcyeFlRZFZ6Y0c1Rmwya29ua0Y3dXQ2SG5Vd3BZeFFzN0JlbUNQblBneHgzbk9FRjBwZDQrTWc2SGtSQVJnWkQ2emlCUUFxblZsTThFUkVVdmN1ZklhaXYveTZkSWorQVc0MmU4ak5TRjJXdkhpYzJYcS8rNFVHc0dwWENsSTVzNHRuWXZZaDZ2T2J6T3VrSXp3TVByRjdSNkZ3SVdXbXlzdkdOaGdOM3BvWmozYmpMMGYrSW5WRXQyQTZJVzNuWTYxQ3hsSHQzWTF0bDFxOCs1N0lYKzA2ZTdHZzl5ZjdJOTI3cGRDSkJDL3VwM2t2Wm5ZeFpTUm5RKzhRYTdHbWkwNW5LMlhnWm9kc2lLU01SdFAzaFlvWkVqT2xnUUhodXdQb1ZXWTIybWpxRmVwZGtGRlNyT1ppakdUd1k0QWRSbndkaUV4a3NPTWxqalVvSEs5YU45VWhPcXZaeXJJWm00dG4vc0ZOYnhnZ0ZTL3RGVzRoYTBJMjBXUk5GeGthUjhDVUk4TWhnYUIwbkVGRFR1NTBQRVYyTXJySC8waGdUTTlOWW11KzhwN3hzYWtTeE9yMlV5TGNiVytkM2t6cW1INjFHdGdMWDNaN05CWDBTZG5GM2tJbERvMHQ2OTgxbTVTZ3E1K3ErVGN1amRxQjNQNzV2RjdIYmFuclFNZUZ5TzJhK1ZPNmthelQzNktxQlY3YnNMSWlxdEhWd09aK3ZMOFd0c01yWnZDb2ZTQnFJa3doeWI3OGVtUUhGcGZ5YlpPNFpvYVhJdDZsZno5T0xzNlZpUWlkVjlFeEhLeW1kbFdBSTR0b05WdDQ1ZlV1YmF0MldtOEplUnh1VkNUM1IwYmZUczNkYlNFY2JvYUZhdHVmMGlZZWRqQlQwZjdpQ1hIdGwvY0lXd3ozUmJOelptODVGZi9nQ0JKWkI0R2pidlpScFYzVG8yWTM3MVhkRTBhUXRYYU42ai9PTDdmTHJZaVlMUFVMR3FyRzFBcnhUd1QwbjhkbWZMbUlWWDlkengvQTd5WTcwWnNla1AzUGlxZzdVSGRiY215Ym1SU2psSVpFN2U1L2s1b2lVL0RpTDYyQjE1ZFBjQjdUdHc1a2RUM010U0VNUDN4R3VXNSsvTlJTeVFyZjFHODRybm5kKyszYm9wR2pYMWlna1ZSNm1NZ1c3L3c4WFV1dm1PaW1weGF0N3g0MXZyMk9OeWdhcWk2UnRsU2hETlV3OTBSQVVicjRPVkhCUXY5Qmw4RWdzckF0VFBQOVBoUzlBWUxjQUFsZmR6clVZbU03ZDdkMVFLL0pKUy9yTlNzZXEwYlVDTW9sTitZY1psSTl2all3dWlQMkR1OURlbHhFNVJEYng3eWJyZS90eXFIaS9WT2pTSWt1ZTZTak5LeHN2MXFqOFJNLzAyTVNQWFBoTjVtSGtIcE1QT3hYbUZZMDJvbCtJNStrT2lHejJ1WEFic2VoaWRnSnExMHFQUjZxWUJtN25teld1YmFYSjJidnVrM0J0aEMrL2lsV2p0QStqRjQvTnpjNnF1VGZ6Znk2eTR2U1BKemNMYXpBZFVHMmhTNTdwbUM2MXppSFdxUHpNL3lyV3I4bVpuZGZBaHpwTTByTC9JL29GcjFtbEZvVno0V1dDbVZpekUxQm5oRTF4cE52VWppVkhRbjVnYTBRdFppZkdFNGJwZC82UFZxTmFBdFlLOGRSQUwrNysrZWV5NXRLNFoydGtkSEV5NGh1ZCtrTUphd3RkOGt4SExWV2pqY3JQL0pBNjhPdEhMZjdHeml2N3NGTnhicEdJSS9vRkp6R0xpWkVjNVRHYVZIZ3NUZis5MlFtSXZIYnlVTUUweVB5cEhvQitOSjhOVVp2TTI5VXpWbzFpd2V3SWdkdUtiamlYb3JXaHlSWFd0elV5T21NZXBDMjhMamRhVnB0d05xRmxhYVpra2MrS012UWkxcWlDUE03MW01STRMekxiUGR0bmdRQWp2bzdvRnl4VGFvTTlGejVNeXRrSnFNZGJhNW9HYnVYbWhUdkRsUDJtMkRLTi9UNFRWSTQ0Vm8zdUVyQTYxNjZuNWMweUZWNTVhNFFPN21RNmN6bXVCV1BPSnJTM05ET0xRckZHRlJRMFExTVM1MFduU2pJUE93V0NEUGc2b2w4dzY1VEh6b1VQa0k2aXprN0EyeHFwWWhyeXk1L0RFS3d5TnE5Y0pwKzNYYVhVUTRTS1ZhUE1CbXdtTFlISDFJVlFtMmZ5UXNaVWRkYzh1TGQrM1l4eUxxRjVuU1UxUWs1V1RsRmdyRkg1Q2Y5bWtJQjU2VS95WVNkZmtnSGZodmNMbnIvWUphQklTYm53U0pMVXJka0pxRGMrV0JHWXRwcWFqRFVOMHRmdDdNWm12SzBMdFVpZjJpSDdkbjJqMWVnc1k1RiszRmJVaXRDMXZpbW1CL2JNWTdRV3Blb01WWGVqS25kWEsrcXNGek1KemRuV2RkSWhoV2lqOGlPZGs0ZGcvYmlsMzlUT1JjbkRUcVU1QnZHRzl3dDJQS25oU3k0OEVDRDNkWFlDOG5xSjFpOXlTNXBtR2dxV1AzTktyejU4NDBkOW1YKzBHcmwxdENNRWJwdlNGZjdxbjFlTHpmYlVaS1R5QW5mbC9ycE0wNTFIYUg5cFpnNU5vbzNLSzRpT1AzcmZhM3hwM1dQQncwNmpDaHpjTDFpazFCSEJYUGhBS2VjbklHUEttcWFoWVBseklJVFZSZGRIZmFzT2k5ZW1aS3dhWlE3V0x1aXlNWk1oaC9rWnhIbzZLRDhkckc5VTN4a1JlY2tacGpwMFBaMXE1alNMMExFcXJ5bTAva25KWkpibkdmYkJYZmNvRTlyYWh5cUc5d3Z1T2luemtRdFBNdXdHems2QW5zaWhUMDNUa0YvKzdLcjVaWGQ0R0I1OVNkTWtQWjczMXB0UHlxaEs0bGcxY3VOMkJvdnNUWGtwL1ZxLzY2dkppTzlHMUwyU1o2d0hBZUFPMExiL1FVay9GM2tXb1dOVlhsZkZiQW43enZ1K0tnZ2dyc1BrdzAyNDlyQmhjTC9nZVhYcUFmWmN1RkdtOVAvc0JJS3RFWG1qL3lUVFVMRDhXYXI4V3VQTmROVFhlWnI0ODVwSHE1RmJvN3VtUkM4b29wZGROY21ucU1hcG9oQTdDMmpxUjY5bU1maWtWZjZOS09QVW1DL1ZERUpIcTd5cUJ2a1N3dCsvckZJOGovcnNzajFQYWZVeGdtb1BPdzN1RnlSRThpaERMbndvbHRrSnlNT0hOVTFEZnZsektJTzF4ZWRHWXphUUtzcEc2NWNyR2hSSHE1RmVkQmdNNU9oTlNzMTFCckZsZmNYYmNSR0I3Ty8yVnVRdXY1ZjBmWWNseURKVUZqcGE1VlZCWjB1SS9lVE1aQW5halFIT2l0MUk3WWVkaHZZTDRoQytaTm5UTWhmdVJTNzRNaitCM1ZBRU9hblpBSHpmNEM2bmxSTXVmY0ViSnp1QkV5N3A5elltcEs2ZDlNUFZLSkNkSDFqazk4NVQ5MDh0SjQ4bndJUGsxS21aOFRuUG1MSyswTXRzamFSc3d6RnRYVWZTZERjR3FqelJNRklPbTR5dGVtcm9sUXUzR1pWZXJJNUFYbkR1N3BXSFNmbENGNHdoZTBuaG9MeEMrV1FXMXJRMTh1bHFwRUZqYzM4b3R5Ry9Za0hmYSsrTTJscWpiaGIvc1JNYlk0VVgxWVhPYmx4TWhwQnBWTlMxNXZEbS9zNEZ5NkE2MnRnbkdpWmpvQ0ZSc3F2bndnY0xzRG9DV1EzRThhVmNiVGFIZFVlUTVkMzB3dVk0QldpUllwNng5aWh4UGwrTjB2VEpkOXg0WFpjK2laL1hHcVdobDRoMjc1TnIxVjdrdFh5cExMUzA3S1I1bTZwNHJsRWRzajhvT1VvQ1p4bUwwbk5ibXZaRXd5Z2huRVMwS0o0Y1orZkNuYXdLTDlkR29FZHMraFUwczJiT2l3OXJXcHpwa1hqczdkbU8rbExic2J1QVk0V2JtbTVsMVhpNFgxL3lkdlliL1Y3SnpDNlduSlpwd1ZNcExwZStydEN5amxoL052RDVSc1dPbzNXUFBDcVo2Mkdub3Fvbjc1L3M2Ym53b2tMOFNDc2o0QXRudjhrb1E1MWZrL1ArRzU2TXNGK3ZmOVJYL1pyMWJHczJ0cUxTRno5VWpWMFFaSkxkZ3liZENHdThVMVhvZWJaR1B0K29aQlc2TlVuRWJLNkhuWXFhQ0FGSkRsaHk0VVdGK0pGV1JzQVhydjBtdGxYNWUvYjF5UmxibStvYnI2U3J6YkNBS3lQQlR3UDVuV3FNa2FaQllPb2tmeXpKNSsvVkZIcWVyWkhQTnlyMkc4czg3RlRTSG1pY25iU1B1ZkNTTXNJNDZ5SVFTbWUvY3oyOTViRXdGamc1WTdOcHZ2SkM2a092ck5aVWdLeEJwblhWTEswdkx4YmlKNm94RG9DR2dmV1hkT0pGMWJ0YlQraVp0a1krMzZqNGZMNDcwWnp2WWFlQ2FxVkRXTzM2V2lSK0xqeVNKSDlyVlFUNnhlVVJoOERoUWZXR3ZZak1HYndtMmM5a1NNaGNjNXdoTWxEY1g2bkdQaXo3Yy9VbjVQdUtxbmUvbXRBemJZMTh2bEhWZnFKaFV0MDlMK2sybGdzZlZmaXFDUFJyUUlQMGh1ZzhRNi9YbitJclEyWTY2dnVuamlKOS9sekNqMVRqVjdhOStZWG1zVXpxbVk2UkVxQlJqUVQzZzhuNGVOWlYvcVI5N1Zlam1lbW9yMW9veTh4MWx3SDNFOVc0RE1ydks0VzZjSHJWZnFSS2FGUWp3ZjFnc3NQMTltNWU5dzA3a2QxVEpnMjFuMUtqNDVENk0vT0oxcUpHK1FQVldNVGhCeVBSSmt2NjBlclJUTkNvUnFORHdzMFJrQ01udkhaWDhkTTZrUzF2S1ZVRWhxeXFFdmo4TXgxVjFVRm1JTEJ5QW1vYnZEMStQbDNjNTRtUFdKclBweDhhbWE0UGN2ZzJBaklEK1kzbnZiNnRhaUR2Smdtb0hZeDZEeFk4ajd4bTNINW0yTnpjWkQxQXFZb0VaSUw5RTg5N1ZZU0dyRUJnTElHcVIzMzNoN1BkRVRHT0pQbEkwbGlwa1E0RVVnU2s4Y2t5TFkrU05ueFNQd1VCWVNDd0VJRktSMzJmZjQvVFdZYUF4bnZZLzkvMzROdEM2RkhNZkFRKy8wekhmTG9oWnhCWUdZRzliR0kwZjhNL2o4ZmhjRHllVHZmejVlWHVoRmozb1M4Ky85REl5cEJEbkFVSTRKbU9CU0NqQ0JBUUF1cW9iMmo1cTM1UHZpQUIxUUFDOHhEQU14M3pjRVd1SU5BaEVGK0dxdXBHMXZEUVNFZHYzTmc4QVR6VHNma3Fob0xySUtDTytsYjFHbUZteVRkSHI0TUNwQUFCRUFBQkVCaEh3THlzSkRUOU5iL1hmQnhsbkpaSUJRSWdBQUlnTUE4QmVVU3Jwc3VJNUlXSFJ1YXBPK1FLQWlBQUFwOG5RTy8vbi8vai9ockM1MVdHQkNBQUFpQUFBdlVJcUxPK00zdVN1aS9xcXFjOGNnS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TmdZZ2YzeGREOWZYN2ZiMytjVnF5REw1WDMvdkI2UUFBUkFBQVIraDhEK2JUNmZkeU1WWkhtODM2L2ZxVHhvQ2dJZ0FBS2ZKL0M4M2hybFNHYVI1Zmw2UDRvenJpREw3ZjArcHNzNzNock1WOUtJRUFvQ0lBQUNBd2s4MlkvTU1vaC9rRmsvRFpKbW1peW45L3VXTG81aXZBZDR0blJtQ0FVQkVBQUJFR0FDWXJwbkdLSWZybXl6UjdpUnNiS3dJcG5KajB5OU1oTVd0QW9RQUFFUUFJRkJCR2hESVd0K0IyVzRlKzRmeDdOZUxCdm1SaWJKY242L3J4bEJXZFgzUGhNSndTQUFBaUFBQWtNSTNObTBEa21RaTN2aERHbDlTZjRQY3lOVFpQbWpNbk1lZ2p6Tis1Q1RIK0VnQUFJZ0FBSkRDTHpJdEZiZEdyazB6ZTF5K3R1eFhSKzRxRFZGRmtxYlh3NTdISjVEMkNBdUNJQUFDSUJBbGdBYis3ejl6V2JUalREQ2pVeVE1ZkIrTjEwWmNBY0VRQUFFUUdCbUFwTzJJNUt5RFhjalUyU2h2UmpzblNmckE0RWdBQUlnTUFzQjJZNllaYVZudUJ1WklBc2Q1YTI2TWpjTGEyUUtBaUFBQWhza3dNZHlNMDliak5SNnVCc1pMd3NmOXYzOGcvZ2pRU0VaQ0lBQUNId3pBZDZPT00raXdIQTNNbDRXT2hWMm1VVUpaQW9DSUFBQ0lKQWtJTForbmpPd2c5M0llRms0NVN3TGMwbDJDQVFCRUFBQkVOako2MEhtc2NDRDNjaDRXZWl3NzdBSFZGRHpJQUFDSUFBQ2RRZ0UyeEdQeSszOXFuVDhkN0FiR1MzTE1Ydlk5M2w2TmMzclBJKy9yRk1UeUFVRVFBQUV2cEtBdHgzeFI2UDYyN1dwZE9acHNCc1pMUXNkOWsydnk5RThwN255czQwNEUveVZyUlJDZ3dBSXJKZUFtSHBqZ2svdmhwZUc2SWMvcXF3UURYVWpvMldoYzhMcHc3N1hkOFB2Yk9UenhKbDNONjYzcGlBWkNJQUFDS3lTZ0xzZGNYMWZlTkdIalczYUtoZHFNdFNOakpXRmYrOHFlZGozOWI3S2FoWkh4SlB1aGJXSGFDQUFBaUJRUklCZm42Z3NLLzNFbE14QjZLVWk3WU1rSi8yZVhyNlgvRFJtUnVPVU90U05aR1RaalJYbVlsNzhLNi9FejcyOTBWRUFseUFBQWlBQUFqa0M3Q2JrZ1l2OVRhLzN5SHQ1elF2WDZYZW5DajhtaFZQZ1VEZVNrV1UzVXBqSCs2WjMxdVZuZXJHcTVWUVJMa0VBQkVCZ0lnRXhyTHp0L05lWVhRTitsN3BkSXpxK2JtV2ZhOFE2RDNRak9WbDJQY0w4ODM3LzZ3dnBDZk5zckRZeTBjSnNaR0tiUVhJUUFBRVFjQWpRU1ZuNWtZN0h1ekc3Qzgvcit4YnhDVTZpMHN1QmJtU2tMSlFzK1M2WGUvdDR1M2pJVXVrUkR3UkFBQVJBSUU5QWIwY2MzN2NaQnVrRDNjZzRXV2l5WWVaUmNYV2I5cmVzZUZXc3l1R0JlRW00Q3dJZ0FBSy9SMEMySTU2MEJ6M0hjM2tEM2NnNFdiSy9uSHUwbS85ei9lajg3elViYUF3Q0lBQUNtb0JzUjlBWXZkSmo2d0hYWVc1a25DeWNxblFpSlZzamRkYnJBazN4RlFSQUFBUitsSUJzUjlEZXd2MW9ka1pxZ2hqbVJzYkpRdTlQS2ZhQjJCcXBXYnZJQ3dSQUFBU0lnQmhXM21XbmgwZk8xVDNKTURjeVNoYis1ZHppOVRoc2phRFJnd0FJZ0VCbEFteFlyN3Y5Z2QrSldQOVhSNGE1a1ZHeVVLTGl0MlRKMWtpVnQ3eFVyZ1ZrQndJZ0FBTGZTcUExckxUTFRwL0lJNFJUVkJ2a1JrYkpRcTlQU1I3MjlhU1hyWkhxVXk2dkNId0JBUkFBZ2Q4aTRCcFdXVk95aDVxcWNCamtSc2JJd3E2bmZNdGNQR1VWeFpBSkNJQUFDSUNBRVBEMm5IazYwdmtkMnNQVmZ6Njg5NXYzNExqR084aU41R1haZFlUNTcvMytMeVpSVEpqZGpnOFVWNTV2b1IyQkFBaUF3RzhUVU5zUm1nSC9Hb2QrTnUvUFBzYk9NY28rRVFNOXlJM2taUm43VGkydG54d294dGJJYjdkNGFBOENJRkNYUUxzZHdmbXlHOUcrNEdLWGlzcGZxaHZaNlI3aVJncGtHZkNHMzRnd096bFFqSzJSdWswSXVZRUFDUHcyQVhjN1FxMzVuQldRNWwwRlRNS05ITTdCK2VJUnNsQ1NJVDhlZ3EyUktwV0tURUFBQkVDZ0pjQy9UOVU2RFA2aTFud2UzVDJTTnRHQXEzNDNJaWJkMnh3ZklRdnRkUXc1RW9DdGtRRlZoNmdnQUFJZ1VFTEFXY2FpNk94R2xGbSsyamVybCtUU0grZlJlaVkva3ZnWGZ5b3hYQlp5UEVOZXM0aXRFYjhPOEEwRVFBQUVwaFB3clR6dmNjdld3ZCtBWnpHU1FzaVA0bllPZjFFU0NUQk9TMlV4V0JaMkMwTjJPckExa3F3ckJJSUFDSURBY0FJeVdXaFhsbmhaU1dZajVtY1FoK2RvVWp5ZnovM2ZROWFwNkJEeDRXOVBOMHdZLzVlTkVPOTQ4WEJaYUYwczVxSGNZcnhyYkkxNE9QQUZCRUFBQktZVDhMY2pkdnpESGJ4S2RDMS8xMkdQRE9JVGVIcmhmcnlqdHVvY3NiTW1OVmdXWGhmelhGT1BMUFkydGtZc0NseUFBQWlBUUIwQy9NQ2YrM1pjK2pYMjkrM1N2UFZ4cmZHRnNCdHBtb1llREh6eGIvRFNKZDN3M01qKzJqVDNtL01lazhHeWtLeGVqamxwc1RXU0k0UndFQUFCRUJoSzRQa0tsNFdPWk4zalQ0QVB6YnNrL3MyWmpReVZoWFk2SENkVVVCcTJSZ29nSVFvSWdBQUlmQldCSnZMZ2U2a0NOTDhaY3RoM3QrT3RrU0ZQbVpRS2duZ2dBQUlnQUFJZklyRDNWdFNHQ1VGYktRTjlFSG1SNmF0MXc0UkViQkFBQVJBQWdUa0pITzBiVndhWHdoc2RwYitjcXpLWHMySHRxYlRCSlNJQkNJQUFDSURBMmdoYzJ3Zm9oNHBHdjdKVmNnN2djTE9iUC95N1hNTTJVNGJLaFBnZ0FBSWdBQUtMRW5pTVg5T2lrMkFsdjV3ck14RDFra1o1YkI2VGtVVXJHSVdCQUFpQXdMd0VYc01lKzNDRm9jTytzVmY0dWxING10K3ZvazhGODNNcUpmT1hNQXQ4QndFUUFBRVFXQ21CODdESFBsd3RTbjg1bDcySTJrTGhoeHNIYnNtN0JlSWFCRUFBQkVCZ2JRUk80ODE2OFMvbjhteEVIbEhrWjBiZ1JkYldCQ0FQQ0lBQUNFd2c4Sml3MzAwUHZKZjVCSnFETkhTZTZ4aytJVDlCYmlRRkFSQUFBUkJZQllIVGRkRDdzRHlaelVxVmR6UDZoWTluWGVYUHNOUEIwY3h3RXdSQUFBUkFZQnNFWHVXN0tvZnI3ZDI4N25BaTI2aDVhQUVDSUFBQ2RRakFLOVRoaUZ4QUFBUldRZUIvYVFtRmQ0cm54Q01BQUFBQVNVVk9SSzVDWUlJPSIKfQo="/>
    </extobj>
    <extobj name="334E55B0-647D-440b-865C-3EC943EB4CBC-19">
      <extobjdata type="334E55B0-647D-440b-865C-3EC943EB4CBC" data="ewogICAiSW1nU2V0dGluZ0pzb24iIDogIntcImRwaVwiOlwiNjAwXCIsXCJmb3JtYXRcIjpcIlBOR1wiLFwidHJhbnNwYXJlbnRcIjp0cnVlLFwiYXV0b1wiOnRydWV9IiwKICAgIkxhdGV4IiA6ICJYRnNnWEZOcFoyMWhYM3RxYW4xZWV5MHhmVU52ZGloNFgyb3NYRzUxWDJvcFBWeHNZVzFpWkdGZmFseGhiSEJvWVY5cUxGeHhkV0ZrSUdvOU1WeGtiM1J6TEVvZ1hGMD0iLAogICAiTGF0ZXhJbWdCYXNlNjQiIDogImlWQk9SdzBLR2dvQUFBQU5TVWhFVWdBQUJWSUFBQUJ0QkFNQUFBQ3hlWWVTQUFBQU1GQk1WRVgvLy84QUFBQUFBQUFBQUFBQUFBQUFBQUFBQUFBQUFBQUFBQUFBQUFBQUFBQUFBQUFBQUFBQUFBQUFBQUFBQUFBdjNhQjdBQUFBRDNSU1RsTUFJdS9kVkJDcm1idk5SREptZG9rZ3JuZnZBQUFBQ1hCSVdYTUFBQTdFQUFBT3hBR1ZLdzRiQUFBZHhVbEVRVlI0QWUxZGE0eGt4MVcrc3pNOXo1MkhIQW1GVjNwWUUyU0g0TjdZOGc4bnNYb2dnamcvUW84MkpDWkVTUThtVVNKRW1EVUMyeVNRYnJMRUpGS2tIaHlTNEVqNE5pSENsbjh3aTBBUTgyZEc0Wlg4UUwzOEFDbUtVRThpb1FnaHBZY1pZdnd1dm5QdnJYZmQyL2ZWZDJmWGZYOU1WNTA2ajZwelQ1MDZkYXE2eC9NS1BlOTlvUkQ1bEhpcWdXbzBzTng4dVJwQlV5bFREUlRSd0Z5UFRTMjFpQUtudEZWb29QWkQvOXhnVTB1dFF0VlRHWVUwc012WTZlN1VVZ3ZwY0VwY2hRWWV1UFdqVncrbWxscUZxcWN5Q210Z2FxbUZWVGhsVUlrR3BwWmFpWnFuUWdwcllHcXBoVlU0WlZDSkJxYVdXb21hcDBJS2EyQnFxWVZWT0dWUWlRYW1sbHFKbXFkQ0NtdGc4cFk2OStiQ25VekY0SmJEVkdoVHBCdFVBNU8zMU02UFZhT2EyZWVxa1RPVmNuMDBNSEZMbldkWHF4bFpyZm41YWdSTnBWd1hEVXpjVW51VjNTcTg1WFQ3dXFod0tyUVNEU1JaNnN6UFgybWMvUEczb243OFY2NytMTEhEWEhRNWlGYlkzVG1vbkNRcmpkcy81bXlZQW90bzRCYm1maTZtWVpwZ3FXL0hSU3Q2M2hyd1dUaE53ODdDMlgzRkFrME0wSHErTE5ZelBtTVZkcnlzYnA4OVB1Y2I3TUt0ZHozKytPTjNYV0J2OEZxQlBkbC9qdE4wUE5aU1p6cmdlUExvUTFjWVJPQVovVjhhZGliT0d1dWFvTW5WMTloT1djeHJJOGFtWVc5eGJTNHBadm1TZDRscUgzNllQdzk5MmcrYnY1OUdVSnlscnZSZ3B4K2p3TzhYZXV5eTU1MW4vNXVHbllteno0aEZWVSt6dkZ2aGE0eVY1cUhMRy83TUorOHRoZG5LaFkxUytJeGxzdnk5aHo3eXljQWN2L0NKUTIrWlNqc3EwZnUrVHFBWFZWQmNPY1pTeVZDZjY0ZEV5MDI0MHhaTFpmaUdtRnJqSlFNeTBXcTl4RHhEZzdHamlYWTJEL01XWTlmeTBKazArMnpMQkUydy9ob1lZNWlxN0tCa2VEekVCeWJJM1pVWVN4MHg5cXlZZHZOc0I3UGhvcHRCSW5TSjdTVzJsOXk0bXF1VDdrNE1HVHQydDF3L2FBMHZPczlyTUh0OFA2dlVVdWZSN2EyZ0Q3TW9uV3pyM1VGblh0WWg3cHJiVXY4TWE5OVZTYkQ3OGdHakVDRHpNMkFibVdtS0VEVEsyd2ExR2F0MFBVZ3o3UE40MFh0cEVKTngzZzgzdHBXTVVtb3IyV2ZJY0FVbGErZlNZZEVXNkczVXFqOXZraDF4V2lxQ05HMlZtV1g1eGxiamZaRHlKbHNhbExmOHd4R2N1VUIxQWUvbHFLZ0daNExRY0tzb213ejA2MUtWSTR6QWRBRHpMRHBkM05XdGxHcUt0M1ZaYXEzSDJGdlVuZ1JUWVZ1RnBDdlA1d3B1MC9GMllzMlc0WEpDemhUOTV4aXlzMXRsQWVGVDgrVUtSUWZtSHI0U21zT1dBRTIrc0M5VGZ1UmVyWFcyRVEzcXEzZFp6NGRrNzF5V2lnajRlZjBsZGZLcDZDQlh5Q0E3bDdrMGx5NDRUOFczb2E4cnFXZ21qZFJqbnlvbWdyenl5YmY5YWxmL0VXUDhvREx3ZVdZQU00aGlnK1NoT1N4MUJlOW9SNmVxczF6cmVLOXlyOVE4MFR0ZW9BYjlYaXhBUGhIU2xaOHV5SGJoMW50KzU2cFhzYVZDM0RIdk43U3FMdWtCK0Z3cU0zRlk2Z0VTVkp4eDlJa0VycEZjTUJDYzFaVmM1dTFrbFJZNDFPTHJ0RlJPUEtqaGY1d05OejRRcHJOVjRTaGduTUtOQmtjQkc3cndoVlM3Qzl0U1oxVEdFY3RWbGlmaVhFeVgwdFc3WGF6V1pwdkZHRWhxaEZUbFpSSWsyN05RcXRaU0tlSS80c01tNjVKMkcwS1hVODBiMjFKeGpjQk1lZEhod2lhWGxmNnpYZjN5T1ovSDk3dEhoTmxaWGlqaEZuRzlvTlZhS21XUyttS29ROVJNRDVCcUliUXN0ZGFVOGE5ZzcxbVJxMnlLTHczbFZJcEhLcmRsdWJ6VUVzMytmcm05T3l2Yy9FcFhmMXJ3NWNpRDVmK3FyRk9wZDFtdk8ydVdwUzZDNzVHRjJzaHplYTlwNVNNc3ZxVUQ3QnhJYmhGNG4yazBtSnYvOVNPczFsTFhaVG9WUXc2Vy80djYyRWRkdmU2c1daWTYxUGh5bWp4R3QxS2VmK1BkR1AvWmMweXo4VlJPaklHeVpYVWkzTERBYWkxMVgxL3VvVlp6cDkweUxOZXBXTk5TS2VIbHVOcmk1d2paRnF4NHhObURjb0dEOG1MamRxNkVSN25EbVF5M2FpMTFwSWVUdEdnYllWWDlPTVU0OTQzc0ZoMGk3TmgwdldkdDJEakl1c2ozanNNc3NiM3VtbWY1K0VPbE9VYWRUMWExVk5WYUtxU3BsbGhyd01SZXJ3MTRLYzFWNEtIeE5vWmdzNkd4Q1NvOTg3RFdSckVnKzFvSHJlYkpBR2FObVZkQXloeFVzVjJBL3V5UytwWHVxS0RHUFZVWExRQXl1b0RhdTMvNEwwRDF3Yjk4dDNnaEZPKzZMdmY3T1pMZ0k3MkRhbWNuVnhiWEhVb1FBVjBjbHNEbTdMSHdxN1JVTFoxS3VxQkxnS2t5cUZKeCswUVNQT0xLQ25GeEdXVnpVNUtoOVA1ZmFkejZhOEs4dmZzYVA5R1AybGZ2UElwS09MTVR4UWowdWl1bm53MktyMnVlZnBDanBmaWMrZXQvZWVoS1kwdGdybDA0RW1XamdFc2NCaVIvZGRlK29lWmlaaWpEaFZJRzdBT1BuZnhxR1h6QXc4OXFLVVhrNnVsVWNISXMvK1A0N3dmZnhycnJ6Z3RNV0dvZGx0cDEwRFV1cThEN2NHR2xJYTlhUDhOT2hUdnZpUkp5c0ZzcWtlZDlsZUgySUlsYVl5ZGhRVytQclRYUks5Vy9qZUlqWU93SXI4Ynl5ZGlBbVp6aWl3NkdNakxLU0kxK1ArbXM0UDBVTHN5M1hnMXZtY0Nubms0bEFlUWhueXNxQ1c3RTJKZUZITjhwSGFqbi9RdzcrVmV2TnVUMnZjd2U5QVpSNmhFSE96ek1oZGZYYmVZOGUrdEdyVU1Ub2ZmR2JlK3A5TW5LSUFVbitHSlMybmNjNWJoVmk1YlFYS1Z6akE4eGdad3JJMGNnbjhEVmFscHB2TldiWXlYOW9rR2xscnB1cFQzcFFsZlJ1SXErL2pEMkJ1UnIyY2tXTkRuVGpKSUVCN2k4c2g1dHVXa0NYUXZWREsrdjY3dERMM01WUG5lZXJpaC9JNkxRY2R5MWQzNFhNMGpteVRBZFhCRktTTXQ3NWVhVUNRcU5wbGFHSHlrams0QU15UHQwQXRsenJuY1p1RVNvZnBVK0ZSN1VQRDF0d0VyaTMyQ3E4WkJMTk5tYWhJZ0V3NlRDcFdqdjFUajB2Tm5JblpPbFhnNHBGbzNYdkhheVFRME50alhhOHp4WXdUaEJJWnZ3TDl5cTNDNUN5S2JhcUpWM0U5bzB4UEVWeWkwSGZZNUhoVExDRlprcncvdENQSEtCbHBVZ2tocGxtTjFKd3Z3cUxYV2twMU9wWHpCZVJ0NnF3RVBaMUhIR1B1STJnN2UwQlZrTFpFTHJrY3NEak0vN2MwWXNNdUJmVDN3THZmNldhbnJqZXd5am9RQTNmT3BpTm5DSTh0a3BNVGVHdVgra3NIWVVoVEtRMHRxaTlwV0NiOEFoZzBDWGd0RVBNczN1R0ZZQSsxVmFLb1FkRzEwSmx2OXJCakJiOVlDTnZUNE1LZDJJYVNOd1h3ZTA2Nmp6MUdOSE5LL3I2YTZaS1A0ZHNoTktnL1d5K1ZUTWdCY2pxWjQzTkNOZzBZTEMwRFhWM3ZkMDNQT25LcTFaSGlVNWIwS0dNbllpb21hNCsxckxzbEpFcENrKy9DNGhEWXpKSHhEVy9pNXViRS9ITFFoK2xaYktqSFFxZGJvSjREaVBHQXd1OWc5ZXpUZ3ZzaXY5ZHZpL3JIcEhZTGZQZzFJYzdPeUU3T3VLRndSa0tYcUZnN0NQRFh0TkNNbmNmNUU5a3hPemFjUVZHa25Ma1JjSThpSVltdXRKbXRwMWRYNW9VcUtLb294b2d6bjdnZ3V2S094OGVBOXo1QnA0OE1Na3JwR3B5NURlQWI5Q1M3WFNxZFNWQS9TMzJKVEdFSnhiZnpsUWRUY0Q5NGpsTGpqSDZmQU5EL1prUnlIMlBxTWRsSGdHbTJGeEdEcmRuckJvZ1pGVXdEYTh5OXNSczhwSWdBUEY1NEV1Tm9DVHR1S2VycUMwQ3dpR1hNY2dBaEdiUnVFWjZxRUdEalpGYTRtRmRtai95c1NRek9FazRwNjRWSkJmb2FWYTZWVHFPUUdGNXVSUTBwZG82MjlzMkUxaTZPV1F3MXEwQ2dkaEt2WkpYQ3NqM2o3UW5SdnR1K2pwaEhQaE5jazJFT0xLdjNXUlVnaUdtWkRtckxzbTZ3TTBNT2R6MnBkQ3JCS21wY3c0V0szQlNuTEl3WmhMV3lpUExuTkFtWitkdllCYmsyOFJWTjd6RGVmQUNQaG1GVThwK3hWYXFwMU9wWTQweDNsRXBiZXVJbTEyazNjRU13M2wzUjJRK1p5ajZRNm54YjluZGNDenFQcEdkWTYvOGw0MEY3Nnk0ZXBCSEN5WUZGRmpPOUVkcjd2ZVpoemJNWENLL1B2eE9IRHVmRlNlaDdDSGpMU1JnQi9QYVV4TExld0ZIRW5DWWpLR2g5cnNWMmlwNjA2VHFndDdVZnVWdmt3Nzk4VGx6c01Na1d2NkFabk13VEg0NDVYU0J6M3IzQ2wzTlArK3lNTVNaOGM5NysvdkNNbGovbllVWHovU2NrY200ZnFZdVJZandBbUdWQjUxeTNZcFVGTUdGclJOVEZscHVrUWhjU1Y5anRKcTZENlFYNURieWh4c0JJbGZvYVh1T3lQU1czaldYZlFwVzRGOGlEUkVGeTNrYmdwNGk0TEhJWGtTTEgwN0VYaVd2NnRkN1NoeVBRcExZb0pNckxQOWlJSHpveW1pQ3pxaGtxbFZuQ1FZaENWYTZnTDlkQXlmZ2J4YmlrQk5HWUJqaUl1YTAxTndPWG11ejJpYnB2aURYR3dFVVpXV09uSnRuV3ZOWkljb2VocFh3QW8yWnRZMmxYZ1JTUk5jVzM1cUE5end6cllpcGt2Y2pIUkxYVGdLMitFWFhvZ3cxUStZK3FGYU44cnF1cWR1WTRJNW9oT3V1L2JIQnJ1VTFjN3piUm5WY0JxbHA1b3l3b0hWdFFoYXdlWGt1VDVYcndWazJPQjFjOUdiUkw1OFhXWlQ2WFhJTWljN0VrRkZCMEtXcXFuYTdEZUZCMlNaNFlQcGNqRXM3Y3JGK1J4M3lqMG5xeGkvc0s3eTVmemxwMnJmYlhXeUlOaFFPa1FFNTVUWVVUTElVMXBnZDBNaGZLZklPVWlCdWpMQ1VMMXptZVBScDhSVm9ibkwrc2h6czZrMjh3K0wyYk82dXB1OEc3THdMUUR0MDQ0dHFBTEFyRlpPd251aUUwcDR5NWQ1SElTNFdJR0QzWEVLZFBtT1RKRW1pNnA5NjBsRmk3QThTKzJ3RGN3UTh6SzFGS2dyQTViNkVyN090aUU3UFhaVUttcWFjaXZweENNTkE0N2pWK2RUS1VGNHhPWHl6elhqemorSHAvK0U3cFV3Vk5MTmNmM1h0ZkM0d1ZjajFlWHRiMFowYmt0dE96cE9CRi9aanNpY0g0cDlJeitoYlN0TVFxQTZXV1FHTGxDWUFvVmNNeWlGUUYwWndYbnZ2QkYrQ1Z5RFI3NXFwNnloK2RWWnFqT2RPZ2l2Z0FndHpIOUlGRk1XeUtkZWRPQUd1eWFDRDFVendlWW9TTXdFdDdnM09kbHdKeXE1TFJWK29jOVIwMysycFgzREVvK1NDRXZ6cVIyS25IZmRTMERRQVUwWk9BRkJJdmVnVURvN2FWalVwbXdyeDZFbXQvdlZXU3FabE5tWlpkM1g0Q3orMkVRWlY4ZVpwVFBVOVE4anlxYnFjMmxwREJ2V3Vja0NyY2R4M1hGcXgrNTR4RHZwUTdIdkVUTWpSNTN3bkJxZjZFMlphZ3RCdm00LzRTeEZVMFpvcWNISmNpWXhHWkRWYldVR01nZXFYNTJsd2pTc21QUkFiTCtqdm9sMTJORlhONGl5VkYyN2FZYkhhdENWMGs3WUd3RTJET2txSitPNGNFZXV6Vm5UN2ppblRQanNDUHVHNjNwOUFpTHRxSlJJT2hFenViRVRqQlM3ZDU0SU50RjFaU0JFWmErY0wwZTBLU21xd3pPOEdOT1VFZXhYWjZtWTZxWUNhdzB0bFllK0QvY3lEb0NTazY3OVRuaGdDbVl3RXlWc3cxdU1wa3RQN3JmbmhNZHpXaXBlcjlueE5KMzB1U1R2WGNxa2NGS1dsRTlkQ0EwZVlWYWM5ZW5LQ0N5MTdrckFPWHVaQjZodUsvUFFTNW9LTFhWa1p5Vm5vNWhSOXFlekk4djROejEzSHFsVjUvRUpyZWViR2xaUWFmTVhRTzE5MFg0Z0R2ZVVyZjg4VDFKNStobFZSQVVPbkpuZ003NmcySGN2T1VsQW1TRXhWOFl6anNmb2hQL3RnOHhSTEJjNnRxNk13Rkw5SFIybDNCb2k5RzQ1SFAzcWZDcEVIUnVkN2xrdnFIbWtvZ3gxRTNFZW45Q0NadklGRDdxakh6emtjNk1pUG9ZOGhzUHJGRG1tZGJIa083K1dCNzhnRUNTbmNTV2tPaUw3QnYxV01uWmJQY0hpcUN1eFZ6aGo3cWRDVG1pZ1RTVUU1OXpDVDEwWmRIUjJFdWQrZGNLOHRiYTZvQ2xNenZUOVZGZ010NTZveXdzbUFKUDhVQmtPYmpzSmIwZGc5L0dKN3pLazZINEVpUEQrbEpjQjVDNnhvcUJCbU44Z0JBSGFrdVpMU09FRHYzQ1JsOU4vWWcyT0JBejFVVGhZMUIzaFJmYjdxUjNlK2FGemxTRzV1akxJVXNzS0l4MmpJcEM2RzFCUXp1RDkxTnB2bkZ3TGUraElwNDZzcnkydUtnczF5TGdEak1hNHpuZER5cGdETjJrdnpvdkNXOE5pNUVaT0xveElHUWp6YS9ZNXd3T1hVYldGaXpxL3d4Rzk5ejkyKzIrSmlxdUFWRWNvQU1kQ2tRb0NOQmVoY1MwMndDTjl4VDFkbDBCWTRWRUlid3QzVG5WVm9LYU00QXV6bkNha1ZIRkRTTUcvSFhWQms3eXdaNGw3eEl1VDJFSEpIN3N5R1FRWnEraFN0R21Da25RenhCZHN3MjhwS1N4bjlmT1NqcjVzeXFNV2hjU3JLeEduZ0E5RWtoRE9rNS9xQjBuVXFBSkQ2a2JZeTlLUzJ3N25SbjVoSzBSdEgwY2tjTW0zK2JyLzV5MzhFOVBxY2xBZWNsY1gxSnlFcmp2LzNnTng3NUtkOXJrUTliTWp4b214eVNGckFqVmxnRmhiYjJpaEdUY3FWV0NhY2t3NjllemRUNlhsSlZwN3NZYnlHMHZSRVBmdHVMK2xoSlRBV3Y1WlhSdk80eE9jY3h1TXlWa2Nja3E0TkhrSTB4WkxNaUtKMEpCd2wwZ0VyTmphU0Z6T0FOc3Nuc1dTbVluZUczQUgzSGJsZ2taZWdNRU03U3RnSitGUXUyeW9ZR2Nvd3FYdVJlaDB1QzhvTllHYU1vQ2k2Z1pWRFZkd0tGREErNDhjVlFFbUlha3YvRVZoVmk0R1VCOVhXdDNRQ21KU2FTR2N0bW5aSEcrSi82UmpwNzdSUEN0OUNwcWw5WTNFU2d5WGR5MGkycjhvcUdlVlNBSDIvblRRME9TVHpXdHlrcVhudHRIL3hNNUMxRGFSNzdJM0NmYTRrT01rN0xqMmhBcFZtbUpIL240OCtZZXRpRVlYcUNrREdIcitUY2ROSTNRY0RuSU5KYVZUUFYrT2FaelVQTzN3WFB3MTQ4M3BuYjRrVEVWd1h1UElBcEttc0N1OUNVZnY3ZkVTZlZsZm1DMWVJUzhydXpQL1VDQXZhdFkzWWorSkZzUzJVZXkwTFA2WHdHNDNDUEkyQktIMzVLTjlXYUdTSDQ3bEI0WEVvTmttSkhCUHhzd0JWbzQvOEFsU3ZkQklOK0poQ0pUZnlBbmFkVXMxY0xHbVBWTHdWNlhRcStNY2czR1J4RmpxMy83QlZRTjc1WkdQR3hEUFJySkd0ZzVMamJMbUtIVTFEcjUwZFJ3KzVEYkJBYWsrNjByQ0tTUllVcmRxSGNsVTdITG90aUVQRU9hVTFBRGl1RzBoTTlwK1FOdFJUNWY0U3JaTS9PR2YraXF1Y1RvUVVtRzVQUlJJZVBVV1lkRFlFSkdJZ3B1dDJGRmRUa3NFT2FiQWp1WUwzaXVHUnNKTVhLVDZ4Q1l0VzJjRU5rSytycWdVSy9qcUFBVXJ2REJENzk3UTZyUUR5UnBabS9FZE1MRDEzZElpMnhIeW9nSk13N1plRThtdVk1Y3NuRjNRT3VQZnJXRFZlZnhCbWhjWFlyRDNQd3FSYm5sUklzTi95aWtLUWdyMzRIMGpDeDFjakRBdkVRbFd0ZzFCdVEvY0xWRkRBWjFDY0ZQYlpiK25RbTFDYW9XcjMxS3hjcFF4bmZnMEFqVzZIS1gzVElHS01yQmFOT1FhQXlvVGw4YmdpTkN5OUs0dFk2d3NaQzVjWDUvekVRcnB2YStoVTZkZjBDREJ6NS9ZU0hyc3VZNFVVZmc2MFdmZCtEdlA2K3h3SWdYRktlbzJtK1ByUThaVTAvUUdxa3Vsbjc2TXVvbEJpSmdSZHJZVGN2UXZLNXhWZFF6Q3lHWFlpT1lQLzUwS1dEeVJ3amdrNFM3MHN5ZXIvTXVvUS9iakt0QkJTTTJZSDlMbU5melVsWTdjSUlJR1hZdTBhL1lVMjgrK1lEcDhaUlRnelI4R0lCT1hOTWY1Q0pwc2haWTY4N09SbXRoTnA5R1QzcnNhS25YYXlIUzVrWFQ3TzNmeTYxc2huNTdCY1ZVM0xqaVd0emNnUXpkMHJRdnhGWG94MjdMNUY3a05oaUNrMEx0aHFhV2k4UVV5K0drMFFkeFRhRHZCeEpsaC94U04vRjFpcWpYSXNMVGRWeE45RjRreDRoWUVHbDlqUHlVNEJ3V2JrTURudGVoWXAwaFhrNllaNE1QMEk5czNCVXBsZU40ekovMTJFQXdNdWdHVmlZc1JDajdwdW1GaGRkVFpiTFZtQXFBcmwyMkNKc0FYTlRCMVdvbm5xTTJOcEh1SEJSNzJZZkhYeVZ2c2QvOURQdC83N2hVSXdLT3N4SnI4NU1xSXNUY0lqTlZHdFBKeENNK3JJN2pvY2hnZEdJVCtlNlJkY3hxeFRZRXlEUEFYbjBWQVN2T2cxdHpoVGY5QWhiYTZTR0FpNnV2Qk9tTVBmb2ZkUVlUS1l4TlM0N3krNjFMdzB4YWhBRzFWOFhsc1l3bVVwM0EvZ0VrSkY3dUJQZWRXSU1mQ1JhdlRrYVh0RmRtSTRkN1NreHFZK0IxYjlwS2hUYUNRM3JzYUtuWGFFT3BHMGpmMEt6d1liUEVmMjR1NDBxeDNQZDhYVW12ZnZQQkZ0V2RKeHljVW0veHlSUG1CUmhSdkNFNVk2TGRRV2VscFN6RkdkQlhROTV6aVZjbG5YL0dNZFhZdkduWXZ3cWgzVVBpeU1YNHRYVDlBRDdRWSs0QitJZmozSldPbHBCRVMvQnlQS2hXa1RFVWF2ellNcUh0VGNsQUZRaG45b09VcDlxVmdWM2pvemFzRFUzRXBMK3R5WkpMem1CSUM4Rnpobk02MjlyMkhQL0pKNmdvN2ZmVERuempVR2tudk9vUTZiYmdxTjVJeHN0MFhBc1lnVjlXQjZKMEVPNTVqMFkvaHlXZFVpY25ISjY4RnE4L1N1NXI1T2p2ZEVqeWl3cGZaczFlOVgrcnBwb1JFNTh2YjNvODJQcTlocnl2eHh5cjdJODk3RzJMZU5mYnNkdTArZHFSaGVsb1NGSFovd2hOZ0Fkb1FldjFQbllEWE5FSUNIdkFiQWh3ajZ5ZFdpMURQbkJCYktoR3EwRS9BU0xWNmdUSzhIK21Sb2RMdm05MDk0NnVyaW9iYnczVGI0VHh6ZkdKYTVGc2tOVm13ZCtYcGFtMklTblhEQ3I3eW9PTlF2RzBpMlNOYkNpeSsxakV0SC8vbzFQbGM1UDFZUE9sanE5N24xWEhISjgrQTI4bWpEMzhHUDVkeUtHaEVBWHYrSm1QM2Jnc0FGYzQzMmNtZDdJMGFURitJOGRQTlRmWWhJSHlOZm5nOWVMTUtkbFBiUW4zejlOKzBFSDF3K3B1Nk9FbXBFd0krMURoSnhOUWxJeGNXWkI0VUo2c0xIREYyRjlUMDhZQTdLSnRxakkvMWVrK0tYZlh2YlN0VjJaQ3loUEQ1T0NWcUFscU5YYmpyOGZENTNKMk5ybzc1amVldjZRRHZ2UDhuQnNTemtleVIxWHJQLzZNMzh4MFd2SENUUVZMZC81VG4xZVVTTnZiNDVNbEdhUGwzWEhWeGZmdGo3TGIvTmh1V0g3bnoxRnlmbDdYTnpjODlkaHErMEs4M2Jnc0xrZ2RtdXFFanpWSWxvbG15Q1h2R0FtWlNqSzkveDVodzN0OWN1VWNvd2hUNDVPZllQUi9kaUpoKzRMSGJEeFgrSnE2M3ZxZTBaaTJXbUU3Tktubzh2amt5cEo1dWhSRTlPSjVTd3doaXA3WU1HcTNqRXcyYktqUC9mcVZ4OG9WdldmQ01nSWJpeHhOSnNiSUpXd2dRYStZS0UwTnVFNnJIRFRGRVJjQ1d3QVJtRm02N200QTlycWx0emVaeEZCVzJXeU5iL3UzRzZSUDlyRDNZcDYxc1hVUmY5dkZKVm9acDhVZkI3aWtGTm9JZkhXdEYyMUhwYldyTklsdzFBbWdWdVl5eUpUQ0JxWVY3Y0RrQmUxeFR5NXpONHdpcWJDODBNdEhSV29QOFZVdjRWT3Y0UkdDV1hXaW5qYXpNSDFyMzVsSnVjeTNDMlRLMkhRbDZzQVJtd1cxZFM4QWUxOVF4Wi9NNGdpcmJDNDFNZEhRdDJFZkxmZWhvQjAySXp3WEN4QXJ6eXVZL1VVamRUTUFzdkpDSUx4b3R3cnE2aVJGbzVSVXNnUW1zTGR4T1B3RjdYSk54SDJZY2VyWHRoVVltdW5vdU9PK1IrMURyK0VSZ2xsMllTWHQrT0RBOTRibmpkSDJ4Q0R0cFErTjAvQzBzUzZDRklRRVdia08yWlM0aHpadnJ6REd6b0Z3RVJVWW1CWjdmUWhuNzBLTUlaQjJmUlBBSmZIU01qVktjaUYwelREallpMFBWNFNaaHpVcjI2ZmlGYTZiQUpJWW1icUYvcTRLZ04rWHNUZXJTaE5vS2pjem9FL2FoZlJXa0hwK284SExMYmRaTnhWRGNKdURZblVOZVN2NDBDZGRNNTV4TW5yM1ZGSmpFd2NSZE1JNTdrbWhsMjJyelMxUlpMM2JDSmZsTm9wUnZaTzZlbUhHcERGdmQrT1ZBVXhvT0xnUG9lNDFheXRYRUlteW56VGJrSEo4bE1JR1BoWHNwbDFQMHc4UGRnWEViTTBGdzlVMzVSdWJ1cDNaWkNTZ3liSFhqbHdSdGFxZWljVXh4dUhOVmExdFFqaSsxQnFOaUVZNzRMUjREc2F5cUpUQ0JzWVhiT1VyQWptdWl1OGcwalkwdndjZWhYeDk0cnBIRmRMV3Q3NjZ0NDVNWXNxTGdmVDNtaUdGbkpSN3I2dWw1REJHQlRjSVo5WFpEQWwzdUpsTmdFaU1UZDBhL29wNUVxclRSeGJ2RElGZXpvMERQVmpIZnlHTEcwTklET092NEpJYXNLSGhCbnVFbXNMS1NsUDVoQXJiU1pCSXVUVGhIaFp0YUtRL1AwRWtUZHlsWG1JcjRsRzRkNERxd011NHpWc3czc3BoQkdQdFFjNzdIVUJVSE45TWNOcG1KeDRXMDVtQVNEbks1clF5ak5BVW1rWnE0blc0U2Rsd2JMQldoRUhKVXVMdHhWcDk4STRzWmpiRVBOZWQ3REZWeGNOMklRSjBjemNUaklPWGlqM3QyTDZvTWErTEVXSVdXV1RZRUpySTJjS04vS0psSTRtakVGY2dqdWxDWVpzWTd5S3NBNVJ5WnUydm1QdFNjNzI2cUVxQnordjE1TjBmakg1MHZwN0h1Z0pOQnVHaWtFTnpTaWtBTmdZbXNETng5YlZJbFVxcU5NM1R6OXgzc3RLOEN6MVk1NThqY2d6RDNvY1o4ZHhPVkFoMm1pSytNVk9IY0g2YVZiQkIySnU1NERJR0ovVFJ3MzRGb004L3pWK3kweVU0UDg1QldSSk4zWk03dW1YR3BFYlk2YWNvQnJvM1BjSnFuRXFrRkc0U3JySnVhTkIraUlUQ1JTUmJjUkVaLy90akpFM29TTHhIOUJtODA0MUlqYkozazZFWkp1ZEczVWI1MTBmZ0NZNXJldUFoYnFaSzNhYmc3Y0Z3Q0hXZ0JLQXR1SEk5WEs5eUlTODJ3ZFpKcVdhVjBZTXdEdjRQR2crd2JJUmZoaXZHMXN4aVorY0F1Z1hHY3N1REc4WGpWd28yNDFBeGJKNnFYVnZ4V0FsL2t4L2xMTTd1SnVRamJLZSswNWhxc1MyQWNveXk0Y1R4ZXRYQWpMalhEMW9ucVpTYisyelJJRm03ZzI2cHAwNmV5bXk3QzkrVGNza2l1Q1NXWHdEajBMTGh4UEY2MWNDTXVOY1BXNjZXWEpUcmpIZVRZQ09VbXpEdlNMQUt6NE9idHo4MUtaOGFsUnRoNjNZYTlobC9TdmwvOU5uM2FudVFtVEN2QXhNc2lNQXV1S2VmVlhqZmpVaU5zdlg3cTZiRlBzK2Z5ck5xNUNmT09OWXZBTExoNSszT1QwczFyMzd5bm44YllQQnNqbmJ0eThrUWVRL1Z5RStZZGR4YUJXWER6OXVjbXBUTi9jdDg0UHJsSlJ6MGQxbzJuQWVPN0tFajQ5Vys4UVV4N2ZGTnJZSzY1Zy9ISjM3NmZIcC9jMUsvN0JoNWNpMjdCNDJjcisrRVlwc2NuTi9DN3ZMbTc3bFBHY2xiY2Jwd2VuOXpjci9zR0hsM3dPK1Fqa1Z1ZkhwL2N3Ty95NXU2Nmo0UDE4L0s0Y25wOGNuTy83aHQ0ZEtPVGpWcUh2dDhRUHRQakU2Nko2ZWNaMDhBaWU2Nm4vaHVuNmZISkdYdEIwKzV3RGR6WHZQM2J2SXpQNmZHSm9veHBzVm9OL0Q5N0hIUEpERzhHZUFBQUFBQkpSVTVFcmtKZ2dnPT0iCn0K"/>
    </extobj>
    <extobj name="334E55B0-647D-440b-865C-3EC943EB4CBC-20">
      <extobjdata type="334E55B0-647D-440b-865C-3EC943EB4CBC" data="ewogICAiSW1nU2V0dGluZ0pzb24iIDogIntcImRwaVwiOlwiNjAwXCIsXCJmb3JtYXRcIjpcIlBOR1wiLFwidHJhbnNwYXJlbnRcIjp0cnVlLFwiYXV0b1wiOnRydWV9IiwKICAgIkxhdGV4IiA6ICJYRnRjWVd4d2FHRmZhbDVVWEZOcFoyMWhYM3RxYW4xY1lXeHdhR0ZmYWoweExGeHhkV0ZrSUdvOU1TeGNaRzkwY3l4S0lDQmNYUT09IiwKICAgIkxhdGV4SW1nQmFzZTY0IiA6ICJpVkJPUncwS0dnb0FBQUFOU1VoRVVnQUFBL29BQUFCckJBTUFBQUExR3VUcEFBQUFNRkJNVkVYLy8vOEFBQUFBQUFBQUFBQUFBQUFBQUFBQUFBQUFBQUFBQUFBQUFBQUFBQUFBQUFBQUFBQUFBQUFBQUFBQUFBQXYzYUI3QUFBQUQzUlNUbE1BRUhhcjNlOW1WTHNpelptSk1rUmxxWFlSQUFBQUNYQklXWE1BQUE3RUFBQU94QUdWS3c0YkFBQVJja2xFUVZSNEFlMWRYNGdrUnhudnVidjl2enU3Q1I0K3FNd2s2b01oc0NkQmlhTE9xbmNpUGpoUjd6REdtTjZBUVJGa1QvQkJ6TU9NUkNYR2g5a0hFUW5JcmdZRkw0RlpDWUg4azFrRWxTUW5jeTlSVkhEblRWVEluR1pITDVmRThxdnVycTQvWGRWZFZWMjlmWm5yZnRpcFA3LzZ2bDk5MWYxVmZkVTFzNTZYY2gxN0puSDlMZ1ZlVlUyVkJkWlI0anFjcWc1V25VbXhRQnVoT3g5NDl0ZTNEaEI2K2VMRml5OThCNkVyS2ZDcWFwb3NzSUxRVTBGL1ZoSGFDeEovUnE5TlV3ZXJ2cVJZWUFsOUlhdzlRR2dVcHRyL1NjRlhWZE5rZ1JtMEhYWUg1ditvWCt2L202WU9WbjFKc2NDWVBPaTllTHJ2dkpLQ3I2cW15UUt0M2FnM0NQMDdTbzB2VDFNSHE3NmtXQUNkRHl0aDlmZDZCT3RzcE9DcnFpbXl3QnlKN1k4aFJCNzVyZTRVZGJEcVNvb0Y1b203bjBlSURQcHdMNlZCVlRWRkZtajhLK29NaFB2TktEbllqQkxWeDVSYm9ITXE2aUNFKzVlaVpHODA1WjJ1dWhkWjRCOWt5R200NzkxU1dlZDZzd0FOOTYrM25sZjk5VHdhN2xmV3VPNHN3SVQ3MTEzZnF3NHo0VDR4eG9LUHBCZlpJU0M0NnZPYXM4Q3NqODZkUFgzaHdvWFQ1OUE5R3V5WWNKK2c1NlJqRDRVRVVIMWVxeFpZWklhT3ZNZEo0OHFFK3dSVzgwSEd5L1RZMSswUFJUTFhDT0thK1h6eGMrNnAvT2hzMDRuUUlyaGxFYXRmZlB4Mk9LVUQxeVBQYm1hQm9mNkFodnN4ZWd5dFg0NXprS2o5b1ljbGtpQ1JyU28xWFVmL2RhNGZQQi9aQnMwbHV3aHVlb1IrQUVPbCtWUXc0WDRzZXdrUDlmazRHeVR1U3hieGdCSnl0VUVCbzk5QXlNVUNweEJ1ZWpZK3JqOVUwbkMvRGUwL3hhdUMzc1E3d254TmFibmFPMUVCbzcrRjBOWDhYU3FHbXg2dkV6QjZla2g1dUg4QTdjVVRudUFROWpSbEhnM3NoM2cyY3UvNUI4akI4Y2FDdU9rWmRsWDcvcFdIKzh0Z1Y3UXA2R3JGN3dLRmlqS3k5eitKL1ZNUm93L1Ava2ErSGhYSFRZL1hXUHYrbFlUN1dBVTJyWGpNYXlhdlZmUzQ2NkVHUVBEdWg0c1kvWGwwSldkc1V4dzNQZHNNRWRJOG9Da0o5N0dLQXpDdU9Qdk54cWRBOUVnVWlucmk5S05mOVNDNmRlLzV2VDl1NTJSZUlEY3RabjE2WGljRFB5TmZ5d1d1dnltMDljbVJBS0c4dEd3eG8rK21PeVZ5Z3lkM1Y2OFQ4SkJma2lIaC9rbTQvZ0U1L3lkclVFWlppUmJPN0c1NTNPb3dkUHVaL0FMQXVpSTQyQUVSb3VzZkYrQm05VmdxVU9WWldFR0lLUzZQRy9iYkk0WkpTcktYR09NUURLdkJ4QjIwNm1RUExJV01hVlY1RnM1bVdoNDMwS3diN3Z1cTRCYTdmc0hUejcrYTNla2pSWlJuNGV4dWxzZHROZW0xRlhRWGxNSEJEb3krc09PNUxHNEFLWVFlV1hGNUZzN3VZbm5jeHRyaC9xd3lPSUFhY1hNdi9ncEFkdCtQQmxHZWhiUDdWeDYzb2ZLSkZsbkRDNEZkc1N6SzkyRDArVTJEQmQzcFJDSFJlWEY1RnM3dVNubmMrc29uV21RTjRmNitXQmJsVDhMb1QvaGRyd3Q4VnRIdzZJckxzM0IySDh2akJ1TzJtODBQSXpxSk43bHh1K0NFejZrNGV5MG15ck53dGpWSzR5WUo5MnR2UHpQNTZMMEM1eHQrZkQvY0o5LzkwdzFDZVpSdFFXV2VDRitxVTY3S3N0UzVoV3ZQKzU4WldaSVJtam5uSnNoWFpwUGgvaHhNNG1jUWVoL2JKRGkvQlFPTUw2bEhsN2grdG4xV1dxWXpxNDFodldzTHd4bUdjN25mOFVSOWNNMU4yelNnbUYrZnpmbm8wOXZlamZ4TDJ3Vi9jdm9UK1BUbkdWK0k3Q0pGMklYWXY5U1Y2dFR1Z2g3UXRZVmZQTnlFdWZERGVzb3pVSzY1WmFpajFhdEN1TC9RUTUvRnRRL3poL1ZvQTBWcUFLT3ZjekJVMXR4V3AweVdzc3l4aGV0NEJRd3ZlSlg2VENvY2M5TlhQUmJDL2EzSW00R3Yzd3VrTE9vdDVpQWdRT1RIZmZTMWgwaGJuVVo2SEZ2NEFLOXlZTnE4WkVSQ0FYYk1UYUZGVWp6a0EzWG9UelRhbldnVmQ3QXJhWlVzQ2x5L0hsUnNiSzFURkpTYWQydmhtdDhFYmJETHRaK3FWTFBTTFRkTnBSalc1OFA5UWV6d1QwVHJ1K0crbmpUcyt1M2U3TmpvclAzMUpkVzFMZWZyMXNLTGdjdUgwZThtdGIxTnhleWx2eWZCUVlsYmJnb2xzbUlZczExYXptem53WXU3SnE1b2ovRGY3QXZ1Rmp2WGI2VVR4eGlLUzNFTHVyWHdWbkNLR2J6V1JzSXlNR2NxcjJZQ0hSUzQ1U2JYSVNzVnduMllCOGlqQSs5MDdvQVdLeE5aTTBrWkhQbTA4NE5XT3NkS0E2c1dZazR0WEF0ZmlqTTNMclZJTUFjcTZIVXBqRTA1NWNZS3prakQzUnQySk1BQmNicHU5NE9KZjFuN1RTMk1ZbnpyWkdobHErMTBIdmNWOWtYb2s2eDBtblpxNGFXcmdXRHdkOUVxaWVyeHZQY29xUjJPV0J4Tk8rVkd4V2FtUUM4VDd1K0V6M3ZZcW9md3dNL3dMMjlTQklJcHRMR01tRnc2R1RsWlNhY1dib1E5YlVTelk1YnVySHFuM0xLVU1mV3JYTGpmWi9kNGhnZzcvVEYyLzFvWFRCWG5sY0F2M3MxVnpaN1pKL2xNblF5V3RMSDVkR3JoOWQyQVF1Y05IdkdOMlhBZm5EQXp5NjhIanJ6WDFEWDFncTlZYjRFQVdFS09XRG5yc1p2STFrbXhyQVRqdE5QUmo1YkNBOVp4R2pPaURaeHlvMkl6VTBQV1hZUHZaZ1lRYnV5UnR5RGYxcGZKZlZQS2w3ZGdMMmlUYmVQSDY0dHNuUlRMU2pCT083WHd6YUg2dG1xSmFjak9LVGNEM2VCM0w4ZndMZTVnOWhoNzhpWHRSWi9YdnhJTFNpUldoUVVoVlpTdGsySVRZazBLQ3JCd2pYdGFUTWdJMkFLNENScmtXY1NHKzIwdWZJWFIzL1IyWHBHM1M1WWVaL2NOeE9vbDRmWHZJRjRpWk91a1dGR3FVYjRBQzhPcEJ1RXNxeEVqQ2k2QUd4V3VUc0dzUy9jcVlkbEdNOEVYdEpwZWEwL2RtSzhaQ21kNytOcS9yWEg1K3RlaXJJYk9HTXRKTU00VVlHSDRwakoxbk1hRW1BWUZjR09rSzVOY3VBOUxNL2FseFFIY0N5dmFFZnlzK0FzUXQvSGpyYUNRUzZkQ3ByeTRBQXZEbXFVclYyWllXZ0EzSFFhZ2xvYjcwQmxteVkrL25May8vNXFPRkl3WnN6Y081RFZQZGViU3Fjc3R3QlZnNFlhamNMK2diNWhtbW1lVkRmZWhNK3pDYlFkR2YydURGNkdNdlZlRWlkMnJzemNTTDRUTmFlaGs0VG5TQll4K2gvT1YxeFkzSFRhd3NxTlA5d0cvaElYUmY0NlAwajFQR1h1ZkRGOEpVWjNId3IxUVdpQlBhZWlVTnpRdUxXRDBCNHpqTk9iRE5paUFHeXRlbFI2eTRYNkh6WGdlalA3ejNJOXhnUkJsN04wV0k4TWxzYW1jZ29aT2VVUGowZ0lzN0NyY0w4dno5OWxWNnpxYjhid0dRdjZHWUdSVjdEMmZXUDZjb0Q1RmtNRmxOWFJ5K0RoVDh2dDl6RU1WN3ErOFVkN3ZJemJjSDNEaFBoNTlZU1huZWFyWWU1RHc4enYwWldFOFlwS0VoazVKSzg4cisvMCtKcVVJOTJzK0dFNXhOYVdkT2RKbnYvYkVKR0xCaGZzZVRBTzdETHNHdXlhSXloV3g5M0x5YkN2ejcvcHUvTmxkdjJUazFtNDU5MmdjRFdibzVMQ01EQWd4bEJlN2NtV2F1UGY4aW5BZkcxVjFkUmxDVE5JOU4wYTRrQVRMUmR2NVhMZ1BTenJ1YmZVcTd3b0VJVnkyTTlubThwQnB4NXVFeDlDZGZkZzFqSy8xeVVQeExuK1dUZzRiUzRCRXllLzNBeXFxY1ArYWZyOFAweFg1dWpVZmJXL3gzOE9GMGQ5akRhNU8xNU1ibm5OMEY2eDNENXg5cFcvKzV5Y2o4REtqU0ZxNlRoNnJKcUJUNC83NWFyZ0s5NC9TOHdjL3JScmFhd2NGSnpnaTQwR09IVzRZL1gwZHMrTG80THdJUEJFY0M4T2xpMWZXWU91SFJ2LzliK0VHZDBRTjBuWHlXRkdIV2Q3OTZIZVM2eUl6U2pIYVBiZFl0SmpBSisrakwrUU11ZGNVVU5GbHdOcWpYNU84MkIvR3h4MWJJQlBjelhZaytUaWVsaHVJekF1cE9nVXN3ODBpbWJEd1B4OFlXWWhobWd4Y2hmdkpaei9KN1MvZnY4U294c21WSjM4bGxIaEpVUDNKRC9FZ0dGV3l4UU9wTHEwRXA3QkJjN1UrN3dwb2paaGE1RnhHVUF2Yjk5MFFWajljdzl1K3Nhc2Y0KzgrN2NRelFhcE9BUnNLdFAwcmpqNnNlZlNDVXFWQ1orRitZdlNUM01DZ0l0djFoRytXZ0lZaXFBRmp2aEYwQ2REeE13a0ZNRWFYYVZkZmhNcFROSnVTNmlVM2RrRHBYdGppNU92d0NiSFJkcGl0K1pjZzBZbWYvVFNkSWphVVlQc1hScDhMUXNmUXYvTzJ3bkE3VmJodklUT2JHMlk3NGlUajBJS3Vwb0lxT1lqL2F2VXE3TzJIWTlFUWJxZ2VJKzRZdWhnR2dPL2xkRW95UzF5Y0dBRHVBMmJORURvOEJaL3doSWM1YnptNFV3YjBOa3ZSbWNCR011dytZSVhMSEZ6eXZCWnczTFVURmJaU2hQczJJck81WWJaZFR2UnhLTUd6S0hQSlFmeFd6TXprQTlFOTN4TWtucVRpVnZyM3dMMjlBVjlXaWpXb1l1OTE3TnZaNjgxUEFESHlYUG40Ump1QkNJV1pZTUp2VTd1bjZFeGdXU1hHYWJqcFgyVWJ0WUVqV1gydzVkcHB1S1V2YTRQVGdkbmNNTnNOVGdqY01XVDVSc3JsSU9KMlE5UVNPYW9IanAvL09qYmN6ZEY5c2RDQ1o3U0hyVE1UT3c1RjdEMkhYcjJaWHJkZWpINFBtMndUZmdrcmJjU1QxaXhXQVBmVlBpN0dWNHJPQkRac1lmZDNwUWZXWW4rU0F1YzVaMkFxRjh6Zk5XMGp4MnR3dzJ4NWJmQ2p5ZlJoRGVYS1FjUUxoNWdWWXZvT1FqL2g2WFFpMTEvdlhSM2h0UmxNbEsxdUJGSEYzZ2ZBUW5hdE1hS0ozS2dJUm53VTE1STZtVTRBY2RpNGtWbmlyUzg4L3FBZmNQejRiYy84Tm1xN0JRV2NNekNUaVc5cDNxNm03VU84SmpmTWRwUFRBTjhoNUJjeW5pY0hrUlZZMUxvVkxoYWdlZXpWbzVxNmp6NElxNzh2SXp6NDNpdzZYSHM0UHErbGlMMXJQckNRWFpISTRJT1o1M0dlTGdNZ2s2WlR4T0xHRmxlRDVVZjZETS9PSkxsY05aRGVjUkx1YTNLRFdaNFFKeFJib2pmd0pDQndCLzRwMGlMNFhBenVvdHBBdkp1Z0VrS053ek1JZmY1U0FOeENoN0YzVU1YZUN6NlNYdHljd3N6eldEQmRCdUNjV21jU2kwdk1yOGJrTFA3aEVYeWRQaGNiOFpiRG04aHF4RndrdEFEN1diWGpHK2x5KzhyVkp0L1FtKzMvVkNqeGtxQmovWTgwZGpsWXJYZjFYbS9oTndpOW15c09NdlduMjRlUHZDc3FyejEvN3VjRWtpZjJobm0rU2VUZ3p3WS80U3AxU3JDc21QenBYS1B2THR5WGRpUVhOMWJpNmk2YkE1ZnVvN1B3eUQ3Rmw2Ym1jc1hlTUhlSHppUlMwVUd2cHlwakswMndiRHVkZEMzMkF6cG9BZU13M0Jja0I5bGMzRGlCalM2WGhibjJhZi93c1pGUW1Kck5GWHZEZk1RSmJ4bUVTaVpZVG9sR1ppWFBxZzl1YWYxN1dJT01BTW5GalpOMXNNZGxiVEs1WXU4WlljWGlvNjQyQnhPc3R0QUlPSmNuNG5NWTdzdDQ1K0xHQ2V3MHVheE5KbGZzdmNQUDg3QzdxMDNJQkd2Y3I2VXcrREZ1RnpRUTNrL1pDVkczeXNXTkV6c1ljVm5yRERnN0swbGJ2SStFVUpOYkJxVHhNY0dteVpIV3pWeVdGdXNWanVPdE1UMjhJU29YTjA2WHorWHNNMXljYmlCR21MdkZaVUNhSkJOc21oeHAzY0d1dEZpdnNDVXNadlJhYWFOeWNXTzFyTGdLSHZnNG5WV1JuaGJtYm5FWmtOYllCSnNtUjFvMzJKUVdaeFMrSTlnS2cvOUxtbWZObUtFRGRoT3N1RW5FTG5Gdk5pVUEzU0loVHRkdEpzN2R3aklnVll3Sk5sV1FwTEptNVJQaGJTeTgvb0NOVVBHZkQwczAyQmZaY1pQcE81bG5lbU1GV3NiZTR0d3RMQU5ZRFltMENUYlJPS05nNmJVTWdMUjZIUVZyV0ZqMGJVcnIzUlRhY1pQcEh1ekxTaTNLaFBsYlY0STRkNXVJTWNIcThpRzRuZUEzOTBoTzk3TWR2bHloUHpHcDI5QUlaOGROb21JaGZsRWpxVFFxRXVadjNiYmkzRzBpeGdTcnk0ZmcrcHNrWmZJSmJ6WEE4MFA0czJ2U3loUnJ4MDJpWmRIVnRDL08zeEpkMGlKaDdqWVJZNEtWNms0cFhMTGI1NFhSMzhkZldMK3lsaUk3YjVVbE40bmFRVmRTYUZNa3p0KzZNb1M1MjBTTUNWYVhEc0dGUDdaS2N0cWZQWHhTQlhqdGFiZXdBRnB5UzJxYWRlYjR4Zms3cVV0ZTBvcFA3d2YxeDVuRC9mSUd0TlFFUzF0cHBlcjZXMDZjdkIxMGt6ZlhWLzBpS0FlMXp0aHlTeW9jTzNzWEljN2ZTVjN5RXVFNVdUVUlsRTJ3Y3VYSzBybGZLS3RTSzFiYTZEUkNIMHZGNUsyMDVaYlUrODN0WkpsZGlUQi82d29SOTRmSlVTNmQ5aVpZSFhrdU1QWDMrM2Y5M29XZ041WU1ZZjdXSVA5MWZIUnFQajQ3T3RjK0Jma2UydEJvYW9MVkVGZEI4bHJBT1BhR3AzN1Q4dzRRZVpYV3djY1E0WmZjUnhwTVRMQWE0aXBJWGdzWXg5NndLZHFFNzNMSHkrTSszaVU3b1RmdG0yRHpkcXhxbjIwQjg5aDdGWCtCYTVrZTdRajJTWVo2Unp0TXNObmNLMFJlQzVqSDNvdjRXZCtpbzkwSFZ6QkxiNFpVUWliWVZFRlZwUk1MbU1mZXkvRDduVy9CbXlQUk5aeHMxd1o0cDB6ak1zRnFpS3NnT1MxZ0VYdjMwSVBvQ28wNDRaOFg5dEQzOUdpWVlQVWtWcWc4RnJDSXZlZStQWG1NRHI3bmZhTjkxM082RkV5d3VqSXJuSVVGcXRqYndtaFQwNlNLdmFkbUtDMDZVc1hlRmthYm1pWlY3RDAxUTJuUmtTcjJ0akRhMURTcFl1K3BHVXFMamxTeHQ0WFJwcWRKRlh0UHoxZ3FldkovQmNmNUFXRGg3a01BQUFBQVNVVk9SSzVDWUlJPSIKfQo="/>
    </extobj>
    <extobj name="334E55B0-647D-440b-865C-3EC943EB4CBC-21">
      <extobjdata type="334E55B0-647D-440b-865C-3EC943EB4CBC" data="ewogICAiSW1nU2V0dGluZ0pzb24iIDogIntcImRwaVwiOlwiNjAwXCIsXCJmb3JtYXRcIjpcIlBOR1wiLFwidHJhbnNwYXJlbnRcIjp0cnVlLFwiYXV0b1wiOnRydWV9IiwKICAgIkxhdGV4IiA6ICJYRnNnWEd4aGJXSmtZVjlxWGpJZ1BTQW9RMjkyS0hoZmFpeGNiblZmYWlrcFhsUmNVMmxuYldGZmUycHFmVjU3TFRGOVEyOTJLSGhmYWl4Y2JuVmZhaWxjWFE9PSIsCiAgICJMYXRleEltZ0Jhc2U2NCIgOiAiaVZCT1J3MEtHZ29BQUFBTlNVaEVVZ0FBQlBRQUFBQnRCQU1BQUFEVXNTTEVBQUFBTUZCTVZFWC8vLzhBQUFBQUFBQUFBQUFBQUFBQUFBQUFBQUFBQUFBQUFBQUFBQUFBQUFBQUFBQUFBQUFBQUFBQUFBQUFBQUF2M2FCN0FBQUFEM1JTVGxNQU11L05tVVFpaVJCMlpxdmRWTHZPRGRZOEFBQUFDWEJJV1hNQUFBN0VBQUFPeEFHVkt3NGJBQUFnQUVsRVFWUjRBZTA5YlpCa1NWRnZkNzU2WnVjcklNSi8wT3VlQ09KNXZSd0lGK0ZIajRpZ2NlSDFCTUdIUDRCdURoUXhrRm1SOFBoaDBNMEtBc0hCTE9JSGhEOTZSSVBRUU9nSlBCRU11UjQyRUFGUGUwTUpCYjI0bVJBMUVFNTY2VU84dTUzYk1yTmVmV1ZXdmRmMVh2ZXN1emYzZmt4WFZtVm1WV1ZsWldabHZlNUpraWVlcVVyZ3QxL0FueGRkbWtJSHYvRS9VMkJ5NDdDWSs4bmE0Zk0yYjV6eFhnOGpYUlQrc3pmNXdPWUdqMHpPNU1iaHNGUkRLWTdlY3VPTStEb1k2VEpJN0Z2MzNQV2hONFBvL3VLdXUrNjZBNFI0TVBHNFZvYmlPS25lL09Ed2QzN2g1UU1oZGlhVzNERmlVQlhmYWNucEN2RWQrWG1pTHM1Tk52L0t6LzhSNk85eFVyM3E0VHFJREJ6SWxja2tkN3lvR3lPVVdwS2NFRUpGWjh1VDd0MitFSWY5NDZSNjg3V3ZTeGxXaGRpVmhTZit4RWlnOXQwVUM3YnNaVjNhakNITXh2bkV6Wjllcng0bjFadDVLQlhHbkJDUFpvdmxpUllxZ1RsdDRsWk5pTGNpV2hTbkRIU3NWRy8vWVNVaXNQZWRNdEk2bGpTbjFJWk4xb1M0a0VwZ1RreEJFc2RLOVlZYlNtSmJSb2hURU9Iam5jWGFZMnFHRUtlc3A4V1Z3eWxNK2ppcFhrV016cVVpbXhGaWJ3ckNPeDRzOXJXb3VrSWJ1NldyVTVqNmNWSTlPS0dwNC95Q0VOcjNUa0dHajNNV1ErVmxrNkhRR3JlUUpsa21tL2h4VWowNFhhaXdaVWtJZFdxYlRIckhnYnBpd21LemM1UFphWnpTanBQcXpRdTliVmRNaG1waTVWbjU2NGxaWkRHNGZ6T3JaYXIxODgrazdCaThvbk9nNERTK3JUQlhwM0g3ZXZTcWQ0UnJRMFIyNXc0QlE4QkFxSWdacko2V1lnaXZTRjNqKzR0Z0Y4R2RIYldLb0pmSEhSeFFXZ3JQUFV1MTJyUmVzbmlXVXBTQ2psNzFqbTV0NklTWGRTQkNxMTNvalljN0tRaFNuSkxEUGFVUGZXNC8weW4zcDdVN3hnM243b2M2QklYRHF0R205UWgyYWVESVZlOEkxNFpPdWpLNGpWYmtRQ0RGMHpuTkJacUcwM0E5d2Y1V3hiWHh0MGt5WC9zQ0dRR0hWYU5ONnhIczBzQ1JxOTdSclEyZjg1MkhIYmZxU2FQblpLNGRTSEhEeFMxZG50R1pmc3JobDk5NlVkejBYK3RwNVVJNTcxU2ZSaWhQaDVVRlZhbmtFZzZuZERhdGw4V25XSDJlNnMzLzg0TzEwWSsvWHpIODFXS01GWGJHMnBUaU5ZYm9oQ0NiOXpWQ1pMNWZBUm1xMWhodWNjMzkvdzNnclR3ZnVvWkh1ZmZHWGdCbmJOV3B6TUdQSlMyTXNDTG83dUJ3eXJCcjBucW1nenZsUFAwL2V3WWpwNUNqZWwrdXBUeS9KTWxueXlXd2cydVRNNTVKbXZiMWpVL0s1SjJRUyttRStkWFUyei9oMXZqYUJYSGdJNzhXeFhiTFBmY094QWpON2tJNUE5c2VIN3I2WFpldGFldFRyR0xBWVZsdDAzcW1tLzFVUTd5L2x3MUdUaUZUOWVZYndIRDB6ZHNmRk9KcFNOOHVsVVVNcmszT2NDWnFXbUR2bzdRRjI4MmFPeHh3VCt2eVJKOU5rL095Yko0S2N2dStud080OG9CVThKNjRaQnVqUzNQWE5PZTlyQzluMWZnNExLdUZUc2piU1p4SHBidkh2RDEvKzdmcVdCR1pyODlTdlJORFVMeWY2a0F2N3gzaXRsM1NlUW5iYjB3cHREWXhkT1Z3MkJ2WEo0VUkrY01rMlJMVHlWdFVhbjQ4aHByM0gycjRyd0RKUVFxeFUySTI1OE5CWkFsT01TVHpMTmZFWWVUaHBQVU1TMGpTcy9mUDN2WnhySW82bTJlb0htcmVWWFFYOE13TndPRHRsOXFGb2JWSm1SN0ozeTJhNllBVWlyNTBwTjNWNDJSRGlRTFFqRzlWNFlwT2ZOS2c5cThrVFZFcVVxblQ0TUZ3UEtKQ2x3MlN3OUN0azlhemcwRFgrSmdGc1lUZlFXQlZGRUZER2FyWGhoZDVXeHJubE5nRjlkN1RZSUhQd05vVW9DNk11a2dIV1FHNTdBU1l6SW9wNVMxNjNtRmxiaURFczJ5WHA4VDc5VXZsdGpLbXREU3R2R05NWjRCemtoMXFPQXdvd2JRZWZHMURqRHEwazdjSFBEUEZTS0d3NnIwQ0l2UjFpOTUvcEZvdUcrR3ZqV1Y2RktVYWRiRDljTERYRmQ4N2xjNHIvbUdsemNRK0dFV2FBRGFnYlF4eXJ1R3p4UHdBaDJFb2E2RVh6Y0FMQysrbzFkQnl1UjliNmZONU82bWc2cUhYdUdCeGttVUJSclJFc0J4WUc0ZnJFUlI3MU9NMmd3SHZrampzVEtYdlUxNFE4ajdJcURoYk5rbXFJTW1IUzNUV0x4VWdsdWhJa3d5WWcrZXduQXFaV2tyWmhnbnlnUGVVdmlydlF5TjdIdEVkSWtNSFVOV1ZvUkNmdFNneXdpd1ZMUHRyNDNJOWd2SXlEYjdnbk9IUEx1bDUyN1RrU0tyY05NMkR1NzJOTUFQZlRvTUEwcG9Kbk5CMkl4TmoyZzM3ekxSd09FbTZ3Y0FaUGE0WGR0UlU1UGpVKzd6blUzYmdJZFY3ZzVjUWE4QnV0alRSSlc5dG9pbExJcTdRQUJlc3R6L3NwWXhqYi9FdWg5dzBQY243cWh1OExNUDFNNmFmMVZLbU1vWnpGczR5U3pkeE9ISGUxbk41U0k5NzFxMkJjaTk4dW1OWUFkVTdBZDUxbDZKdGxRdVd2YldoWEk4QUdveGNwaWlYbGx1QjVkNlV6aGlRYldDcFR1enVnSFZYTHhXcFhQTTlDK2RYNmg4NG5DUTFocUVtMm9aSlUxSTh0SFNZR0VKZ1FQV3E1clUyUXdBdmxFZWRsdzJCTEhoclE1dVBBdXFTR0RVQkIzaU9kYk1rbkVpWHRSVURWMWxvRHVsQy9TcXFaZFF0RmFrTWFjeHEyUjFaQ2I0OFFIaHpPSmpXUXdwUURXOS96MFlOMzFjOTlCSGNna0pPNTJFeXNpakFXNXNvcW9tUXRxbmZnSVUvemZoMXIzYXdadW1Gckw0NHVNMml1SG53RnMvZ2JKcHNTWGw3RUs0RTRvUWc0aFFyK3l6WTQzQXdyUWY5bzdwd2ZabGp2TUxEOUZVUHJvUjVwaWFCdE43cE1IMWVMVitiUE53cHRaMmkxaG5zRUh1cGFWSEZFc3VUdjYvWFpSYjFibGlEVFQ2UE5YR0ZWNDJIRjZjV2pvN3ZTMk0wbWY1d0dOSjYzQ0NscExDOXZlRlMzNk83WUorZTZsWEFTYkhsQWhJdittTnNnaUJmbXlEU2RDdm5xTXNEYjhEaXNhN0svSzFkbnJqakFZc2poLzRTWU5qRFV3OFIvUzVmNDRReURtbU45Y2xoeUJhY0N3NWRldHgxMm1TK2RVcXJLZVNwSG1oM29JOWE4RnFBc3ZJZ3ZqWWV3aEZVMExnRDNoT2doNjFGUFk5cWVBc1hHTkVKcXVWNDBSU3dDNlcwcUJwZ1ZHQmtwVkJYbWVuaU1EaVF6U0JqNlhIM2FGUDdnTUpCeUZPOWJpQldUaUJlYndYSjh5cjUydVRoVHExdFNQWU5YcVZkY25sM3RVRnY3N3JWWmNxemJLMnEwTmU2eDJpbVRLVFNJSlB3ZUI1SkJTVGFDVjhPOTlnbXRzalF3bjNML3A1dHppeHgxY01FUWVDOWd6bzkvMlN5Y3h2NDJyaHRSMWJ1MGRnZm5LQ3JZNHY2alpWM1JFVWp1YU5jWTNISndFdnFJZmtxNlQrWG9XM01NakFXWS9vbE1GNWs0M0M0ejR5OEhRSDZTV1lSdHk3YjVzeFNreVZsTUR2dExwWWlISllJbHZuYVpJNWhtZzFiZE9QczA2TjVWNXpCcCtiSnFzUVFtdnBubDFKYTlMZUJvOHVxOXZBRmVvQkRYUUhzYWFFTzJHNWtjSTBaZWR0dEJjVkpqL1l6dDlubXpGS1huY0M2d0tibFl3OUxCTXRzYlh5bVIxR3pUTGZTR3JsaHhMdHAvUVFtV1d3OGJScVFiUUhqRFovRFRFaWFQaHFwV2NnME1BUnR5a0NmcGNNcERLOGRabVoyOTJIcUJVMVQ1VjJ2ZmpsUWZlWjczdFhSMDhDWWtaMEpaVk05c0tFMVRkWW5XNXNzdE9uV202dnJsTzBwa2g1dncrejBNM0czZFJxUTlZRnh5MmU2ekNLVmQvOVY3ZWEvN0JpOEIyby91S21BeFl2blZHbkdNekR6YngzOC9RNjJ6dis2K050TENpM200OVgvOHR2M1huUjA1azFQejZUcVVTc090ejZYTlc3bE41L1NBRUgrd1M5MmRBMzVCQ0d6a0pvMGg0QW1rc2pIM0lRZ2w1Q1dEVTRUQmpFQ1ROamFBSVBYUFhqNERjbm5kWVBEenhDRytjRDhVLzdrOWdkclZ1UUxaL1FxZVhSd3BuWHJ3SGZaU3gxNTM1aE9tTVhVTGtsc21Vb2I5K3pWQU9sSnVwRWZnRnZsbXJqU1VwaFBGb2ZHWGd4TmFZMGJHSGh4RjE2K3VnQkViWEdHdmxRVTZOS3BrcGY3VG5vSHpQNm0wMHlLVlJxcXdJc2xPdVkvcjJRR0h3OFRFZ1VFUEc0SXphMXJpak0zMy9mcyt5NmVzVTRLM2NhQmk2UEt0UTIzTWtxQWtBdTB5aUtwNGQzeDlDSndRWXd5YmdUZFhteDVJT2UrWXlyYUxNSTNEZklsbTNVSGhKdEhHOEtBMHpCUFFRZmhza3pMb05SdVI3aG45ZW5aUlY3NW9BdjlneGo5YmxMcGFublBpUmVDY2RtUUdCZ3J0bExjcGxuMEZFNTZoeDlKM282YXZUcjY0MlJ1U0xWWjRRUS9jRGxkVzdJdHNrUFBOVWRGa1ptRjd4U2dKczkrOW8vZWQ0YWU0VXlYVGVna3RPOE1Ra3loRDB4QysrS3JIWWM2VG9Cc2JmRHJIVjlxVlJxbzJjTm5kcEpYS1pFN2ZMT0thRkhnYWVsMlNKbGtoNTVNdUEyUklTN05yT3duR0JDWEZCWjFmRWR2RkNQY2pmQnUxYTZrclQ2R0s1d2FGOHpNWGtnNXRxMnJreFd6VWwrNlFOUS9DMktzRTUxUFNUTCtydnplN2NEMnRHbnRPbEkwbGFxd2JLeHVXc0ZoanUvQStHcFl0azQ3aURsRnpJTWQ1clRMcGtnQnNyVkprZ2JxeXlKTVVQNU01Ui95clozVDdWZmYzSWZiUFlNQUJpSVVGS1R0ZWxrVmRqVVAxM0FzVVZpbGd1cUM1TTZOWVFQQndHMFM1YnlLcDJzN0NieUdtOW9MVkwyTmxNR1FLWEZiL3F6TFNmSFlBcjdQQ1p0cFhFY3BtL1R2bHB1eHFEdFNkSkd3ZklxMWNaamp1M0FOQnArOUpDNW1aaG10UG4zSDNFZU5GU0JibTJRaHphblZ4S1UyN0YzWUtPTTZjcnNHdzJkZEpLelNhYmVSbFB1MERlNS9pdlJEV09VQ0o1WEtLS1FCU0s2VlM0Q0JtcG9EaVBBUzRNNGl1S1pXSE9wMHFGUFRoWlRmVWlxNFdYRlloZVhGcUdGM1RFZHVjOVVZVTNuVm4rMnNZVVZjT2x3aEF1Y0JUUmdVZTgwNUR6M1VobUhwT08yTkZTQmJtNlFuOXk1czJzL2lHdTI3dWhRYUNxMkRFOElqcGdZMjhvWUJlS0ZCdlJYWVhtc3VPUzZEMy9iU3JPZGxEQlBBTlpJSndCUE1PSGNCYTNtZytOVGsvcWcrRENCTXBpTnJHNmFaVFc4cmpTSEJMR0RFSGI3b2xCeUNmM3BPVEFvczlOSEJ4NFhHbGx2TFliZU5sMkZxam9iejFpaTRDaHoyOGpHakJValhCbDZ1MlpTTXUyS0VPMjlZekJxQlRiQkM2enJTOUFiYnBYc0g0OFIxRHlsWUlROXFnQjU2TG5nVVc4NWV3SjhZR0Q4ZjV6NmdMNG1INTRCclV4c1gwS2xkMlFzTW1YUlhSelFNbGFWdWdCa1BSdU1TSi9DbnIvbERHMWlXdlFCS1dnWG1kTk50NUxEYjVwVUhNS3B4TnNzakloVnQ0SkJPbEZTN1FLd0FZVHRiT3dVTVpwVGZnMTJJWTZ5RkQ0UnVUMjRaRHBDWERUeklNekQ3N0tBSlF0a3dsTGtGVE1Sa1BRY2VaWk1jZFRCU0N4MXdIVEt3SW1aeFlQL2hZYndEelExdGxTSE9Ua1VQNDloeDZKYVUxUVo2akFwQlE1WGJkbkJ5aWpVbk1OaGlTazNJd0hEdnVCVWNkdHU4Y2hYbVAxbGdVd2NPUlBXOVBxSUZDTnNaanhYbTZaMU9pOTNVcnd6MUhqY0l1UVhZNndjYUFhd0NVV3BkbjM1V2FiY0o5SGVhWW1SQ240RFpoNTlEWHlnOW9tcmJRR2YzUnJDSHByTzArMmlLWmFnSGV4QVZDcCsyV25vd2IyNTNKNVVZd2QyZ2NzUHhlQU94SXg4aXJMWjI3aUZpd0R6bjFuUFliZlBLYVBYTnh2SmFJeXJ3Z0RzbXRtekdDaEFTVnNRTTRHa09uMFlxMkRlUVVDbHR5dm5yN2xlWUpnWkpHYzhXMjMzUUh4bEhCbG5oNnJZVEFhUmZlanlieXdQZVliWkJaeFhOejBrY0Y1aTR4eFJkVlVVR01MOTFoOVgrNlJRQWMzY1pTM1AvbE1KeGY4RnRta2dGbGpmUFlISmp3T0hjRGdkMHYrVGloaG94V000L3FNUUxFRGF4bVRQMHRhTGxQbFRLL2NwV2FBUlpkZnZPY216bnlvUzlGZ3kySWxmZVdSMk9yVytRWGQ2RGJqWnlhY0FsV3k5UXhTbFVVWk5nZkZLaG9MaW1kajFVdFJ4V01pS1V6ZlRTV0tFc21mczNoOFlXSGY0WWtEcVd5U1Brcnh0eTJESU5sTGJNRGdvMFJsUmhKSnQ5K2tZRzhRSUU4K2JNTTFuVmtVQ0djdjlwOXVVaTl0dHdySEdiTEEwblhLT2Jwd0UzVUdNTU9mSXYvdlNKNllYeEtYZVp4YW5wT3Y1OWpCKzZHNEFMa2NTdUl0SFh2UkRYZGxRVmZtZzkzQW9IYXQxOG93NG5pd1BOYk52MkJWVWVJVmMxRG1zMndjODc2ZEVvaUpOWGlTYkNiczBRWnJ3QUU3bzJhMG9QU2V4aGU0QVFjdE5DZm1sZ0lxS0V1ZzJQa0tyZXJMZ041blRKWnpoeERaM2VFSHBaeitVNWNEV25oMGZOVjdXQUFBU3FSemVqdkNGVHZSY3B0dnRoRWRYeVZ3elU3WUllVjV2c1dZK1FIMzg1ck5tRVBpdjRrMUNUUEpnemNyMmt6eXRlZ0V6MVpzK2x6Q0QyQ0lWZXNQbDMvTjVNRGFpYk9WbFF0K0VScnBIamIrT3dNM1QydldFNGVXRklyQjUwUWt5VngxK2xSbFE5S01GZVd1eGJtNnpQRTdBS0hZWG5malFzcGx0Tm5LamJrSmIzcmNLNlFvUkdqekJOTmxvV0hMWXRmbW5HMmxhL01hWUdWUzhuZ2plNUpjVXJWNENRdVF1eGNtTVBaMGhyWkVNNkRXblJWZGh0Wng5amdLUWRraUk2NlVUekVFbDlOd0hoaHdiaTlWR3dvbTVpTkNTc2crUnlHWURqTzdRSVErUE1uQWhIT3dZSWFpeW1MUTFvSktFYkdzWnE2aHJ5MmJETVlNL3VPVzBlSVZjMURqdTBYckdmZjBUdzhMMEttRFFScUlkUVFJQ3dHcGM5ZXBuVlBCdW9uczJQVWwyRmJidHJDTXFsRDRpS0sxRzlCcmh4VUU1ak1RTTlsNjJpMHh0a1hKcVkwK2dXeVh2VmhMSVM3cDVxbms3SEVsWTlzRms2WENaRG52c0tBVG5nS0d5VnhnUWU0WUF0R0ljNWF3ZGVZRzhwTzAyUlJkQXNjVHFBdTlKU2xRVUVtS0Y2Mnl4N3BIdDdaVWVYUXA4d01LMndjQW9uTVFFbkJGVERZUmJqSUFpZEp0MlNocUZUb0twWEowYk5vQzJhQ0tqckRoc0NYblVlaHNHZDF0amQzYlFVVmoxWFNUWEYrRTlYWVFkaDNUVk11Slhqc0VIMEM3MVJpMVNlK2hRQkl3QzBlbnNCUEhrV3cvb0NBc3hRdlgwYmV3UTZ5cXB5RkJaVTYxd1dHdGE3VnErQkN3eVpNK2FUODhpajIyZzgwUSsvc0RaakRtMERSOGZrS3dBN3NxYzFyWU1BRGRNcXZLL295RWJ5eHpYOHBDRVhjQlFXL08xQkxtNk5yVDJIczRubnFEV0FpK25MMmNqaEZ0aUR3ZUhWZHhSK0FRRm14SG9OeHlpRkJ4R3FkUlMyYmMrNklVeFFQUk5UemFhb05VOVp2WlJXa0ZOK0pUM2h3clN1QnZDM0hsYVZZSDBjeVdJbW9TVmJZR0xybWs0ckhEdmhxbWJIOEd1Q2lFOUhZYXRpMU1tbDRLckc0V3ppS284M2RleVFUY0piVUNRSHZCTGZ0ZW1rbFVVRXlFNjRtcXNUZStpcWlFK3JzT0J2NlplZk9MV2plbzEwRzdjOVUrNmx0RGlUQ0ppcVhqZnMxUnZLaCtLUDVkZ2tCeWJ6VkF3QWI3N3J2bGEwN29aVmI5dmJRSm93N3hQODJObTBIWDVWZ2dRcVBwVkJWVTBjOWlsVVRhWDJDR3ZycWs1WmRRNElTVEk5VWhjcnZXeUVtaUlDREt1ZUczdTRYWXdwMS9WU0pYYzdaaUpJWlBONnN5S05RS3B1bUNWcHZKUldrRk4rSmMyWTd3ZVBHUldUckFUSFo4cnkyazB0bG5QQVBhV2RNeGlBbHQ4MzlMRHAxNDZyc1FvTGJ2eFNQalkzT3h6T3BGNVdnYXRGTUZ0T1ZuRW53MjhCRUFrRmRGcGlrei9iT2hOWFJJRHNOa014ZEdJUDBrVSs0Q2pza0o5b09lV2E4WHdOdGMzQlZabG9QOFgyVWxwcDlZbXMxL1ZlK2pMZUMxNzJhNmxnR3l5eFBkMFlaUGxXc1lSd1U1dHFESm5URER2czVjZDA5WnAyemhDVUJaUU1ESDlIbzhaL05nMnZodTBwVEE1QzNuVmJPT3kyMGZKUTIydFRQVGhuaWxCZ1RzYTdCVUJjNkkwZHNDV0g5bG41SVgrL1BscUFiRzBVQjlqUldzS3FKdVlEVGdwcW5ZSCtVajdGdHJpU0loaFVtS3J4YW1tVGw5S1MxY1hlMTlzblN3bU9MYUFaWnMvaVZhMEpRV1VXOEVCMkNVTXo0dWlsVmRJQUJPYVkrNmFZWkJiNjA5YkRncDUyUWdpMkRvN2RSR0U0YkRGWmFkYnpsUE8wTCtaa3ZGc0F5YS91aU1KMFlOMUdFUUVtZEcwVU43QkFlNFp4ZEFIc2dGcWhidjYxRVhBMGI2NDBkQzRCTjlRbTZjdExhY2xXUEFwblBRZUVIZ0g2Y2hhc0xPc0RjWVlIK0JjZm1JSE44R0Rjc2k2cklhemJrd1g0TTlCamhPWWRYV2srWVJMYWRIL1VWbjdnekhNNkJnb1Y2bHJqZThLTnh5b0JRcGoranN1Q3cyNGJLYmNQT3dSR0U2WG5JaHUwalZkWWE4R0FvbXZNaThOczFkalRJZ0prYTZQNGdXUGFTSXRMdTZhTGQ5OTYwMDhiSUZRQW03SW42K0U2Nm9LREVDSnNLdVdFYmFKN3FOdWlRK3dYQzcydnQ2MDFXL0t4bVRxSDdaS04yVUExbFRHR2RsQTRCY0RFRGhUQm5GRk4wTEp6RHBlMENKR0tjczBWNjNpNm82K04yWXBhWWFIL1N3N1BFQ0gwc09tZ1lQUkZZTGZOTGErSTlKc1BUdDJ5blRqV01pZmozUUpJeWkwOVZJZFAwa3ZqRXFncUlrQUlmd0xaOTMwamd1M0x1bzlGY1V1ZGJqamRvajlobjJ6SWNsZkxYMEpCd24zbG14dld6UFNDWVlSbVh2S1R2ZjgvREVUSjI0OGEzckJudE5HU2dhRXk0dUI3TmhUT3F0SXNBRzJsb1VlUHJXZ1dqWTZ1d3IvL2ErZnFCMWl1bEcxYlJ5eVNZNUFRRnJkbCs1T0xUV0MzelMwM2JYcElWKy9iM1lGVjNNbThzcU1SblU4NEJyR3dDQVBBSFkxUlNJQnNiVkllRFIxN0pQYjhQWHdhK0NNM1p0ZmRtYyttVWxpd3V1NUdEQkoyMHdnZWxzb2tZYmIxQWhpR1V5Z3NXOVZHYmxzQmZ6SFlOZjJBVmJTcTF6YTJlODJVa3VhZVFSNlE0T2tkY3NvMlVsazJuclArZGV6M3RLSHpDeUF3cWJDbnhHSExhUTBTZ3NRY0ZQa21JWUV6Z0hsaURWSWsrbVBxR1lTc0d2Mkd1N2pZdkd3OVJTRUIwcldwdkZSMlpZUGx3UVhWOTh6VkRtUU9QWTFYcmZJRDFxcURoVDc1Q2U0d29mcEdHdWo0dXFTRlArRGdUTXlnNnliK1hLVkRoajZNTlZLOFY5MEsrTFVMM1NVNFZGMTJJdTc2am02SFpQeHBVNFpkT2NLSlZJMXJidW90ZFFvbnRhM095cEpnN280L3Q0UllVcEhLZk4wRUgxanJFMkl0Ly9JcWh4RW44SnduSVpCRVdOQUJaZ0E5dTZydkovYUdaeTE2RVFIU3RXbkxmdzRGRWJSU2dqbVRXdThmeUtOMXkvYnlrbTl1V2dCTEtsaCtqVmt5MmV3VFl2VlFob1d3aGEwRGc2Z2xWVjFKTnFVLzRKODZEaXZjdEpjY0dJcjFMemh3UTAvYzZBTTJnbXJzcEVncnpnRzRxMzByTnJYVEZZR3R0SkZpMWkra24wa1QrVys1L2dKd3o2bkc5QU9zNmdhVWVqUWk5QWtSKzZSamwwTXcxZ1dldXJYbXVyVnI1NnFySWo2MzNDV1QrRE9ISFV0WFJJQmtiY0R5b3cwQWpWQWpuZEZ1WXc3NXc4SlpiUU5jRmlXbVZPRHVkK3hRRXA5UU50YWtzR0dsOUFwQmJZMVNPa3pLRjJFWHJidlVUY2ZEeS9yWHVJSkRoNnl4MnlyVkRURFlTcVVyZHpwWERWWG4zZ0ZWK2pKZ3doVFNDUzFwSGEzVXNQOTl4K3JoRWQxdU9Pd09CblVwU2Q0anJyWVFVbzlQS0J1MkdTMkhOVG45RFB4MEpheWZyNDZVS2dUQjZJMDVrdTN6Wk84V0VTQlpHeUJFMFlPRFVTclgyMVBkbjBlWmcxMXFLVmpLaXhxUU5GaXU5TVYvR2h3bytJVFlDdDRNaEcxVlhGSTBmRnN1NnlmNnc5UVpkaHJSdFNYaEdqMVVzczIwTzVqTjUzWEhNTy9kdEZ6ZjBIWDREdUtqQm9EOWhtWjhFZDd6VHpIVUY4SWhYeU85dHZ1TmQraURlZjAybXViRjlKZGVERXVmVURaVkhTWEdDZzRiZWxKb3VGR0ZiTUYvU3FydENrRWRCM1FGRlZtUHlMT0lBT0dndG1ONjY2VXAxVzVOYlFqOWhYQndLQ2g3VUJXRENoRWQweFRZUmc5alR2eUhMQTZVZkVKc0JvVnZ5YTl5bkVWSVBWVmh4UnBLYVdtOFFwOURyVFdLQ3ZUN05zdWd3bjZIRmZMVkIybnJ2bmlvWS9EMHVWWCtESTJ1WFhVQ0M1QU1tcnV0Ui9zcGZjVmNGSnlVaVFmM1NBSkhFWGNMQXp1TVZKWnFJMkRnUEQ2aGJPeTVFU2JVY05qaFlJdUxWRnRnNjM4Wk5JL1pUNHVlVzRLcE9wSkoza2ZsVzBTQUVIV2hWcVVQckF2c2hIbnhVUlVHM0cxY2FxMEZHT1JJTW9DeG0zd09rc3RnK2NQaUI3QnNINThRMjVZdytnZGRQZXhZVEdSZytndWx0QnpVK0dLYkxSVjBDc2tPL2Z5V3MrOWtuYzQzQXRxQlJzTDlsQnFJdGo0N1lCT2NMQXdHR0ZPTWpvZTdXN2o5a3VSdWFldXd0SFFKL3BBY0lMNWs3c1labUtiNXp1dHFvN2NndW4xOFF0bldkNVlMS3poc0dUaWxmZkV6SDdMUFhXOStFSWZnM1prN0JIbkZ0aEJQTSsyTE5XdjZaV1VCQVNidTJuU2x3RmV2UU9qU0FVWVZtM2Y0R1BJbE9jQWhqSjFZN0RVaFh2Z204WFFrZEI2ZkVCdFBvY1ZvTXQwRnY2WVhNNWpTY3JqR0Y1dDBmOGhlcjdSUytzcWJ4SE1aSnhnRDZncjhTcU5ydkVGYjFxSDJQWWN0QngxY3NnSG54ZUVGbU5XaC9Ja3VTSkhWRGh4RUdhbHNtZ3AwenNvdHAzWGdBa2JpS25iclBUQWNTeWhiYTJ5emNOaGpBUlhRUWZDUnUwUVNjQ2NUdWdYUW5HSGU1aitvdjdQMlVFdlhwNThGQkFnS1lHM1hsdmdpTU9qdndUYmZoY0tMMVRsWE05ZDVZQW4zWUFRa1RxM2lUMEwrdDhZbG40UVFXK1MvU0dsenVkWk1PQjlNYVJHV3NjQWFkeXZ6c0dldWZnVEpmMmtvL3M1ajgySnhaVDE1eDVCT0RXekxJNTNrOWJYYkNMcDdXTzQrZENsWkdVRGMyQmFmU3Q0N05OWTdKUUFuNVZEQ0FHb29YdjJBeVJSLzA5RVErYVNFMEFSYVJEQTVUS2cxY0I0NkNEMlhOVUxDbkV6d0ZzQWd2eEY0ZmFNRjRQekh4ZUVsVTYwS0JRVG9yczJpK0xFa3VmK3dBODdrU3FmeWdEN1hhZTV1c0l4djZZNk1XMEdNTHZqUHQyaFUra2tJc2FtS2Zva2xFeHd6R0U1cFVaNlJrTFN2QlBkRUhVUjN5ejEzM0NyRU0wbERDclRGYUNERUZ6dWthV2tnUmhjNXV1dnJWbXJpWnBBWk9OaWF1Q2dlMmlUVU5GSkpGdXRmM0Q3cklDeUp6MzNGQWQwaUNYR3dZWkdkVURqc0VwdnluVERoMExPbk1iaVRDZDRDYU9Ra2VUSXdHMzN6QlYrRFgycllzYlc2RkM5QXNqYndTNlFEMkxaSjhtSDhNZUVmMXR6VXB4c3NKOGtIRGo5SXprMjl3NS90TUFJTlVrS283ZUpOd01LWkhZMlFmcDY0OTc1bnlWSVRqNTBrRjBZUkMwQnp4b2tib3JubnArc3craFZUNVJhK2ZLdTR4V3VadStQaUliZm9UVGVNWFBtejJ1ZldrYzNTdjQzK1hSWWNudHMwTklIVHNhdDZEaUl2ZW9TcnpyRWFrVG5NR2NUQnpNbUVid0VjVmk4Qi80VFAwL2xFSlU2MEFPbmEvT3V0aHo4aDZUOWV1eVV0MkI0aFdMNWdJU3dSMWFOTkx1UVREbG5FNG1KRGpPbmx3bWg3SWFqR295V2dmdjI5RjhWTm53N0tyUUR2azI2ZU9KZHUzMGtCU3NUdGcxeDgwK2dUcHNjWWc3RE5ZTk5RcE1DZFRQOUFub3hhMlR6bWYvL0IydWhIM3ArTkVOY1NXcHNnSlVTUWRMVXFMQllNVWtHbFQ4Z2lGa2FZa2RKaVdKRmdteDBKSThraTBDQXFpY0JDbEQ1L3Y3SzZFVWZwRVhiSkFRWGRSeVNudlA2WWs4bTRCY2pqVUxJdGVtMGdYVWk3T0VHT0diVE5oVHpDUlJiRnU4aFF6a2hwTWF4SWNKc3ZleVRkZURRdzV1T1JKSWJKRm1yOGZlWStkRDMvOUFnSGJQZHptRE9JZ2JtVENkOEN4SEFxaWhPOU52eTNiNU1Wa2x6Sjd0Y2pYT1lPaU5KbXBMUW9VaXpFL3ZkdUxGa01YcDllNTJTU1FLNktxVnBqTXhQWmJmQUk1OWtwZzhNdWNYU1pPNW4yTHBCNlordG9kZ1VRbzllRy9RQXBEQy8zSFNvN0JJOXdpN3h2WkJIZGtwL1NjbHZqeTFOWm5YQjNNZE5BU3Nqa3JWTU9OUXBtUVI3aExBc3ZPWnpGS0xlZU81bndMVUF1aTVLTjBXdlQ0N2JxNU9XNExqMUMvS1dMY2MvVXRsMkRyL3U0bnFQYlo3bEFNaWk5Z09ORTVQbk1JOXdXQjZRUERwUEdXSUE3bVk4aEliaytpT1ZVR0M5MmJieVl0M28ycmk5T1dKRzNUbU5vdlpUV0dQek01cWtzVDVCNzFEeUEwZ3M0WnRudFU1QjdpTEROdGhHSHN4aU5yK2RPeHJzRkdNK2lCRWJzMnRUWWxrc2FPM0c5Y2NLRkdHdmhwYlRpK3ZLeG9ucnp5V0pxSWxmZUN6ak9SN29MVGxoaFoyb094NHc1QTRjN0dlOFdJSU51c3VySXRmRmkza3BreE9JUmJzZmtPN3lVVnVsSkRtSnpJTlM0aERzQUFBUkpTVVJCVklWN1dJNlpDRjdiZkp1eWJweWpjQmJFQ1JkWUZvL0RXWHdpNnJtVDhXNEJJbmlVUUlsYkd6L21aVGVWV1QxN2hHMTZEeG1tNDE0NmpCVlQyNHlJTEdQNCtEaHpMT3IzTVdRTm44cjhxSk9CeWFvNTRSYkx4SE9Za1JjQm1aUHhid0dLTUl2SGpWc2JMK2JkZWtaY0Y1eHdubDBHaGJsd0x4M0dpcW1kZFMrOFlnamljUnI2Vlp0Y0VqNFYrOHRXdVdUNDB2TUJ3YWl6NHdtSENYSXhnRGtaN3hhZ0dMZG83TGkxOFlMbCtrNWNENXh3SmlLMWdpL2pYNGhqUHg1cjBsOFF6dTdCL3gyVEFLNDNsY1pCQUN0UXhRbVg3TmYzSkRhSEF5eWlxNWlCNWVZaW1rOVJ4S2kxNFRIdmJPUTFHcndIUUZQUHZSaC80M25wb25OeThMZll1ZEJwbXJBNHo2TzRFRDgrbGFXWStTTWpUcmpOSWdjT2h6cVByV01HbHB1TFdEYUY4YUxXaHNlOHZVaC95NlBzU2xTQU5NMXR0OExmRHk4c29FeUMvY05PWnB0dTRQODN0TWtPSFJyUCsrU0VRN3FGRXc1N0RPSXJ1SUhsNWlLZVUwSE1xTFhwMDVCcEx0cVVNTUxWS0U4NjFXM1haVEZTUWZIa29DOUdCQS84Vy9iLzJNcGg2RFl4d2xuMnFnQ0hYZEtpWlc1Z3VaMHB5aThlUDJadEJKMzV5bk5qMlRQQ1J0UkxCMVBkZGd0eFNaRFlDYmw0N2ZHWm05TFpXVWJZWlJFT2g5MWhGUzF6SjhOQ3Y2THNDdUJIckExUGQwZHpaNFNMN05TV3dXZTYyNjRkbVFmS0dFeE85UUovbGR2RlhaRmZia20vN3U3V2p5MkhDRmZZL3VId1dLWjVDTnpKc05BdmozVFN0dHkxdVI5M2R1UXZMSkNCaEFqM3g1c0o1REhkYmJmSUVtSmtsSk1CM1p4THNYMU1JOEhYSnphTGRoRWlyREp2d2VHaWZSQjg1bVI0NkVkd3B3emtyUTJZclIzOE9rWGtleXAyWkNIQ0U5UnRXMlJXbXZLMjI0OE43ZGt3eG9Nck9URnZIYy8yeS9rdkp3WjdDQkJXV0lqTTRTQ2Y2RXJtWkhqb0Y4Mm5ER0xPMnN6SUZGdXhmL0FxaHhBaTNHYW50SXl4VG52YnpiOHdvNlBKcTEvYnl1UWh2KzNaam9zd0NKTUFZZVdUQkNQaE1HMHRDakVudzBPL291d0s0ZWVzelJwKzRYUkJzQ0EzZ251SThEMnRDRUkvcFJWRmROMGgxY0ZTTFpVUVhGS2FzS3dJbUpQaG9WOVp0cFBTemFEYjZKWFl1NlVKOFR2aVVWZFVrMDd0aU9uYm8xYWxrWGNPeWVxL05HRVd3ekgxM01tdzBHOE05ZEUxTDhCdm9iN2QvaVpGZkVlbENmRzNkRmhRSGQvcmRZUzVLcTRPNmE4ZlJRNnVOR0VrZjQ3R1l6c1crbkgwYXdjUHhiZkUxVmFKL2tvVEppeWxWYUx2NjRMa2djRk52MVpxSUtVSlMvWG1PWmsrdlQ0b3gzUWFWQ3NQanA3WEtzT29ER0VvcFZXbTd5ZG9Da2lBT3hsMkMxQ0EwNDJNR2twcDNjanp1U0hHenB3TXV3VzRJYVl3aFVFR1VscFQ0UG9FaXd3SmNDY1R1Z1hJSUgzY1ZRZFNXbys3T1Y1SEUySk9KblFMY0IyTjltaUhjczFUV2tjN25ldWRPM015b1Z1QTYzMEtVeHZmdFU1cFRXM2dOeVlqNW1SQ3R3QTM1c1JLalBwYXA3UktEUEh4Uk1LY3pBUzNBSThEcVZ6amxOYmpRR0tUVElFNW1RbHVBU1laeFJPMHgxQUMzTW1VdndVNGhzSjdZc29UU1lBNW1USzNBQlAxLy85Qi9IK3lEWUFFUjBsL2lnQUFBQUJKUlU1RXJrSmdnZz09Igp9Cg=="/>
    </extobj>
    <extobj name="334E55B0-647D-440b-865C-3EC943EB4CBC-22">
      <extobjdata type="334E55B0-647D-440b-865C-3EC943EB4CBC" data="ewogICAiSW1nU2V0dGluZ0pzb24iIDogIntcImRwaVwiOlwiNjAwXCIsXCJmb3JtYXRcIjpcIlBOR1wiLFwidHJhbnNwYXJlbnRcIjp0cnVlLFwiYXV0b1wiOnRydWV9IiwKICAgIkxhdGV4IiA6ICJYRnNnS0Z4aGJIQm9ZVjk3YW4xZWV6QjlLVjVVWEZOcFoyMWhYM3RxYW4wb1hHRnNjR2hoWDN0cWZWNTdNSDBwUFRFZ1hGMD0iLAogICAiTGF0ZXhJbWdCYXNlNjQiIDogImlWQk9SdzBLR2dvQUFBQU5TVWhFVWdBQUFuSUFBQUJyQkFNQUFBQUJSbkxjQUFBQU1GQk1WRVgvLy84QUFBQUFBQUFBQUFBQUFBQUFBQUFBQUFBQUFBQUFBQUFBQUFBQUFBQUFBQUFBQUFBQUFBQUFBQUFBQUFBdjNhQjdBQUFBRDNSU1RsTUFWTjFFbWU4aXF6Szd6V2FKRUhhbVE0UllBQUFBQ1hCSVdYTUFBQTdFQUFBT3hBR1ZLdzRiQUFBVVNFbEVRVlI0QWRVOVM0d2t5VlhaWGQxZC9hdnUwY28rK0lDcUdUUWdXN0txRWZqQXFWckNZSXlBV25aWkpCYXZzdzRlSWRaQ05iSXNnMnpzYWd2NXdxVkdGa0phSktzYTQ5V2lCYXNhWDdBUFZ2Vmg1WU05VXJYUWptMkJ0ZFVIWXlRT3JxRnhlVDJ6c3h0K2tSbWY5MTVFWkVWVlphMGhENTN4dmhINTRyMFhMeUt6WnBLa3pPdjc3K2ZYNzl3b1UvLy9XMTIxZjcxMS9UZkg0ZUVmQ1BjNkNyT3ZpdklmSDB2Zi9ldXJVcjZRM2xwTFBQdEpNYjBLQ3E4TE1YM2g0L2QrK0FvWThDL3YzYnYzd1ZTSXUwSHVWUkZlRmRPWEJ1TERxMUsvaU43M2liOVBrclhHZFRzazNCTS95bWxDL0NqajJSNklpeER6cXZDVjlCRmtpQ2ZFTDY2cWcvbjFWc1JqS1ZRVlB3bkp0cWFuR1dsYmlQL05lZGJGZVloNVZmaG1QbGxkY2JxcUh1YlcyeEVubVV4MzJnN0lwai9PQ1pEdkh1aldjWUIzVmVndDVlNVY4WWVyNm1KdXZZUHBaU1l6Rm1kKzJZcDJzQjJUM3RaRTI4KzdNdXl1ZUM3VFhST1BWdGJIbklwVnNDYkp2ZzVGcnFDcXgzb294RlZPckFqT3RHcFlCV3VTak1UYjdlNmhSOXNWS2hhM1E3TjUrRDlLdGlkMGtsbTdEcWxiRlg2Z3Zid1hDbzFWOVJ6VTI5UzVLeEdCMmF3ZktlR0owSzYyOXpDb2J6V0VpdW42TUJRYXErbTRRR3ZMek9GQUxSV2N1WCtsTUgyaERiYWZWeWVjYzNYd2hnbUlYYlZVcks2dldNME5jVWV4ZHNXUlQ2Z204aFVrQWFkOFN6RnN2T0hqWENGdVhieXV0RmZGMjVRcDFuNmgrSG0yaENscVd5cmpiZjB4RVZuVFk0WnlUcGQ4TzZxdUk0ekxBRS9NU1B1ZHZPaUVMamFFeW5pM3o1ZnBjTFpzYTBiNXMyYld5MlFpMUZMUXVJdjFWdjVSUWJhY1N3N09NTWZ5N1kxcHUxaEozYmc3ak9KR3hydXVVMGV4NUtMVXFsNE5Rd3IyaGE3V3dISXFHUC90MGFXUDNaWnpQdXBTdUs1MjVwQ1drZEQ1QVN4M2xYSFZHbDhPY1plQjc4OEtxNnExM0ZEbmtxMzB2YjYrYlRubm95NkQyd21zNmxabjExaHVUK2pFZlB2YU84RldhSm5Xcm5Hb2tKWmQ3ZnhKTWpUclY4ODdKbHZPaFpRdGloOW9od29xR09oTWtvRGx6bksyYmVHZDRLQ091UWpkYkROZkpBSW5TSG5ha0piVHE5YWFIaHlSdE9XY1FkOTJEKzR5ekpIaGlHbFV6U0lWNUc1Z3kybnQ5VWRCL21VSis3T1AwWkRsNnNaeXlVaXZwM2dFdHB3ejJIckFjZzhNUjB4ak5EdlhXOHZCa25ha2xPN3J1STNwWkQ2ZXBpbkZnbktiZHVkUUYxUE50cTZ5c0lhenV5M25EUHErdE56SHpWSDdCMTRZNUtaODAzQkVOQ3BpTm50cWRnNWd1U2UxMG9hdUx6VmltZnZuVUJWU1MyZm1qd1RTL3JIcUQxbHV5MVJ1ZGl5b25ETkkyQlNaaEowanYvczFpWnExVkJvRnNuRi9aaktXUmJoZTZyRGxPck1xQjlKUE1WQXgrUUQ0ZHIzcGlpcndXeTZaNkpSbnVWRTVaNUV0TUpNK0VGRFl2ZFJCV1g1ZmF4Q1JydnlXT3pDQjY5TTdGdzVlS2FEbkdPcnpoUUlkRUsxNmhVQStsMnk2U2R0YnprR2FGT3A4ejNUeXFpZXNEZEZ0N09uREdwZGtNYWw1THV4elNUcHpCYlFxQ2x1MS84VFRYWXZaR3hQTFdVZmJjd01PdlBQSzZSMUMyQngzR21JcnBtUERQUTRjTkJnRzJTQ1dPektrWVVuaCt0RStQSWIxdVdwRTVrM1EybXJyT1JoWnd3bWhudkFOY3dSZDhteGFOV2NxNWhFTEd0M1p5eGdNeHp5WHJlZEE1M3BFUGlyb09pZTk0NE1OZUFoc3VWN01aSG9yWWRCWU4wR3NlNTZZSXpLTmtYY1pyazVTU0szellsNXZlenZLUVFkK3k2MFp0RmQzSExJRlQvQ2g1N0hsK2pHVENkbnJYSFZnZGw4U1hyZHJ2eUo3eWptZ1pPRjZwbGowYmFoUFFEV2k0TDRURXhsSjN6aTIzWDFKcFExVFNCVjBNWVAwR3plLzlGVllUZTBreEUwbTJmR2pmSHVndC8rbTI5VEJaQ1FacnJ5czJveVpNNlU0S2pMZzdZTk9DYkRFWDVneHdTbkZsUVdXYVdITDdiaEozcU1hcHZCQ29VZlc2a2xTczJWeFR2YVZjNUlDWFRyaHV1SExpS29YZnV0SDhRNkZubFdZYWwwTWdLcXhFeHBjZnlTTUxUZU9LbmJBSUNkS3VUN1p6TUV1SGlDZ3ZPVWM0T0ZvMU96QmxhS2t3bVExM25PdjJTMmZoMnBROEptQmFwdVR6UXl1NHRrMjNBczBzT1VteHBrS0ZhVm1iOXNuODlka3l4WWt4RE92SWxnNWpFTm9odmdZT25Ca3RRNXkzelRMOVE0SmhvcHdhZ0FpRncxZ3l6V2NKYytycG10Y016WGVKeGtQV1lFS2hkK0ZWMEVXcnFlVTFEK2hjQmhhWjkwRU9PM2JoMDNqZlJtcmt5a0NDbWFoa2VXQ3IwK1pqbnJncmVFT2M0YU8zZUJTRFZtNEhsSGM2QzZGdzFEazYxUFlPU2dkN0sxaFB6Q2Y0Ujc5RkdTNURmYmtmZ0ZaZnFpOWRJVm1uRDBLSmtNemRxNEpLTlFQb0JvODRrd2h1Qlg1NUExOU1ORTBNWktwSEZJdzFNMU1QTEljbTV1ZzZKNSthcFpzd1pWT3NWQTNtRkVnQTNKLzdEekFva1Z0TGhuaUhlcFV3bGF1VGxRRkVkSnE4Y2h5OXQyOUpYdGJEVlY4ZGRqc05XaWFUNE0rWEV2QmNzOFIzYnV4TDFmc3Uzc2k3d0xycW1EZVlxR3dMdDV5bVJmQUlNdU5Ba3VobzdXbkZ0Y0I5YkdrYXhaZEtRS0p4dTZJbVk0NldNNTNpTXpZZk9CKzBKTVo5N1phWEhlWmo4MjNSMlpLRVlnczUvMnM4cldQcFU5OTZoSUpRSE10ZjJvV3JBa2tOaE55dFc5L0ZqWjNENy82WjB4VUtZTDNaNlE4cGZvTG9WMmZKOWYrNjliMGw3N081T3I1MFRrTFZ2bENoekV1QmlMTCtaN2xYVUpjcCtMMU5sWCtUdkh6U2JMWG1CNVRkTS9NYm5abUxxMGpWTWhReHNRVHJvd2pDQjU2UEhtdEw4UXRJVDVCaGRiUzZ4dEo4aFh4TkVWREpYOUtNWXRCMW5LUVFCeU43eFRUSHlTMWlYaURLcTkxNFF2clZIeWFZcUdnMDN5M3hWTTNYMzc1NVMvZWZJYWxRaTNSQkpzKzFNQmM5NmFaSGlPMmxvb1B0NVBYN0VtRW9ud0h2ckIrVWJ6TzNkN2hNNHJtYWxqTHdmYU9TLzZwbU1Lc0pWc0Qvc3JJR3gxUXJrVG5MdGdSTGZnQUk1c1MxSEMzK3VMM1pmTjVwM3RmcXBFbmQzZVU1RkkzYTdrZHRnWkJQQXJ4aFV6NWZWMkh2RlRZVjVWc2N3cFo0Y2hXeE8wRnVKcSs0OFZEOFRCekswZ0JKeG4zYnJGbHVtVFB5UFZIdzlaeWRxT25oVWQ2RW1HWmxMNlhiQmR2K2NDUnRPak1leE1zVjZ3dG9NTHVtaFVEeElxeVZGMmx3TjVaUURaSHR4eXZMV1FQRWEzbERyVmphVll3aEo2OFJwN285L1hCaldhaGR6Z2NhVk5NR01yQzlTcE1EMUtFY2l6RDBOTHpDOWtpTHpSSEY0Ym9hMHg4emw3N3ExOEpYVzJma3V5d1RGVmRIVjRob2oyQSttaHBYYi9DOU9zQzF6ejJVenpZeG1MaENodVZLNklOQ3B3emhZQ1p5MmlONGxIVTllNFI2MEhWQUF5TVhJSEMyZnBjMDZ5TXVVYUlnaDlyM1owOGcvV2UxQWp2SGRiN2N5L0JoK3pCNklwZDJDY0ZCM21zajVGMWRMQ3FIT0QyalBQeUhudlFySjhtTVJZQkFqV0F0ZHlRVFFYb01uYUFBNk1iME1Ib0pPc2w5QWRHZmhHaU9YaVlHRHN6RGpXSWdGWHJHQlBCa3JvVTBtOEtaMzJTYkwvbVJJcXFLYkVXQmdMZnNGckxqV2loQkdhd2N3ZGI5QlBvSmlXRFJ2MnFwazJNTHMzQlFMak9VT2VJQUFJTWZvcnhuZHpQY2xRL1M5V2J4VGtGeXM3bzRnbjN4TnZXY3ZSb1hMNHRzSk1KNDMweVNTcldsRnhORHR1VTQ2Y1RiTWV6R2RBTWU3Y3VkRlBlRVFnclN4dVRCaWd5NEsyTkhHRVRobHAwSFM2MnFIT1YxbkxkZlAzVURFMDhtWkI3SWVmdEJIS2xGb0d2WU01TWUyYmpOa3YxV0dCQ013Y0NZVUc0Ukp3UXJHZzZKNWxaKzFlSXdkTmN0ZVVnbU93SVlOV0VFT2k4NlJrSFJnbW5Tc1ZVMnE0MTlCc1dpcytnRlBrN0lCRElMQWVGQ0pyT3Vrd0FXOFMwSHVXSFRzbnZZWnFOc2o3WEp6NEhtUmlGQlV3dDFDNnRreG42MGptcTgxMXlKTVVVczhVRGdaQnhzYzhORVFuaVZDNWtHd1V6a25XemlkMlVkVHdIYUMwM0lLVTFUQ2I2WUNGYndiYVFLZjA5ekdPNWJ0RU9vcFh2V1hRdkNJVHhhcXk4UTJRY1dSZ3NkNTUwVEMxbENhUzFZc3QxU0xVRmxkcGJTWFhXWk1KelBDQmpMQUQyMlprd1phMzhISUVSU0MwSEJRQXVoSG95dzNSUGlLd0xnRk80eVBreElaK2JrTThvd1hLUGs5NnN5WVI4TkdOWnMrTWJUdHNXZ0ZiMTB3UU1BdFJ5c0hMaElnVXNkN0U5TXpKSzl6bWE1eHA0YVpWZjBUeE8raGZCNTFHRUZJZE9JWE9GRm8rdytrUjZLODF6NEQ1b2FVMms1WFllRjNZTXhFMmNoMll4aCtuVzUwaFZVb1BKdkd1bElDb2U3Nkc4bDFHKzhpSExrTGZpTGRlamlXeDJFYWE3b212cm1KNlBkc0J5d3lQTm10OVJMYWdJcTdVY09Ca3FTbUNsRjQ4N3JEU0hTRG1tZzR5djUyb3BxaVV5SlpNenBpc0FVc3VCazJGRllMbHY4RUdoV2xDcExMMmVJM3NJS09Ed0VLVGxCbmZvdzhCZTlweGl3SExJVHhtTmdPdmloTUJROFREdGpHeEF1b2VvMisrb0pRZFk3cHQ4WjRWcVFhWGtVQVQyOEthVHFJYU4xaEd1MjJYcVJmSVF2Rk1lckllNDRNdDRnU3Z5K2Z2TzJCc1hxTHVDSnV3RGp5MTVJc2hxUGhZaVBiTFVyRVVLdmd3ejl1NWJsemlmMHllcW1YYVlXbXdwbWZaK3dvYTA0ZXc3d1RNdkdKTWYzSEIyYVZ1Ty8vb2w1VnZjRzViVUV1TElRZ2xZRGkrMUdRWFZnb3JUZTFheXpQa2NPYmFDcWNXVnFyVGNCUnBpMXZ6bFM0YUJldm1jb2Z6Z3lQbDkzWUgxcE5wL1AvTWxwSm1Ca0lCUkh5TzZVd2JMT1NzcnFnWFZZSnAwYTVkam0vQ0VnY3VKajF6Q1J1c1k5d3JSU2hJR2RVRy9QYVEvSEFkSUJMM20vdHNyNjdZS20wei9EajhhQTJFT0w2d3lpTlk3RnBJL0R6cENZS0RwUFJPdXBnRzdDVEh6Zkk2OGg0QnRLOWt4TU5BL0pqQjMyMCtoMktZVFVrbmRaTlVkZVArTi9vVVJCc3BmSloxWWJVTUNTY3Nob21XakxlOTdDTW9TQTFtZlc4ZnhDU21MV2M0SkExYzdKRWNYNldLMm5BU0p2eGdmZkVHdWtVOXFNUWJLbmVxWnBtV0w2WW1GcE9VdUVCaG9sdjd1aTM0VW1nb1MzcDRFNG83TGZXUHI4Z0RtUHE0VWM0NTlzeDVWWmJkamM4N09RS0QxclZYbGRvRFVRWEdXNjhlRWRENnVvci9XNXlEV0xpMW55enlMeFAwN2MwSExoMXZzczFKTXd1MEI4ZWFNTWpIejFKUy9ldTZZQW9tQlFKdmd3ekR3OHFOTVFmYW5Ob2lLMWpRbXBLM1dVTXRhRGxhdFU4dlZ3WkczRGVtVExCaVdEN2ZHbmpERTlMeTlRNUo2aG9PVlhGbXpscDRDcHE1OWpvR1MyWDcyQXdBa2xRY1NtVitmZ3lTUEZ3eU5wM2RZWTI1UXpHSVFXTzROSlVuV2U5aFpIeHVOazhlakxBbFd6dzNLMStqcEIvWVJEYTZGeTUwTXV3Y1Q4MVpPMzg4bXlHUWlCa29lKzltUGhQckdPK1d2Q083bFJjcW5KQ1Y0Z1llMGc4UTVDSERhb0FZTm8wQVRWa05mSWZ6MTlIaWNCZS93cnRiODJvdlAvcTV1bS9zUXB5Q0RaWTBEL3E4UTFONEJodFBldXBtZFpKbFZnSUZTMVE3eC92c216SlB0d2RQZ1RrZnd2c2RrYUZZTDVpUFpJOGNyT1c2UnY1QlVkZG9aa1FlM1c0by9BWXVDQzdiaGZjQU4xY1dCK0tNQnJraHpkQmViUGpTWXV2aTlIOXJyM2l1ZkI3UEJwWFlvZTdJSFc3TXhVT3JjSnc5dXR4UmJYWERYdnZUNlRmT3BLS3NGOHlGVmllbHozQUovdC9zdzZxL25nazBTYkthcy9UWHhEMWxDT1UreWhTN2o3VC90KzhmblV0ZVl6cEFnVnJ6WG00alRkSjNqS0ZpaHdhYkwya3IvMGJGY1dpRDFkSFZrT0xWZ3BtL1RwQ2ZVNVh6Tjc3M3lnUmZTN0RIZS9lZnYvNWJNSUdheXBLTDNpZGRQaytTamZXazQrU1hyZTdjR3o4a1dYTHNQTHlFNTR6TkZpUVdqWE1wNzRSWGFIejVBVXF3dVpDQk44SlZVL0FWTTdOZUVOQng4dDNaOStiejV4YlpUQzJaOTlQRGlqSHFkb3puR2t3KzVnYnZ4U0lpYnFaaitWcVlTTmhXTlI5b3djbFlocE5xMHN3TmNTbE9TaFc3alRsSDd5TExBTjBsa0VXRWd5d213TGwvZkV1SVBUak1GUTNFdHZxeFV1YlZnUnBqZ1VscXh6bmtiVDU5NkQzeVNLcStiejREbEt0eUxmdldMNGoyZmFTdXQzM3Z4MlhQVnJNZ05PeFFFeDdURG5lWERJRmM0Tm90V0JqT3dTZEl4RFB1M0c5Y3YvVUFOcGZiTlovNUpqOHF0QlROS1B5S25hQld4OTVUYklpQjRYNlp6eUQ1dFNoOHZId2E1d3JwZUw3emdKaXBFNkFBbzVLa0ZKUVBFQ3N4N3lkY29abTJFUGtkMzRBL0xQb0NaaUJQNFc4TFZ4ZVV0Wkh3SzdrZXVqWjVhVUk3dHdOUVNKWXhVcXhqVElXcTBjMC9iZ0dMWkJ6QU5jUXAvUzdoUUtTbTFNUkNjSnFvUFR5MG81ZGFwUTBlcG1zbmsvRFFrSVBFdkVrK084eVJpaStaMWlWcnNnZ3g2aFNRWktIM3dCaUlIbTU1YVVQSjJsbDhnM0M3bmVuWmRTQmsxRzVINXh3aUVHckNNbnlJYUErZDdkbG9MU3EydHlHU09SaERSYkpFaEZ3dVl2YVZtRzR1N3VybmNIVjRNWWdVTWxCbFdiVGd3VjZEdFpPT2EzYTRGUkJaQ3ovUHdabStwZXhyTllYWXQ0NzJ6bnhjd1VLNk9abVBxbGNkSUp4dnZ6MkYyckdoR2V3NjFrS2V2aUxaYTVKSkhoTHdBKzBpZWdTQXl4eHl4V2xDbVoxa1lsSDgxSWs3aDhsNGhnWnlTL3ZmTHF1WmdvMGVpa1lIUTZYcjgwN1BTVUZyOWtneTdMS0FablQ2ZDdOTXByVFJuOVJzRDRWRXI4V3NSRjk0cWE1L0RMYjdCZGphY2JtRW4rd3pJWHRNeXp0OWk5UnNEcGI0V1Ayd0lkc0tGWS82QnZhQ3lRa0xSeDd0RWtHZWZ2Y0l2Q1lub0RJRFZid3pNaE4zUFVnSTZIZUdoT1VnSlNDeU03ckRzRlZURXM4ODRPczZES2hXQjFXOE16Smg4L3pTbFZ5MFhyc1hIdVZkZkFYS05uM1dIZUhrQzZlc3orWkJBTko3OTFwT0J1WnE2ODNtRlh6M1B4anVzSVBCTExZYWRSS1lybGtBMnl0cnR5d05XZmJ5ZlBRRUQ4NmM2aU54QzhXemNJcW9YczFCSUt2SmYzT1VKWkJKZm5JWjYxbmkycldPZzR2TCs4OFZhZzcyemJIeFExamJIOW9CYW84Y0lDRFpaQWxtTHI3Q0NLdVgvSUNhcjFMNThmeVV2QnVaSTlYZGZYQkE0QUxCc1hJOHVWd1A2Q3RFSFVYVVpTeUM5VXFLZ0xvc3RlSnR4bkErUWdYVFVFMkNkZmRGc3ZGMWVTdkYyWFNjVnZKZEZmdENCdzdOV1R1SWR5RlAwZFpQbUdFaEhzaFpWQk5Cc1BDNXRGYU5qMGREV2IrcFd3WjBta05vbkNsampTVUsrdGh5WlhNUkFwdWNqYllid2dDd2JmeWRDeEtPbFhCUkxJT1VvSDREcjdsbG5adUFDZmJCc3ZJQ0c4a1c2MGR1ME9mb2VUZHZ3VDJwZmFBa0dhdlFjZDI4dE9JZjhLbGpGS3BMdGpuallGMzlyaHN0QWc0OXZlR3ZCZVBGVmNMcUgxS1gwOHE3R3M5OUFpaGlJS0pGTmZ5MFlLVnc2MnhPeUpvcjhPclAwenFNVkZ0V0MwVXJLWlFSdk81ZWYvN0dmTXBYYnlmTGFDbXZCNWRVdm9nRytWTHlTcjFaUEZoRisrMlFLYThHM2J4aTRKL2plcmcxZmdPRTZHSlAvcjdTTGE4R2Z5U2gzWlowL05OWHF6MlFNRVowdVh3dEdkRElmeXo3OGZ1WlZFWFVxTUovaWNybVhyd1hMSFkvVTFoY3ZpSWZ0OHZXV3EzSDVXckRjOFVodGE1K2Yvbk83ZkxWbGExeTZGb3dmMEU4QlV3OXZneDM5bUdzQUFBQUFTVVZPUks1Q1lJST0iCn0K"/>
    </extobj>
    <extobj name="334E55B0-647D-440b-865C-3EC943EB4CBC-23">
      <extobjdata type="334E55B0-647D-440b-865C-3EC943EB4CBC" data="ewogICAiSW1nU2V0dGluZ0pzb24iIDogIntcImRwaVwiOlwiNjAwXCIsXCJmb3JtYXRcIjpcIlBOR1wiLFwidHJhbnNwYXJlbnRcIjp0cnVlLFwiYXV0b1wiOnRydWV9IiwKICAgIkxhdGV4IiA6ICJYRnNnWEdGc2NHaGhYM3RxS3pGOVhuTWdYRjA9IiwKICAgIkxhdGV4SW1nQmFzZTY0IiA6ICJpVkJPUncwS0dnb0FBQUFOU1VoRVVnQUFBS0FBQUFCZEJBTUFBQURRN1hEWkFBQUFNRkJNVkVYLy8vOEFBQUFBQUFBQUFBQUFBQUFBQUFBQUFBQUFBQUFBQUFBQUFBQUFBQUFBQUFBQUFBQUFBQUFBQUFBQUFBQXYzYUI3QUFBQUQzUlNUbE1BRUhhcjNlOW1WTHNpelptSk1rUmxxWFlSQUFBQUNYQklXWE1BQUE3RUFBQU94QUdWS3c0YkFBQUZIa2xFUVZSWUNhMVlQWXdiUlJTZVBaL3RjMkw3SEVRYUdwOUVCYzJka0FDQkJEYmlya1FiVUE2a1E3Q2hpMFRoME5FNUtHbHlRdHFyZzhEaFJ4UkV3cWtvYU95U1JFaStBZ29rSkx1Z1JISUVOaHdYd3VQTnorN083STVuWjNjemhmZk52Tzk5ODNiMnpaczNKaVNsVlYvMERsNU93V1JSMTJGeDdUcThsY1hFaUhYY0J5MUNQb0daRVpWQitUaGNvZWhKTjRPTkVkcjVnNnByL2o5R2xMMnlDVjBLUGc4UDdXMk15QkxzVUgwZjdodGg5c295M0tMZ0tkeXh0ekVpMjhEV3NQbWRFWlZCdVFud3hYRUdmQ3IwREdDN1BVdkZXUU9xbEJDV1kydURWT0NFTVM2T1VvRzJnSXJIR0YrM3hhZmptajlReW4vVGdmYUkybVZjUlh1NERmSW5BQnRZT3FZeC9KeUJuRWRGT0lBSGZOYk9JbjEyRzBRSC9oU0VndGpHeUlSeDRTK3U5aDVSOW5KRmtsbmpTY3cwdDUxdTlCckhUWmN0T3dNRjVUeTV0M3oxUFdWb3l1TzVDdThvdzNhZHFnK3dCL0NDaks3QXQ5aHQrcWM1dG5MVmd6ZU95R01BbDJURzMrRDAyaUVzbFRGWnYxcXUrZndzdnhrRWlvRCtldWdkZkp3bncvYmdoSzI3NDRrUGUyWm45ZXdXbWpvRWdkR0h2eGwrZXN2Q2JEVmtGTDdwT2dCemRUSmVqVTdYbElDZmxvaGNBOWlpQnU2TS91WnRtT2VQaEcwTjRBS0tqVUlKc0FuQm5rVXFqeTFpdlZBMkdIQ3Z1STgrUzFubC80VEh1UjVET1p3bkxOM1A2WHZuYmZqRzBvcHRzL1gwdC9LeW9SMUdDaXRnT0VVZnNGcXQ4ZGpKU2RvRGtNckpPV0ROZXJiUU4zR0JWNVhjSHlTOFJBYlNESm5keE1pRGNXUTFwWkhkdVJNTlpKWndiOEJ4WklXRTQwWVk1OUc0dllUZlJQcklXS3pDZUtOUTVkRUdPSkdtSHlCaHJ5c05vRmpaRzZzRCt0NFRmRGVnUzFMVUVDUzhHNy9tYklQTnhtbTZuS2NQQ2h3Sjc0bmpQZlREay9aNk9CZ1g4RkRpaE51ZzNCbmFBRjQzQmxZQ2xlcnFiOFlRem1mdmU4R2JqcFF3SkVnb2YzUm1PT0wzczRpa2ZCckpUT29BTERyQ3cwbVVYYWtPQ1JQZnVQbEJ6SDR6WGp3OWUvR1o0Mm4weWpzU2ZsTjFXTkpJWW9LUTZnTENIaWpYSkNSTTN5Wkd3b0hLZ0lSanlSZTlhQ1FzQTF5VnpJb1RubFVXelJtcURrdFRTYUxSUTh3Mjl5UHN6eGcxOGplS05MSmtKQ1MrdEZQVzRFY2VSYy9KOWduWlRIZytTZzZONGJ0WThYY3hIWVQ1d25sNi8zWXJ6bWdteEF2aUZXNVI2K0F1OWdIVGRabFhPRGk4dlR4TTdtUXpJZW1MZDhiS2NrWXczV0NsM3JuS3B5QWJ5eG1aeExNUFNTRnNldkFTL3ZOeEdTZ2ZxY0NpZFRNc3FvY2YwU2t1Q1ByZ2tVSklzSnBiWURuODlqRXo2TUVDK0EyS2tCSmR5elpkQktXbEVaTG05KzdpeTZlRWpYTnYvK3ZBZlA0S1NnTXBETGdpbFRDd2p6OGRqenJkeis1aG5Dam8xMW51SHNtUnoxUzVQU3l6eFhQRGNqU1lLRGRoaFFZb2h2bzRZQkxQM0lUTUhnTi94b1ExRHpkNnZFWC9MQVlKVmt5NitvSHBpQ3V4SkVpMmNJK0dHWHMxazlDc2d6aVNLbC90aXVaQ0lPM1N5eHR2MWg2MmxVS0FHUmRid3o0OERKd0luc1VJTzRrd1RFc093YndybnA1eTVqQlFJUS94aU5pS1QxV0lzSklzVFlxOWNpa0lROG5OUWg2V295TW5wQ3hFT0VpR29mNlY1eHBnNklJazlKSmhxQ2ZjRGkvZGtyVkcxSVJoa3RBNTkrbnZ1TStmLytWY1MwT2hEbW5DTUVrNEQ3T0dYSytyUktLbkMwTWQ0ZjdGM1c5MjkvYlQxMUVYaGtsQ3JTLzZ3Wkp5TFJJWWJkam83Uk9qbSt5R0h4c3VRaGpVS1FwbFBzS3F1NE1zUG5RVkx0YkpSOWluVlZNak9LRVUxc1E5UmRHdTZneHBDS3pybGpCNWsxckZvWXl6Qzlra21WMFZVSmJPRUJOclJaTnFzbkFvMk1ueXlCa2xpZ1lGa3EyekFTYyszTWhtWTBaLzZCN2NOU04wMnY4QlZJU3lBT1VCWmlvQUFBQUFTVVZPUks1Q1lJST0iCn0K"/>
    </extobj>
    <extobj name="334E55B0-647D-440b-865C-3EC943EB4CBC-24">
      <extobjdata type="334E55B0-647D-440b-865C-3EC943EB4CBC" data="ewogICAiSW1nU2V0dGluZ0pzb24iIDogIntcImRwaVwiOlwiNjAwXCIsXCJmb3JtYXRcIjpcIlBOR1wiLFwidHJhbnNwYXJlbnRcIjp0cnVlLFwiYXV0b1wiOnRydWV9IiwKICAgIkxhdGV4IiA6ICJYRnNnWEdGc2NHaGhYMnBlY3lCY2RHOGdYR0ZzY0doaFgycGVlM01yTVgxY1hRPT0iLAogICAiTGF0ZXhJbWdCYXNlNjQiIDogImlWQk9SdzBLR2dvQUFBQU5TVWhFVWdBQUFYc0FBQUJ0QkFNQUFBQ3k2TndLQUFBQU1GQk1WRVgvLy84QUFBQUFBQUFBQUFBQUFBQUFBQUFBQUFBQUFBQUFBQUFBQUFBQUFBQUFBQUFBQUFBQUFBQUFBQUFBQUFBdjNhQjdBQUFBRDNSU1RsTUFFSGFyM2U5bVZMc2l6Wm1KTWtSbHFYWVJBQUFBQ1hCSVdYTUFBQTdFQUFBT3hBR1ZLdzRiQUFBSVZFbEVRVlI0QWUxYlRZZ2NSUlN1MmRuLzNabmRTSExJUVhaRlBDaUVYUzhTQloyVlpFRURNbEZZeGZqVDYwRVFMeHZ4a290TUpIb3dDTE5lUk9KaE5zWklKT0NzQnoxNGNPWWlKRUdaSFBRaTRzNGhpR0J3bzVuUnpjVGsrYXAvcHF1cXUydXF1cXNIQnRLSG1mcDU5WDFmMTZ1dVYxVTlROGhnWHBscWN6Q0ZPNnF2d1B3QXl6OEdBeVAvdTFXaG4vZis5aFVNam54cmc1ZWZSZTBIQmtjK0xBbnlWdzdzeXcydWZIb3pkK1R6TGswdkp3NmVPNzJmWGw4SGtlLzBmckJQK2xjeVFMMy81dG4ybWFiUU00bmtqejFpSFhsTUFFd3QyNEFuOWhmYlIzbjhKUEtub1hYaUhYaU9CMHdydHh1K0pHU2lkcHZIVHlBL1U3dzVTOGpIME9RUjA4bGxpdjlTNE9rV0Q1OUEvbTZ3UGRsWTRoSFR5V1dkUmZCSHNNN2hKNUJmK0pzaVRaUnZjSUFwWmJidGJzOVljSmtqaUM4Lzd6VGRBN2M0d0pReWhlc1VlQXlBeDQ4dlB3dUxGS29FMTNqRWRISldoK0xtNENZUEgxLytDR3hRcUMzWTVCRlR5V1hjTmZ3ZnF6eDhmUGx6WUkvOS9OYzhZRW81Z002K0VPajQ4bWNBUHVHZm94QjRZMFZWM0FWMnZuWGg3c09NZVBrQlRXMjdNa2tCemplTkNaUURsV3k1THpwR1JUc2pmQnozQU5UazR5eUFWN3Z1dFVyM2U5b1IrNlROOHZwQjc0S1dsenJVOUFTb3lTY05HN0cxN2pWTDkvdFZtNjA5eTdQRUgvdGsxTElSbitZQlU4dGRmWmZTMVhuOEJQSkovZ0s5Z2Y5NHdCUnpINVlCRHZQNFNlVGppdUUxSFAwOFlKcTVYRkdNa2Nua0UvS2pHTVpUa2Y5enh4bnpjNmJrNTZxbmJhRVlEclVFNXk1cm1UdkdFK0NHOXF6WTIyS2UycXZNUEJWdjlWRVFWdUE5MU5YaVBDcDRjcmxvNDJiRkZVcGMrUVd3bDRDRUZJUkZWQS81RGIyN2RkQ0dBVmJ0MUlpd1hpWng1UmZoSHdmYXV1VjhLMzV1Qy9zTnBXYkRucXNYM0Q3cnRncVRuMWM0b2kyNmJoeHkzZG9GN0pHWWNYWk5QYXlFNnFtVzg4VGtRQXd5WWZLSHZLRW1vTERaMmxOT2JrdU1nNnhSU0hyU1dXYUgxRWlLY202MEtyWEZCejhnZjlmZVgzRTFjUDJ0RDNiNWVKbDdsOXNIWHZIem1OcHlIc0V4ZUlrcjdwa1poYjk2MklTUWtiVk9FMXY5RHArTGJVWDVPSEM4YTk2ekhjTm90d3p3c0plbjM2UHdCWDdteTUxMXRsUWgzU3RLaDVHUmZCSE83YS9Dc3dIOG9QejJ5c0ZEbng1Y3NicURkTXlDWjliSlhkN1Q3MEpjZ2M2Sms5QmVEU0QyS0NqQXJNd2luSXprTHB4dG4vc2gyRkNVSDdTWUtEc25VYWU4cWRJMStlV2tkZVI5Y1N3R200c2xGWEhWeFJsRWtYRkdUS2EzL0RYWXNmc0xEeWsyN1lhVGkweDc3ZVNVZFBEcmt2V1VqL3NFVjI0SjdJTXVzcldoclpscGtJRWRKaWNrdGNsNnlxOTF4d3pHUHRzTmpicEFxcGR0ZEIrcVlEdHRzbDd5Y2JteDRkSmdPSmlueVdLVGZzYStKcVBQdGZUSnJBMjVEb3dCNjY0RnJ2c09ZektYY0lHZnNkb2Vva2l0VHhaNHE4NURZaGh3MXpaWWJ0bURmMXB2amNiajBkdzJQQjhzcENYbXlTcnM5cXhzcjV4R2JvZVRLNWNPUVNEMk8yM05rMVhaWU5Xd040YmJkQVFsdWhZWWo3SkF4c25RbmN4SVg3Q2ZnL0k4U3hrbmpYUEFneUh0ekpQaFhHa2ZaRHBrSmNBM0tSUHlvQjhpSzFpRVFLdkJVdk5rYXdBM2ZKNXR3UGNwVXlwUDd0MS9TcStyNk5SN2ZGdzNGWmNzQU5RdEtBSWJGMUQrS3Frdzk5TzFFeEk0eGZhKzZrSWpFcE5NaFBIelZBYkRza1hqVm1IVHI0OUtqZllXRDRHbFQxeXlLQkdFNERQRzdvMVJmajNYaldMUnpVakdQcytUMzhOMU1YYkZKWXZXZ1E4VE0vSGdpeFNvanp1N3JPZzJLalhvblp1aWVtS2ViQTY0NVdFRjVhOHQ4ZnBHbCt0OGdVcXVCanNCOVVTQlRBV2JzY0h1WnVaTmd2SXZpaStoRjBBL0NJK0QveXJFWjFNZzg0MlZVaVhneEtIOFMrSkJpeFVSUVdYNFpYZzhwRnFCVE5QVkM4QWRpYzRCV0VzQ01SY1loTHFJYkpZYmtWMGpCVEpOVjllNGFaK09Ubllpc29scnppOER1aUlVRWd2ZTlvMjNWU0RUZEhYRDM2dFFLcFFmbUhmeWIvQWlldWR5NFoxUDN6VnRNSzNEeURSZGpmNWNaQkJuZUdjd05UckpQV3dnWnhvcWtHbTZlczA3VjNkWVVQNG13eGN6V1FzTVFBZElnVXpUMVJWZUw4cXZ4OVRzTjV2ZzVtSy9uRTdMYk9jWUlCc0JPTTRRR0VBa1pEeGk3QkR6WkZQY1lNOVUrZjVoYmt3anVSVTFWWmtudzBYZ05WL1pUOEEveVg2TlRxcmNpYkJPZ2F6TVJOMGgrTjZaMmg2SzRGY3F6a1JIYWZOa2UvdzVPbGQ5R2Q4aUx1SFJlUGVRTC9QQXl2bFpKZEcrMFpENFl0bXZrcFA1ZHVvcC9ObkZVY2Q2b29Dcm5UTGdWbXZFT2VuRTRvWDJ5ZWkrakNBWjVxWVh6a2hPeHBtcVprcnU2TUgzRUUyQ2N4dWVXUldPdTQzSDIwME1sVmlzYzgxSkdzaklTQnhYazd3Rmo5cnYvcWw2ZktYU21qM1ZmWmxWZlp2ZTBHRWQ4ZlNuYjlIMk1ySllyc2JmZlFLMGxnRmV1R3l6cmtFTFRydjhXZm9Nek5IaHBIUFZ1azlPU0t0b01oTEwxVWlSLzZiWU9uTy95NVc1dFBLWlI3dE5GKzBWWm1yeUtxVGZDOUxkVFNRWmllVnFpWktNUlIxUzB1MTlDYUtzS3A2ckpZalQ5cjZyeHNZMWlYWFNxbml1bHJDTzJJTyt5SzNSSmViSnFzeTdlcFFHQkF4azlXVEMxRnFuNUdxTU5FMDFBY21zVW5JMXJoS1Q2VkpzblpLcmh5RnEvYWlvUzhmTXZLdmQzekhyaUlodmE5N1ZKYmdWWDQ1dVMvT3VMdlJwMnJmdjFMeXJMVzR2ck51ZG12YkdYWTM3dTNsTkRRbk1qYnNheittZGxXZ0NVZXBOamJzNjI2ZHAzNzVGODY0ZThiZkM2cDBZMTlLOHF5dFJKMlp4SmNyYW1YZjFXaituZmZPdU5qNFh5SHJmdkt1Tnp3VXkrY1pkYlg0dWtNazM3bXJ6YzRGTXZuRlhaN21YMWpKcUEzWG1YVDBES3I4dU1TQ2RRcGgzdFhlb1owaWdITWFrcThlS2kwaFdoaVU1cGNsYWs2NHUwYk5hL0l0TDA2UkFPWlpKVjFmcGFxSDdsd3c1YitKYTg2NjIzdzgzK3JSWE1lL3FLbTVUUnZ1MTNEVHY2a1o3UFZQcnp3RWJJZVpkUFE0N1pYZ3Y4YWhXQTBqQjFjZUtSeTZxa1NlMzZxdXJrOHNWRWZycWFwSGNRRDZtcS84SFVJTmx3RHJHenZFQUFBQUFTVVZPUks1Q1lJST0iCn0K"/>
    </extobj>
    <extobj name="334E55B0-647D-440b-865C-3EC943EB4CBC-25">
      <extobjdata type="334E55B0-647D-440b-865C-3EC943EB4CBC" data="ewogICAiSW1nU2V0dGluZ0pzb24iIDogIntcImRwaVwiOlwiNjAwXCIsXCJmb3JtYXRcIjpcIlBOR1wiLFwidHJhbnNwYXJlbnRcIjp0cnVlLFwiYXV0b1wiOnRydWV9IiwKICAgIkxhdGV4IiA6ICJYRnRjWVd4d2FHRmZhbDV6TENCY0lHbzlNU3hjWkc5MGN5eEtMRndnSUhNOU1Dd3hMRnhrYjNSelhGMD0iLAogICAiTGF0ZXhJbWdCYXNlNjQiIDogImlWQk9SdzBLR2dvQUFBQU5TVWhFVWdBQUJBZ0FBQUJkQkFNQUFBRGF1MGwrQUFBQU1GQk1WRVgvLy84QUFBQUFBQUFBQUFBQUFBQUFBQUFBQUFBQUFBQUFBQUFBQUFBQUFBQUFBQUFBQUFBQUFBQUFBQUFBQUFBdjNhQjdBQUFBRDNSU1RsTUFFSGFyM2U5bVZMc2l6Wm1KTWtSbHFYWVJBQUFBQ1hCSVdYTUFBQTdFQUFBT3hBR1ZLdzRiQUFBUXgwbEVRVlI0QWUxZFgyd2pSeGxmWHk3SitYSk9vcFpERlJYWUJWN29peVB4UjBCRmJVcVBoMHJnL291UURzR21BcVNLRndjaEpOUVhHMW9FbEVxT2VFQ29JTmt0VUVHTGNKQlFxU2pJZVNuUVVuQWVPSUhFbi9pQmg2S2lPdEM0SExtMkg5L3MzNW1kbVowWmU3TE8zWGwxdXAzNTVqZmZ2LzEyWnZiYjJkaHhGTWZpKzkzek55c3dzK1lyMndObjRPRCtCK0JqVjdhUk0rdFNQWkNyWFZwMW5PL0FJQlUxYTd5aVBmQUcyQ1QyOWF0WHRKV2NjWitCMGZxdHR6MysrUGZQdWFNQjEzcTFFU3IvSVJiblcvKzd1Z3p2UW54c1hGMm04OVl1UTVVUXo4SnJmSnVLOHUyN1N5cUlUbnRoZlVzSFpoZnpyOSs5ODJzdWlZUERtMzV0bDdPUzJ4dWZxcDMvOHE0U2hvQ3NQRE1IYTBTZEJ1enJhTVZnRmdHOFVZUWhqbEVaK2hQU0dEMG43Skt2QVl3eUQ4QS9BeHpndncwTjViUHl6RHgwaURaN3NLMmhGQXNwb2lrc1phemE5VEN0SUhBcUFQOGRTK2NKT2wwTEIvYzR1ZnZnY0ZmSkpEUFBGUDI3ZWZsSnBVb2NvSTVqS1VjMEpsempUaThJY0NRd0h3Q05MV1E2NUYwb0VjSVg0QldHTHFoazU1a1ZnRWZWTVNsUTBYRjZBSzhLR3d5SStYc0JqMDJESGphaEtMcGprNThHcnd2QjJCTUdnN1JMbHA0NVRTN0NFd09wTGlrTk9CSlVVNXJWVFl0UFAwQ2tUeTBJbGxIMGpscE5tNGhjTUJDUUNUaGxKc3JZTTdpNncyTTBqaTlPd2NYVmlSeTBSQ1EvMjUxYUVKeEIrWU9KTEREdWZEcWFRVThBeUVmZ3JEM1RKMEVBQjF2Rzlqak9uOGJwUk1sWnV2dTJKM2VkNlFVQkdRVXBkYklvbHVIMVVJeWJNaFZsN1prRmx3UUIzQkhxbHZsNWVrR3dZbVZsYStRd041NUJ5Mm56Z2NjMFE4OHMvNWFFd2NSTFBDTmYwT0FNVGFYRllubVl1ZGs0QVpWQ0pkb3dDb3VTYzZhZUlRdFJsVUlTUFMyUU16V1YwYmNQOGVETU5CeFpaWjVhQ0p4VUxrZ3k5c3dmTTU4Y1l6OW5iR29zbUt4RzlxbHFCc1VoNVdkYy9LMmxpOHpJTTRYdUk1NGVPVXE1ZE1Yc3QyWmtxa0J4bkFVN0F2SVJraXJSdzRIajRPT0JJZ1F6OGt3Ykx2a21WMndrZ01melhrYW04c3BOSVUwQThIS2tCejZjSzVLR0dYbW1FaXBWQ1lJaFVqRzdRa2FtOGdabG55YkE2eDc3dVVCSEJLOGRVakx5VEMwTVJuZU1OOGxDeGMySkdabktLNVo5bWdERExuNEt3eWxZc1JyUHlETzE0T1hoQ2RVYWhYZWhOVXBHcHZMNnJtU2VKc0N3bzE2KzQ1SmtsZGVLb21Ua21kNUhmSmw3bzNSMUtNMnNGek15bGRkN1NOK1hmUE1SVUREc3FCY0dHQVNEVkNGSDRabmMyODZOUG5RUEkzYlBINTBXNFJNTVdWM0pQZWZlTlZERGRCQkhZYXFPWEtkdmxpYklmZW9CT1A5N0xjNHlVSnVSNktwZVh4MkJaeFpiQU9jQTNrZHJ1QUEvd2VweTYzQ0xwcXJMdVI2c1QvcjZLSlJ5QkthR3JOUFBLRmp4akViM0w2RDdiZ1g0S0UwekxRK0Izc1ZYVXlVS1VNRk5VeEhwK0VVWDd0eHlyZ0hZb0hIL2dNUDdINFFSUTZQYkplVUx1RHVxQVIrVXRKcVI3WnVxS1IrSDQ0NG1GR0Y5K09xcWsvLzBSTytlNndEVWZsNE1nbWFxZk91ZXliZjg3MHNlRGg4S0EvRi9mZEE5LzlCdXFpNTg0ekp4QmI1SjVsdkdvRmczVlZNSHN6VEJtOEJmUHBXcGxaMm1vQmhXVGdaQk5XNFRsS3g3cGg2TTNyaXJZZHVUZDNwTklGYVR0RWVXTi9pOFl4bzhRdmJXVFJWSzRZbG1hWUx1NGFySFlrR3hvdWZsVUpSZU1naHVweHI1b20zUG9NWEJSVzhFQzlTOURpOVZrNUp6UzRoY1VLMXJOTG5aTmxWVHJHT1VKcGlMM3JWM2llMWpIaFVtQ05Edy9WUkd0ajNUaTJZQmZIbmx4WFIvSjFXQnRNYlQzanlBUWREa1VXOStTWGI4a3dkN0ZOdW1Tc1J3NUJXVE5NRXdmQVg4REdkMDd1OHlpMS9hU2dodFRUVUk1dUkxRUw2M0tCSGRhZ1B5LzFoSDNkdUJnb05MbGV1T3M0MzBLSEZvanpDdElCaWFwQW02d1N4d0tuWmthTTFacWNGMFpzaERjMEh3NzVDSjhHelpNMzJBTUNyekFMZWp5SUlpWlNuVXlpZm0vQndIRlZneG1LeTJaRWN6aHRFbHk2YlNyRlBMNkpQWFV3RlVZeUg4d21JWVRhdFJLNUprUjNMbDNBS2dMbnVYcVVYODRnSUNOdVBhcENXOE5QRUxLOWRiRkp5SjMyU1ljbDg2OUhyZ3ZMTEdkMzIzekNGd01PRFJoR0xYVkxFTUVSWGw3b3ZvSXRwUytDVFVUenhpSTNqT2xacWNUQ3FneU9rRlFkdS8rMzN6V3Q2YnJIbnR1NEJ6U3RIdldnem1GYTdka0RDdElNQkwxOUZWOVNUNGdlODB3aUZCdHllRDQ0S0F5aG93UUw5aTF6UEliU01TMHZkZVhnM0puRERlVWU1NC9ScVg5eU9pVVpwZ0paeE96NnovZER5bmViM3dPbENYSFd2VXVDQmdpd0I3MHdIYVM2MEF5cDVCclpKQXFoNHBXRkwyTE8xR3NtcXFuZ1VFWlpRbVdERVlOVkpVYUUweENIRDJwdkpjZUFjUG5Qd0VPWSszK21iV3dua3l4V3FkcGlrRmdWR2FBRGVJam03UU1TWWRNODBncURNQk9DU0R6Tkw0NjhMQVR0d1RRVVZXdXZHcHJWTUtnaFdUTkFHSkdQanhJTlVPamNZV2N5RnFxcFdwVmMrZ3RHcXM0cEFzRU5yVTNCUTNtWlJ3cTVTZDNVaFdUZFczQU4zZ3YwZlg2WUxKRlM4TWRuWEFja3hsZWtHQW1RSHl3aWM4OXNpcXZySWRWc2M5NDQ3cC9YSDdNdjJtRkFSOWd6U0JFK2JBRGdlTTZxYVZIblBqMUZRZXRPa1pFc1pVQ0dNUTdCU2kzSkdwSFJFZUZ4ck5xREpKd2FhcEJucWdXSU1nSHFJUHlUSFpERmhPQmtFMVZXR2Juc0hMUlQwYzREZlJzSE5LZnlTVXFWbTBsQ2FZVnJJSXIyaEhaaHRQWDNZUlQ0NGR2azJmVWs4R1FTZTFyODBnS0FLemptK2pKZlVxSzMzaDNBNUxVTmNhelBDaXhrc1JOazJWQ3VFYWpOSUUyUHVFQzk0eGZvNE5tUXlaS1FnNXJuRjYwUVNibnRsalI3RTJ3TE4rOWo4V1NIMHhIUlBUU3oxTGFZSXBqUVJHYVFMaWljV2ZBVGttK2tobkw3blJkQ2ZWeHphRG9NSEVuOU1HZUM3K0RzYlh3cVhlTGFUcUZUZmFTaE5NS1FpTTBnUysxVzk1Qm9NZ2VmdkVEdEVvcmREdmNCeGt0cG5heVdZUWxOa2xVQkhBclNhRU00OHVpVFp4VlpZbUtFaGZyaCt2L1FSNFBZTFhBV0w3aE5RWDhMcHRjeTM2K3drdzh1S1ZKWHBRc1R5M0dRUTlKazNnWUJEUUR3dWVUVDFGVEhLR081STBRZmdzaFRLNG84UnpJUlNicG9vbHhOVHIzVHVEeXRBa1RSQXhLQXNlaVF6MkUrQWNGSy9JOFRNMHhkOUpzZW1aUHJzT0x0S2FCT1l0Znk2eVU3TWdTUk9ROVpic2FJcFoyelJWTENHaUV1MUtmZzJkb3IvRysxdklRYlNIWWlpemwxMlBFeFo0NThRVE1WWVVZNUZOejVUWlZlZ0tPekNFOWhtZVpXbUNZNzJmb0lqWHErb2JXcVBmcml0c3IwZmY1dURkMjB5Q0RmWVQ0QXdRWDNkTTM4UnpRNUtwVjdjWkJIVjJJc01nNE9jMW9SSnBSUFJuS2ExZHY4Mm1xUXFwUFF5Q2ZROURzcWk2WHNDckZWMjZDUk1GWFNwamcyT3BJbmR2MHpOdDFsNE1naDJGc3pTYUcvekNRcU9YQ0dMVFZCRi9pdWJpcGE5NmRmS0V1RXUxcEJYYmlBM2JKM3M2Y01yVU42ZzRsblpDdHVLelRjL2dlOUFtSlVVVkJNdFAzVXloWmNWZTdCZ1pSSk9lTkZVZy95L2ZTRjZ3d2xPL1NyRG5LYzZMOXc5WUVGN040QVpBSjFBYkFEa2cwNjBlWndmeTFKM01ZRFFyUmVxcEVGWFlDTHBKNUtzOUl6QmE0aXNjZDZxeGtqbGtuVG9ROWtOSHhYMEVKV3RwQXU3cGdKZVA0M0c4cVBaMUtYTks4aFJtTFU2NmtZZXlJTm1ENkhnczVvQ3N2YjE0OGw1VVRlTnNUNjZHbDJJdEpBNmpVVUVtdjB1RkRPblYxekJhNWl1Yy8vWkR5WTV6QVQwUktSS1RveEpaUVZQZlQwZDB0aUJMRTdBb3JScWF1a0VCQmZMUlhZa2NEUUd4aTN1ZVFwSzBpU2RmSlB6SUUwWENZU2NTeWdPakpsS294T1AyNmVnYkZBYWhYYUV2UlNVS0tKbjhyc296RXFNSGpENEJxRVU1N0FRODc5djBIZ1laVi9BcEtGNEh4ZVJFU1pJbVNLQzBxalYyaVNtUWoxZUJtZEJ3aHk5U3FPRWM1ZkFVY3ZFU3M2NTcxMjk4bGZEekFhbzdEMlFVNzhNdFliMlJpS3FRcm4zdVI2bFpqTU5xMEUwbVgra1ppZEZOUnAwQWREYTJ1TkQ5cEM5OUlYSkM3c2IxSjFiamJyaGVVV1d5RUN4SkU4UnM5RXNvYnB0Q0MrU2pNeUtIK1VnQ1lyUDRQTVVoM2VJeG4zVHNoUnM3eXd4REhranBnMytLT21LU2gwdE1pM25sSklSL0RnU3Z6U0RvTDVPdjlJekU2Q3FqVndEQzIzYlRwK2NybUt4b0VkZk1SME4rZWZSZ0ZKNkl3cHVFdlRVWmptRUZPVGZEOG1Sbi9DRVFlSVVLUW9IOEZrSllhUVFVUmJFbm42ZWduZkZrN3V1NEZ5d3RTSjZHRXNrREdaTk9SZGdMVExneUlNMUszZzNuNG1FMEd3Z1U5YmlwUFNNeHVza29FNElhd1h5QWY0MWk0RGh0Y3MwcklmTFVhSUFyRGlRSHh3SzZUbTFyVVNOUVFvN1NjKzc1cDkvN0ZTSU9mNW54cGw5dStEaUIvRG9pZ3RhQUZ3SEZuOU1RSWs5eFNEZjJ6cDBMN01TV1pzQ0puSGdnMVlqcnlWcndFY24xa0Z5Zk1qaXR5bDdBQTlOTzBmakh5OWYwak1Ub0RVYVRFTFRzd2dmd0Y4L3VCUklENksrRDFZZkRVY25wZm9tRXhlMXh2eGErWUZxTHErSlNRLzh4Vzh5QVVNbnlMRDZhQVpDWGp5TW5lOXQ3aTdVUUgzU3JzQmNXcVhnTGpPSXNyUWZyZXBHRFB5dkRSSkFBR0REMVQ5ZDV2d3VTK3p3YzdqTDBjU29GMTcvNERTcWdlUG02bnVHTlR2RVZQb1FjbkFQNHVHOUVIWCtKNlpIQWdqbmkzaUk5ZDU3bzNsTHNxT3pyMlVnVDVHRDkxc2Y5QTMrZXNCbklGTWovN0dFcG9kQkM5MUVseGJueDRJWW8xZWVqcjRQSFZwM3Z1dkR5S3RPYkJ6TE56bjBBZDZQN0xtNnk1TEZxMThMb0hRNXl4QUU0T2pqNXVwN2gzZUNrK0dyNUY3V0Q3NkZ3NzhnOXQvNVlxTUNRL00yWmRqQmRoTVNWVGxpU25lMmxDVVFTMVBKRnZVUzBSQkE0K0p1WWVEVXZiWEhZSkpBRmZQTmQ3dWlIUDJkcDQ5WmV3QnZTaFZHSjdaOHVQOExhODB6RUVrZGtsd3dPRFhva3dIcXhTVUZFUlJ5dUZDOC9STDIwYVVyNXVweHl5V25FZWZFSGNOc2YrTzQ4a01mWW9ud0xmNkQ4b1FITFRWZStOYy9RNHM5NGsyYVB6aVpoODk0MmpSR1VMYVlKQk56VjhrV2RSTFRDSlJGVlFOTUdDdnJhSU9uS1YxNlpjWlNaOTU2QmE5QmhPamRLVEpXdldFd1Q4TXh4WkZMSkYzVVMwUloxeHl0dG9FaUtCWnF1Zkd1ZW9YVmVJR3NkSE54M2FLTFRHekJWdmpMUExjVjV6QVFVcFh4ZDNrdHNibG5lVFJzb1p6RlJpNjU4YTU3aHRNWEJmY0FRWGFZbXFBeWo5Sk9nY1hLU1VyNnVpUGw5VGFRMlVKT2ZLVXhYdmpYUGNBcmk0TTdRQ3NxbEtqNmZNajNzVnRUeWRlWHRkVFNSMmtCTmZxWXdUZm4yUE1NcEdQMGRqcUJsaVVtbE1QQzNlK2ttM0MydHUrSmllbXRXVXVScmNnaGh2WTJ3cERockF4Vjh4bTNXbEcvUE01eWl4Y1R6M2xucElJcDdwc2xLRWpPUmQzQmM3QkhrOGcxbDVIUkhUMjJnb1FLNmNGMzUxanpESzlhQTF4aGliNGVwVXBXeW54L0FkZUVHUmJWZGxNczNsTFQwcW1ZSGJhQW1QMU9Zcm54cm51RVZyTEJwZ256MFhvR0QxdnlzZS95bk1UbUVCVUtLZkVQdWJkM3hTaHRvcUlBdVhGTytQYy93aXJuUXBJbW41VXNDOEtZRGZKcm8wQjBzbDFQa0cwcnFibWgyMEFacThqT0ZhY3EzNXhsT1FkenpWS0tKdlNaZFk4b1lCRHZrNDlxTHF3elpiaVZGdnBtZ3BZdWFlRzJnSmo5VG1LNThhNTdoRmNSbDNpNUZYWkRQQnJqOUFXZFp4RzlUZU52Rk5QbG1zdncvdjZ2UlJ4dW93V3NjaUtaOGU1N2hsY1JYMERSeHlLNFM2U1o4M1hpRHM5aWQ3T2MvR0lhQ1NwcDhBVnhPV21aaVc0NXp0SUVwUENacDBwVnZ6VE1DWmVmWkxSdjNiUWt3QWFsUUl6OEI4MkU1d0VKTG1ud2o5b3Yrem1KMUgyMmdtdFZZQ0YzNTFqd2owTEtkU0JNSUlCRnBHVitEVHZaalVCR3JXZUU0ZWFDZVNCTWNKOTFtdW1Ua2dVU2FJQ09wTXpISHlnT0pOTUd4MG0ybVREWWVTS1lKc3BFNmszS3NQSkJJRXh3cjNXYktaT1NCdVFrL3Q4NUl6Wm1Zby9UQXlwSHVEVGhLeldlOHJYa2cvRWJOR3NNWm84dkpBNHUxTlZTM0JkWExTZW1acm5ZOTBDQ2Y1T0dYa1FPN2JHZmNMaWNQZEVtKytPUnNTWEE1WFRQcnVubzdSUHJzamhMclFtWU1qN2NIdXJpWlpJRjloWGk4Rlo1cFo5OEQvZEZXcmtlMkNzMk9xOWNEcCtCaUM3NSs5ZG8vczV4NDRJdTE4OC9PUEhFMWVPRC9EMURBNTV4Nk04VUFBQUFBU1VWT1JLNUNZSUk9Igp9Cg=="/>
    </extobj>
    <extobj name="334E55B0-647D-440b-865C-3EC943EB4CBC-26">
      <extobjdata type="334E55B0-647D-440b-865C-3EC943EB4CBC" data="ewogICAiSW1nU2V0dGluZ0pzb24iIDogIntcImRwaVwiOlwiNjAwXCIsXCJmb3JtYXRcIjpcIlBOR1wiLFwidHJhbnNwYXJlbnRcIjp0cnVlLFwiYXV0b1wiOnRydWV9IiwKICAgIkxhdGV4IiA6ICJYRnNnYWoweExGeGtiM1J6TEVvc1hDQnpQVEFzTVN3eUxGeGtiM1J6SUZ4ZCIsCiAgICJMYXRleEltZ0Jhc2U2NCIgOiAiaVZCT1J3MEtHZ29BQUFBTlNVaEVVZ0FBQThJQUFBQktCQU1BQUFDQ3p2QzJBQUFBTUZCTVZFWC8vLzhBQUFBQUFBQUFBQUFBQUFBQUFBQUFBQUFBQUFBQUFBQUFBQUFBQUFBQUFBQUFBQUFBQUFBQUFBQUFBQUF2M2FCN0FBQUFEM1JTVGxNQUlydnYzWFpVRUdiTm1Za3lxMFFQRmZ6QkFBQUFDWEJJV1hNQUFBN0VBQUFPeEFHVkt3NGJBQUFONFVsRVFWUjRBZTFkWDJ3Y1J4a2Z0N0V2ZGk2K1BBWWg1Rk1MVkdwVlhWRlNRZmlqdFVncW1oZk9pQWVFQkxJUkVwQytuRVVLaWxJcVd5QlVLaUhaS0tBU29GMHJ2S0FBdWlBa1ZBWFVPN1U4Z2NSWjVhbVYyalBsclJXMTZibFF0Mm1HYjNabmQyYjIzM3l6TTc0MVZWWlJkbWYyOTMwejMvZWJuWmx2WnZkTXlIdm4rQjRkblRoejl2TGxINS8yUmx2dkhiTnVXUko3d0tmaVdJMXpiMTBvSHBpNDh3RWxYVFpSUDNHc3JHaDV1ZGV1djNTSHgwamVlL0hwOGxwS1NWNjQwajcxb1Q1RzlMbVA2RkVYWHZCT1B2bDFQYTRNb2tQcFFobTVwTXcyWFVwbWpTYzkwYVowTlBiVzlTeWx1L0J2VlcvakxQMlBGdlJLMkJVOXFBV1dBTlJBOTN3SnVhVElSVm9WdzJSSUVUNU0xdGN5L1NqZGZZelV6dEc5dms1UnJhdXYzUWNvZmZLS0QwemNyOU5XNHY1aDBMdGVRaTRoOGkydk9vYmhHZDVKVkdlL2t4TmUyUEY5bGI2bEthcjJlWDM3cTN0QlgvQTRVSEdYUmwySjJ6T2c5bG9KT1VWazRydWdwYkpuR0lwMjBFWVZnM1NKNS9oekdUR2Rpei9lZ3RycGV1a09YUTBVTE1KdzA4OVZWZllHUE1PN1pXVkR1YW1ySHdRcjRGaXkwMU5XZWhhS3RtNmpab1hYK0NOTXlLQ0l2b2V1UVBjQ2g0YmhPdjFrV0R5ekJERXJNNnNySVMzYm5vSDFBcVBmK1pVeGZBVEszeksxMmc0L1RmZTRna2xLKzdtNnVsQ3pUN3hQeS9ENWVKN1lBVTh1NTZvcmU2UCtsYktTWEc3bTVObGY5VWwxREUrREh5MU5NQlZmcERjakVhOWdoUGpsbVovOWtFRDFOTS93TUZaMkZFelpqRFFmdEhOMUREY2dHaDZ6Tnp3UmZpenErTk15WEtjYlVmVlpZQlBUSFdVZWxITjFERzlUK3M1NHZRRGp3a0pVNGh3ZFJaZlpaeTNEdDFIUk1VTy9QdTdXbWwzcmpOenFHTzZOdmQzZkxnMitoM1NUQUMzRGpYZUZPd2Z3RUI4VHlRTjFWUjNEVVBMT2VGMEJ2VVpjSU13ek4rTkUxb1dXNFE3ZFc0Z0VvZTJJN2lIS1BDRG42aGdHcDZ5UDF3bERxU3VGeVhSeCs5SXlMUGZNdDQzZkdMVHJLbU80Z25DWVV0R3hUbEhOc3BhVzRSYXd1c3I5ekNLLzRnYURKc1E1c0RLR3h4OE9BNmx2eC82cnkzVEh1ZEtGbG1Id0hHMXlBYmFHL0Y5SitDQmRWc1l3ZUZDTWltUHhDTFFwTVhtSEFLZDRNbzFpT0JwbW9QSFFmNC9GQ1BOQ0ttTzRNZllBQXpoN1V6Z0lPRmtXcWZTVmx1RWhhTmprY296aEcya2RCeUxIcjJyVkVpYTI0b2thaXl1Z1RVbXJWTURKVmxHeFdvYkJnRmlEODE3NmtVdWpsNHRxWjNDdk1vWjdadUh3aGVmYm81LzNEUXhMUStlVUVqM052b2VXWVlpMzRpN0I5VXpySWgxNXR2c09rUU1xWXhnS05waDlzbGN6Mm5SM0s2cDJtVE04ZEZKUDJoWjliS1l5TGNQa3IvY2NpeVJadEhSZmxMQS8xNzBIeVJUZFhiYlhCQm9xWXhoOHNvNjI0QWg5QTE2R090NjI2dGZYbE5rUU1Od3NLbC9Qc0NUTlZqdzJwTFRsNVRhenMxVmNQM1FSVlRGc0ZBN1gvTjArczJqU2F1Rm9NY253UE5PWmR4Z3hQQUNHbC9JMEdlZlhBMTA5dWNjeDFpRUVxbUxZS0J5ZXBrK0VOVjZ6Q1RxN1NZWUwrMVVqaG51NjJFczRISEYxUGhqZjF4ek5SS3RpR0J5SUQ0ZUgwZjc2ZER5M1FUZ3FDUmtxRElQaE8wbUVuRFppMk5PdGtNbWF0ZGQrazBIVzZCdHBaTzF2citjZHg5TG9JQWNNWGNxNXRhL1pEWU53ZURhYXRCN3hVa1ovSjgvZzEvK1JySDlyM3hobTRmQjhzcmpTNmNOaGUrNWx2YVoxSGtyS09mSWF2MThSdzlzRzRmQjB0Q0xZa3JZT1FnZkNtMWU1eDBMQ3h5bUdDN3Q4azJjWXRpSUxYZ3BLVkVPYlhMa1pRT1I5a2xnRzNKWjNwQm8vRi9JcllyaW5CS2V4QlprWEEvNkF3T3hNYkIyRVNEWmh5enVhQ1dYQXNNU3ByNlFTVUVpYU1Md21oY1pwVGFZNTNmVkFvcDB5RnJLUGVublcwcy9tbEFPR0x1WGMydGRzS0xkd0dKUUw3L0s0QVdabnFkZWMvNTVyY1NwNGhpTDNoMkhXa1d6S0ZiYTZyb1VyWmJCd250ZnZtcWtIczVmTUpOeWdnWml3cVNMVXRUa1VocnQ1QkR3UGttSzRjSy9BNEJtR0YvRWN2c016R2VvQ1kyL2tXV0tVWHhIRFJ1RndQRVA2L2NlWGpZeFR3V0NxeEtuS3Q0cGtLUU9HWVhEOFRGcEIyWnhENFRBTWk2TG9UcTZ3cUlvWU5ncUhIVDBpTUE3dkM4TTFXRTYxYVhrSmZpWVhnZ3lZdlRVVGQ4b2xLMklZbmhCOE9PekJwMThPWExoZkRNT2k5QlBsbkY4a3RlTHF6YStLR0c2WVBKZFFSN3IzVEpFN1VQZFVodHVhWGhEZlMvZm9ub1AybHpTaDR5b0FxNGpoYllOd21Dd0N3OER4bjVKT01Fd1BsVjdhR2NNd0pXb2ExZ1FEN3hwMGNvWDYvR3JtMGoyRGNKaEVDemxQRlZxaXZRaytrMmFuemhnZVpNV3Qyc3BvQWUyc1JVdXRWQWFnSW9haDJKMk0ybVJueGNzYTRSd2tHNlRQWFV3eVBGOGtnKzJsNFVQVmEwVjZTdDV6Rmc1WHRUOU1EY0poUXY0SmNIWlliUS9EVW43aUdWNHY4ajZXNGZQcFZaZ2l0ZGg3enNMaGloZzJDb2ZCS2ZCQmZuQnNZUjJVaGR0V1JnWlBzdzZGWkJoQ3BhV3N3bXp6bklYREZURnNGQTR6WnowRXd5WWM4emFPR3lUZnhDdnNYWkVNVDBlZmlkdlVMRVBXV1RoY0VjUGdQbnc0SE5oZmU4MERtWnNadmtCbk5aUmxiZEMyVkNTS1pMZ1ZmeVplcE16ODNrcE9PUHovc2o4TXpqWmV5WjF0eWQ4c1JENnI0L2VIZ1RPeGxnOHptZUt2QlhFTXo4VHJsYk51ZjFXcmt4ME9SMkVGMUQ1NUNOc2kzNFJuWDlPVVZiUmQ2cUozUDFld1hXYldCQitUcGZaQVRmYUhZV2dRVXpYNHFxVzRGOEV4M0l2WEt4dlN2cFdkbXdMcGJuYjF3SEY1UjhvM3ZCYisrQmhtMHlzZTcvUU1PdHg2UDNMWU1QM2d4NEZVaHQzTlNJNmZZWG9xdHBjaFVkeUxvQmcrTE5ZcjUrNUxGR2VYekFtSGozb1pob1paQjJCL2VBVnFNaC9hM2NhL1hueVlqdnJjV1lQME0wd005b2VoWXhha1FvZVExNjJGcGFFWTdvajF5azVoN01VdFFKL2NoY1BqbkdsQng4T1hPU2JnYWdOcDdhS0luQnRTTDR1VVZtQys5REVhUkNQU1JwTUNDeE1ZaG1lbFBlN2VSb2FTMGxudXd1RnhNdXdCci9PQnpTeFk2dU9zWjQxaGgwTWJkbk5wdHI2OUhKVUswVWp4UTRkaGVDQ05mZjVDcE5yRjJWMDRuR0o0OXNyTGlScldyL3dta1VQK2NuYy9rWlVCZXZYZUxSVUVYUEVGdm9ZeVowb0JaVEgyemRjOHo1aXovSEprUlpwelFCVld1ZHJzOGxNTXAyRVRYcE9ySUlTL2UwT0lHd2U2QzRkVERQY2lGdUs2TDZaeVlBd1RrOUlRbHdZcE0xY0dZdkVKL3hrL1FJc3VNZ1dNUzJZWDBKaWo2Um5weEZjS0JKMEFYWnNSZUR0K25uUEtUektjQVh0WVROemdjd3plUGZSUzdnSnJyMFhGaG1lOUExZUUxYXFvZWNvWGJaa0pzN21wOUFrbXowa3NOSUIzNHU4cXd4S1pXQVpvS2J6TC93Zk1qNEpMeHJXd21XbFRnYktVL0E2VUg3MFlMd01NcnFISDM0bmd3M2lpbFZNK01LeTg5cGNCOHovMnRlRDR4ZysrZjkzbnNaY2pCM2JRdzFoa1VPNjVyVFlXOXV0dVlzTEpwRmlPTk55d3JDRmtOZGxGZk9TQTFtTUF1L0ErOVljd0RTOUZTQnFaTmhVb1N4Mmh1d3M4UFpWb2V6SU1kOTJMU1lOR05zOWxjc3FIZmxLWmJLZGg3SU5EY1hDdk9YSmdOenNjeHBtcG9xQ0tHMUlPMkpWWTYyRTVpZDlJaFZZUit5ZVV6UUdKcnBqQnV0R2F3S0lpenJTcFFLaytwQzVXbnVhVW1zb2c3UFdoK09jbmdZZ3RMcFZUZmlPeGdwYUdEYUhpNHVBOXRpTUg1b1REV0VNbDNMTlF4YmVXUlViUUxxT0hKc2htT2RJVHgvSmFrTlVNYmtiLzVZQ1VoNEFNK09ETkZodWtJcGsyRlJocERjNnQ2QjJvdXZlMmNxTkVZc0tMQnVKdFVXUjIrWFdXL1poVVJnb0dBN044Y0JQY09CQzZtQUtYU0xVcXZLejk4ZXJ6ZHdaMTNMMzN4Vit2aGxnMmRWVWZGWmFqREVqc215bDE4Q1lrQjZSU2NwUS9OaURlbEdyR3RLbEE2U1loRC9NMzIrRTMyNjhwTjhva0JueUtDR3VXRzVGOHV2eEhydi8yRGc5cVJlbW5YN3I2Tk1lbFlKMEFFZi9IcHlGdUhPZ21IR2J6SFhFMHVTRXRTcjNOeVBqZ1BGUUpnVHpvNGhKUE5SdWFtNG9VZ2NZOGt1YWE3S1lmdEJUNHV3TktpOGtBeXBwcXJiMHZRZnJiUS9vTE9idmNkZDBMbWUxSXdVQzYvQlhoRm1GcEN1YkxLREhRT0hHZ20zQzRSaytjdVJ3ZThHZVBtdHhsay80REsrdUsrdzc3UDFIU2tIaDhieUdSbFFINjR1NFgxRGtiK1NiOTZUSjV2MGZmWFZhazAwRGw5aFFzUlozeEtQMndrbHN5OFNnZGZZNlFjMVQrSzArcDhsZEdKK0Z2UVFYSG1STnhXMDdDMmlyRE83eEdUaHdJbzNtenBJVVlzWWJLTUVZa0I1TmdtTUFmMGpvTlhmS3hGRHdKVkFBVFh6NU5UOTI5cE9TVlRyd0M4MGFQamhaVUJZWGxDeWdTWnUvQUZUWENFVFZ3YzdYU2RLT0gxT0wySHlsODlSSTkrMHlVRU9jMFVOeHpmWFg4QmUvVVBWdXFWbVQ1U0JpeGR5Q004WDIxaWs1VGd3MUg2dW9GRXlpbENEUlFrWEtYUUphUGhCRjdCM2JkaGNOWlh1b2t1ckFzRENwdkNqdmpSd05SeFpxRGtPVWpZY1RlZ1Y1cUttdHVWSUZFZDZ2Z3BzbXRtWnRJTkJxSTFHY0tRNWFQaEJGckI4TFNwN3AwYkdxUUJ1OXA3cU52Mzc2RGhLS0JTSDJtTUdUNVNCaXhkaUNFbzFqWG1acks4SFhrakZHdmU3Q3V4d1FJTkJDcHp4U0dMQjhKczNEZ1pQc3BWdmVHdENCamFnc0NQNk9zUnlBRWNpSGQxZHhiNmcwMFVCVnpsa0tXajRSWk9OQVBOd1hXNHZWelp5YktpczY3NmlCcTJONEtEWlNyNmZBYVdUNFNSc283RVBhTmd5MXdUMTMxYzJocW9LcDd6WkhHbWVSckFubDYwY0E4QlpiNXlQS1JNRkxlZ1d4amFqVjQ2MkhUMHFRaThRbkxiWGFoZSs2ajRycndDZzBzMUZMK0pySjhKTXpDZ1REK3NzMVMrQ3N3NVkzUlMwNDdHNGI5VlgxcEFRSU5ST296aFNITFI4SXNIQWdNdnhPOFozT1hxUWttK0c3VEJGMkFuVW10V2VhQTBjQWNlZHRzWlBsSUdMRndJT3hmd1JDNVZyU1phbXNzN1BRNjY2VFhzSjAwR21odlhhWUdaUGxJbUkwREoraWJ5N0R4bGZxdHQ4eHFsODNjdmxGV01pRTNpMTA3UndNVEJiaEtJc3RId29pVkEvOGMvQkwrcWl2VE12V2NnNUhleVRFVnZsZXAxNFVHNmxXVlFpRExSOEtJblFQL2RjbjJyMW1VOHNFdG9mRjQ0SCs5by95KzJYSjlqQUFBQUFCSlJVNUVya0pnZ2c9PSIKfQo="/>
    </extobj>
    <extobj name="334E55B0-647D-440b-865C-3EC943EB4CBC-27">
      <extobjdata type="334E55B0-647D-440b-865C-3EC943EB4CBC" data="ewogICAiSW1nU2V0dGluZ0pzb24iIDogIntcImRwaVwiOlwiNjAwXCIsXCJmb3JtYXRcIjpcIlBOR1wiLFwidHJhbnNwYXJlbnRcIjp0cnVlLFwiYXV0b1wiOnRydWV9IiwKICAgIkxhdGV4IiA6ICJYR0psWjJsdWUyRnNhV2R1S24wS0lHWmZhbDV6S0Z4aGJIQm9ZVjlxS1QwbVhITjFiVjk3YXp4cWZXTmZlMnByZldkYlEyOTJLQ2hjWVd4d2FHRmZhaWxlVkhoZmFpd29YR0ZzY0doaFgydGVlM01yTVgwcFhsUjRYMnNwWFNBZ1hGd0tLeVpjYzNWdFgzdHJQbXA5WTE5N2FtdDlaMXREYjNZb0tGeGhiSEJvWVY5cUtWNVVlRjlxTENoY1lXeHdhR0ZmYTE1ektWNVVlRjlyS1YwS1hHVnVaSHRoYkdsbmJpcDkiLAogICAiTGF0ZXhJbWdCYXNlNjQiIDogImlWQk9SdzBLR2dvQUFBQU5TVWhFVWdBQUJpUUFBQUduQkFNQUFBREZ5Q0lxQUFBQU1GQk1WRVgvLy84QUFBQUFBQUFBQUFBQUFBQUFBQUFBQUFBQUFBQUFBQUFBQUFBQUFBQUFBQUFBQUFBQUFBQUFBQUFBQUFBdjNhQjdBQUFBRDNSU1RsTUFFR2E3M1hidmlhc3lWTTFFbVNJN3dxeFFBQUFBQ1hCSVdYTUFBQTdFQUFBT3hBR1ZLdzRiQUFBZ0FFbEVRVlI0QWUyOWZaQmtTWFVmZXFzL3AzdDZ1aHNEeStvQjZwWlhLSVEvMUlPMFlPUkZWQU9yRVpLd3FnbGJrZ25pVVdNV0ZxRUZxbTJlSUd6RlVvMEV2SkF3VkVlSVFNOGlyR3BpQ2FTd0EvZmd3Q3VKRDFYcElmTWNDTndqRXlHRlFpR3Fub3dBd2NNOWFGdTlzenNzK1g3NWVUUFB6WHNyYjFYWDBGMmQ5NCs2ZVRKUG5qejV1M2t5VDM3Y1cwbHlWcTdsQml0NzdaNlZ1a1U5SXdKRElMQlUxaUFZMnhtaW1KZ2xJbkJXRUZnc2J4TGZQQ3QxaTNwR0JJWkFZS0c4U2Z6dEVNWEVMQkdCTTROQVU5ckVUbzdDbGUvK1g1OTkxb04zMjRaem5NTWFveU1DRTRIQVJkbmEvNmE0TXBYZmVITTZEOThyNWoxbnFiTi9rYm4relNtRzRPbmZLbEx1ZjgvVTVVLzNpdmduTXEyaW1ucC9VTzBxSDZtcHNlTGFJTlp6bFY2M1IxQVpQanE5QUN6Vml2emUyV3hkMk9icHJjeTROTnVYTUFUVXZQTFBKT3RqNDFMbFRNcEZSM0hmOC8vMEYzNjJ4OWpOdDc3MXJROCtqN0ZIVG0xRkZxdXN5Q1JtR0R2K29mZTg5YWNmeElQK1AxR1pMNkMvdkh4cUt6TTJ4UzdKZHY1RVNBRy9Eb2p3NUVOWXp3c1AxaWUrS09xNnd0aDFFZmdBZS9SVVZINysxVVNOeXYvM0QvSDhpa3lpelo3b2kweU15ZmF3MEdIYlJNcDVJR3ZTSnZaQzZqb3JiR0kxaFBXYzhGeGlyNWMxYlRQV2xhSGFnSW5aYlVKbTdoWXBxTVhZVWF2UUpIckh1eUlQN0Z4Tk9XYllPcEZ5SHNoRGFSTGZEcXJyUEdjK2p4MUhIanB6ckMrVDZvd3BubnJoRERaUDBJbkhyOUFwemJ0ZTg4N2RkcUZKTkZRandKemlodFJuVnR2NWlhdDNtZ1ZPU1pPZ2ZVcU95czhFOTlXY3RQTVlmYUNIaEtxWlF1eUg5UzdqUml0akVyekFRcE5ZMGtQQ3RKbENMR3FMSDdlMnAwcytCbFIrQmZiOW4ySHM4ZE9sLzNkVW05WTFWWHpxcFIrb0h2WTdxbGVTbERlSkM3cGJYR0ZzUzJxL3BJZSs3M0JsYm5QeFdHZmdWK0J3WCtrd2pkeHQxdk5VRnNmMnBGcHd2L1ZLM1A3bXFkQzB2RW1zNkw2dXpkaXVyTU1pOWI1T1JkWEdyb1E2MUhHOEdsYlNCWU5YR1A5RWM1a21rN3JmeWNibFUxSGw4aVpoYkxsdTVrVlRwM2RCZWF3Z0F3RitoVDdKSnRzWnF6cG5TZmkwWHROTTNlK2tlZjFVMUtDOFNWUzNsT0xwdkdnK2FISCtWTlQzUkpYQTQrU1hmcnFEWkY5Z1l6d00rNHpQOFd1UUNxY21mVTFEa2JyZlNXLzlWS2hYMmlRcWJGVXBucmFGUzNyMVlQZ3FpUWZhSFM3L2g4cm1XNmFiTWNPVm0raERIYnVCK2F0ajNJdHFDK3ZzQjJwU2xvMUNUT25COHI2ODd2RHM3eWdTZW12NHFsMkhaVFJpOFdYRDVoOXNFcVQ5TE9vOVdHdGVOQjA0dzdTVmRDRmFGZzkwdUVXNFM4ZDlXM0JJdUhZNWhHc3d6NEZRbS8yTHdaeUNZMmFNaDJIUnRIRDFBelVweVVZaHBuU0F1Qm5YdWY0amJRZDE0MzRucnd3UUU4elNlMU1JNitLN0d3LzhXOEk0MkNRU3QvMHMvWjZTWU0yTFpxOFJxUUdrQzFHWVNmZ3FrQ1F0dldJUlVLcGllY3F0MVhEbUFrNnhBUmQrVW1OWnIxOFhpQncycWMwdFlsd21RU0dtZElEU2xkcEh2VnlwKysxTkhqYnlnaGw3aWlUTXM2UG4zODErM21VSk1JbWM5bVBOaTF5UllaUUxVWkJKZUN1UVRMTnVXSWtXMTNMalJSWTFRckFqR21Kd1MyOXVqbEJXY2RhMmNXaUwrWVpKcFJCVE9ram1sNCs4M1ZEcWZnZEpDV1dxaGpndWxkb1QwT2ticEFFRm1FUk8rN0htUmFGNk9ud1ppSlpaeG5INk8zY2ZQZGNBNmE5QTBobG1JdFAyUHg5SHdSRGlVSnBFUnZHY3ZIUGxCN1FjU1pub1BKUDQycHV2c0FlZXV5djU1NjlsOG9WRVVJZ3BIU0lqV1dDK2JzaHl2NE9rQkRKZERPcWxuaUkzUjBoSEZXQVNpYi85dE5ONVVhQ2VMbHNHb3F4SndEZTdraDZQOUZmZ1F1anVzVlA2SWh1dWNUaENRS2hYc0VQM1pXYjFSSXpLR1ozMm04VGluMGliUFZvWEpmUTJoeW1JUWt6cFFKbjd2cDFLeS8wT0ZCUEUxZ3BheUdpSnRjTGxxdHVqaFppRXYvM1UwM2xSa0pZWkpncFIxaVNxc1BXLzA5aFJPZjBWYUxyVHRrd3BPUkhORTJxY1BkbmtydWNVUTZQSHQwcnFOWWx2Y08zdWU4OHYxOWh4RjZyTXEyUFlWS3NCTklXWTBnT3k2K1I1MzdiTWlPNjNsazN1ODBGN1JVdHNrK2U3dzJ5ZlN5a2hKcEY0MjgvSTh5SUtVY1lrcHJtdS8xRWZtUEJYWUduSXRmNFpmUmhGd2pEMHJ6clVvWGYwaDVZemNrYWZTZndhRE9LTmZ3RFJsWWZFT2Y0TmZZcWlWR2tVWWtvSEMvTzltRGFxKyswdi9DQm9ZblZCMnVpK1ByMnFaQVdaaExmOWpENHZJaEJsVEtJSGxiR21vL3B6ZndYdUNISWFzOEF0azY0aHl4RVdJOWNGeHJiVUU2WUU1L0tZQkxlSUZ5Z0pmNGdCQWw3ZWFyaEF3MGtocHJSaEhCUTQ5S3dDdFVkMHY3MWxWaHBCODhzNTZUMjN5ZGdaWkJLKzluTUM4eUlDRVRVSmxMQ1hZT1ZmZVViK0NuUjhEcW9YSnhKWkQvWC9TVDVLYnFEZDRUcVpxUWtWWG9MT21nUmZJWDZ2a2RDNkNTeUhxak9GbU5LbWlFR0JXZW1vT0d6MVVkMXZSNW9pTG9ZOWpqVjU3bURwZjdneWdrd2k4YlNmRTVnWEVZaW9TZUFiR0t0SmxlbjV0YmNDVTlsVktyZCt1ZFRjVU5QeXJEZ2M1dU5YMEhRdW0vdmtZakltc1ZSajdQZFMrUmZZSy9SYmtHbGtTSWhDVE9rUUdZcW5rVVZwWlBmYlYveEcyUDRNbkxiL3Nwdk5IMllTbnZaekV2TWlGeUpxRW0zZXFlRzVxaFZtYndYV3lLQ1hyV0Jlek5RSmVVNzZVRWMzcjZEYkZKOHhpU2J4Ykd2SHc3MndRU0dtZEluNmJXUTlKNkprQ1dINXJCWDFBblEraDB3UjN4MzZWRmNTOGxWZzBiMmxQK2ttWHB1ZVpQTzBIN1RRclVGbERrcDNJYUltMGVJMWF6RTVCMG9TcHdKYWNtc283MWprcmczcmN1bXkxYjB0RVF3OTFFRnlueGhKVGVMSmVHSFk2UUs1bnZxc1habFNLY1NVTGlGckp1UFFuSUQ3blMwLzlIaWxYRUUvM2hZUzFEcUpmSmo2TjEzTnpKaEVrbTAvUU5oQlBLdlo0QmdYSW1vU29sTjdpckY0cHdKSzlvSkpIVndZNWRnZmF2bUZTa2tTZUpEOFN0SExzdHlPR0dJU3l4aGUzUk1VL0lzaW0rVTFvUkJUdW96RXhjeDdoU2ZnZm1jVm9QUGxMSWVLYWZJSHg0NzZuSno2MkwzcXFqRWR1dmVUaXRIM29tbTIvZFJQWUY3a1FrUk1BdC9tNWxzb24xM1Zhalc1L3FvQ0ttNTZxSDVQWnA1aFY3WGswZTRkb2Rmb1krWm9XaENUZUw5WnFkTmkrZHJZZFUyRTN5bkVsQTZYQk00YVBmZDRFdTUzUm9OcXFPc3cxUkNQamd6d1lYT0pKTnQrVG1SZTVFQkVUQUlMSmplYzJub3FFTndmT0lJa01VdTlRdzlQVU5RZDBpVEdkMVlqU0F2WEpPQ1FaSGFyT253RnIvUkZJYVowS1lGMTJuSE1uWUQ3VFRVb01ZNHRpYytUa2tsL29FbGsyMC9qSkZxVUF4RXhDY3dkTHJ1MXpWYWdPb0x6Vm1HMHkzSkxDNmJVWDAwTXRjQVpYTWhBUnRja0RobkxUSlhxTExUM3RBdWpFRlBhNWgwWVhxTWpjL3NFM0c5YXF0amhwWkY1OVBKZCtGQ2ZteGhvRXBuMmN6THpJZ2NpWWhJcm5tOWZrQXBVaGx0b1Z3aTBodWswWGZRazFXUGkydkdsM2JZNHh5VDRmeVFSZHlEQnRnUjU5aUc2VVlncEhTSWo1YmxBSnhQMUUzQy9VL0V5dEZadXl2UStxa0tnU1dEbFo4OHArbVRtUlE1RXhDVFEwYmxGaXZLZENzeU90QjF3a0ZuL2NHb1lUb2kxTU1hQ2RrekRwWmJrZEV6aUtiRFJMaFd3b3M4QjBJUWlta0pNNmFLODJiUWxPblpWYVVRMlQrbVlldGlPMDBKSExqOVVoalVKMm40d0w3cFdXdGxNQmdjaVloSWJ6aWtKYndWbWh0Nm80NXFzakpUYnFzdXBPTlRobUVUVnQzYzRONHpSVW9ncGJjRVFFblNlS1RJMFJ1clUvQ1hXd2picUR2VnFaWXU0dktHakJHMC9tQmR0K3pVcUZXdERSRXlpNTFpdnR3THRrY3h5K3NRZUI2eVhYNXVscW43Q3pMWko4SFhoYkljMVZHdW1FRk82WkMycWJxdEJaNkkyWWt2S0tXQmZDQng0V25yUWJHSDd5NzVDVFlLMkg3ZzFYVnZPa0dFYkltSVM3cGZBdkJYb3VRQ1gxR0ZxcEptSVhaZzYxRUdndFRuR0g3Wk5vZzJUMk0wVWVaSE9iVE1jbmdnS01hVTlXWXFpTnR4K0E5OFF2VkhFUGt6YXBjQ2VycVlIelFaWkt3dzFDZHArMERFT295L05ZME5FVE1JOWtlT3R3R2htaVM0cTIyNm9nbUYwRFcwUTExNFk5MWk0YkpPQU9wN1hRYWIxT1lBeTVWT0lLVjFHRm5nUG1kUCswSmRrUjdPU0lpbjdTdURBVTFPN05MTVVGcTlKSEdRWFdHbjdhUVVPVDFSaFF0c1F1U2FCSlMxN3Z1cXJBRlkvaWJoeVpJMnVrcGZMYm5HM2hVVmtGM2tzbG5FSExaUGdmcFA3b3Bnb2ZIcUljL1FVWWtxWHJkV00yN0pPeVAxMnREZ0lISGg2UHk2enRlblhHcjBtVWZkME1xVDluTkM4eUliSU5RbU1xWGFINHF2QS9JaG0yYUliSHc2MFpRamVDSEZsdGdMS3lCaVIxeklKT0xXK2ZlcUxZZE5PUnc4S01hVWQ1Z0RpZ252d1pYOE1JMnN6Y09CcHl4MjZSZjAvRjBiN2pFbFVudlRYL3c4Zy9kWGZmTktxWWVJQnQvM2d3TkhqVHZLUWhBMlJheEk0a21PN21iNEtYUFI1alpWL2Z1WDRwZDhUcE02R1UwSlFsanltS2lERHRaMlhYaFRQTlg3SnE0bzR2R2xmZWZqNHVWYUNaUkl0YU5LM2tsU1Fma1hxcWU5b3ZPYVgwb2Y4VU9QbnVvcHo5b3F1Q0lXWTBpSkRDY2pSMGFreWt1UkpmLzBSS1BxRHYva2tFMk1Gdm5MMzBROEs4aXUxbzErMTRnY0hPNzZuUU9yS3BVeXhUK0ozcVhxcnp5bnJ5cGpFQVgrMDRuSy82MmkxbjhwMy8wWVA1OXllL2YrbWVGb1NTMVhHaGlnMWlmbUdVaUh0ZUgwVldQR1k1V0tWZjhMQWVuWEcwb3dHMjg0NFJGTkwwZXBReHpETEoxTlM0eGVXS2k5SlBzM1kvZndMUkV1N01tTnFFbnhOMkhjSWNjNmQvaitFODJJTmRyT3Z5djBBT3pLK1FkV0VLTVNVNXBuTFFBNTNXT21yRDlYeko1MXRSM2doVUI2UG1HZkhKYzlKK0FZZVVsZFo1VDlrdDU1L0R6dGVsMVQ2NnpHSisxOXo3eWZ1dlhLLzYvVWxhZnRSajUvWHhYUFl1RnhsVW9pU0pEVUorNkN1VnRWVGdZTnNrMTVzc05mMms2ZXlJTGQ1eFptdDZJS0d1c1BINWhkMVN3Tms0ZVRXaTFlVGhiZVVYTUQ3T2p2YVM1N0cxcGNicXZXbkpzSFh2M3kydWZoeVc1MFBzK05YSlpXNmZzcEwrT2U0RFRQaE5LTU1oWmpTa0ZnSzhzUThtZVhHOGIwLytZbFBvS1UxeUw0QVpFNnhGL2NyUGU3WFZsKzlDdXUvYm10ZUhNYVRVRWFYOHVtNjJwTlRwUDc2UFkwSC9sR0cyZi8vRXFtd05KUzJueTh6Mk13blB2R3hlKzkzVjlRRWI5bktHSWhzazFoNjhDLytBcVAvaitEUGhGOWhOTWhXb0pseGZKYXI4dE50WHpmZG5NbnVDY3dFY1hreWVxS2EzQ0l5cDdJOGpDUnFvY1BrQjJwNzlzeUpNR1ZKaks3YmlHMC9qZ21xZktpcFNheEJqODFzRmpmbWY3TGpQY1RnRFBtT1NHakREMTVSWFF6ZmpkOFNzUW1GbU5LUVVBcHl2QklteTVQaTgzNTd2UEhPNHZHSVB6UDUrOW11THk4ai93cEo2cG9wTGwzWFRsRFo0U1lSMkg3S1ZzYUNLQjBsZUZYZ3dHVU4yRVdpbW5ueUcreVJWYzZEVWZtNjRMMjRJMjcrbnd2REhQcnhpNUl2T0EzeGlwaFp5YmhVYW01ZWxlUEEwdkcraGlrMWlUcGE5SGFPbWpvYUp2VlJFYjVEN2VFMjFoTWNkNVlqRGpjSkNWOUNJYVowZ3FHbERPU1lrbDdWT3VUZjU0LzdQTEhCOXByWGtnU3pTbkpXTlQ5bmdvOC8wa0VIZFgyT3lLSHJtdnh1a1lCd2t3aHJQNlVyWTBIa21nUWViS0hpU0d6UUZTUDBFRHN5MDc2YVpyUUJhZTRGckhQVHlpWndCNTVmdStVeVFnWForTDdhOE0ySTg0Uk5hNGU1aWlJbFUyb1NOY1QxODNLcStLWWVJTkZlOWhCMzZTWitWbFFYZ1RpTkxJV1kwcnhUM2tGV1hFR1FKNzNNeUM1ek83OGI4aFBIUGZianZDS3dlcTVkNERXWG1VZVp1bUpOYUk5TFdTanVmVEp6aWJ5U3c5cFA2Y3BZRUxrbTBjcFllMFl6M1p4TVFzOWdoOW5JS285dWJwdkViQUJMcC8xczdIZUo3L3I3ZnY1N2xqbU53WVBqMTJZYUV4S3FxZzZRSDEzZEM4a2dlYXA2Rm5SZ0ZpQ01TV0I2TmhBNlBNekxxclNHNkxiYjN3UjVxRUJEdTlYSkZHSktnMVUzMXlESWs3cHZ4NFJVZkZuTnErcnMrQWtrVlV1TkVpdHEyRE15VWRjZFJkVGs1SGUrZU5BSk5nbC8rekVGeTBENXlsZ1F1U1pSTTFpVE1neUpqbm5MRUR4ZzdZVkNXNUZXNnpvY0xvRmVJNXRzcjRTZ2NUbVhXNXdyRE1qelN6Y1FOekdQZ29zaW15YjNWZmJ5dURMeEdDUmtOdmc2MnFrd0pvRitXOGRsTXVvSWE2TzFKU2JZMVcwa3diNGtBK1R2aUJDRm1OS2xJVWVYNzV2NXkyTDE3MFhWWkRma2ptUER2MXFndWNuOVVDOFk2SGlycm1veFlhWlloY3ovWG10SjlPNXRQNVNwZkdVc2lCeVR3SkZkZHhHWUZvWGxSMnRxTGxLYmFhK1BaM2NWY1F1RmJ3aWdQMTBYR2UwZnRYYUVkcFc5VkR1MDJkTndUZkt2cHpHRFF6MjlSbldJelAzQi9JcWpicGhoaU9yNUdwUGcxbFg4elBucjR0L1doYUVyQms1aVRJVTJNaGJnY3hQSlFqd3k1Rmk0Sk1zK3NrVG5kK09xSkZGTmpuaFZHNmpEbEVjY2tBTFFRNWk2SHNvS3RxL21aUmJ4ODNLOW81QkhKSHJiRDgxV3ZqSVdSSTVKQVB3Qnp4VXJkVzRuanl3cDNBMzJPSlFyL3NjdzJJMTg4azQxM29VbTViK091ZzRqSVhpcnhtWHdKOGsrRWpYZ1d1STZ5SEYybHAvMTREMzM3a29lODR0SG9ic0xtTVFOR1c5TVlnMUtxRGlUZ3dSUTJycU8ydWZ6SHpHVndOeE1iMmMwVlRxRm1OS2xJWWR6VnV5MWNMWDRWSjlmUGZtQXYwUmRJWm1hODd0QjJvMWQxems1RkRldjUrUXRHZTF2UDBSSWJtWCs4bWUvOERGMXBzVE5Za0hrbUFRNk11N2VGbDJ3ZjZleEhESjIxZkJYQlk1enhXWlZxdnN4b25NQ2FDNzhvdXNkT2R3aXVtMU92YTI1eDFkTUp0U0oxQkpKOEpZME5oZ1Nya2xtWXhJUXF1T01HRGVBaVVzNmVvSjlLeEU0b1gwckEwVmZMcEdsRUZPNlBPUXJnMTNMUmExY1ZUbHluKzI3K2hkU1RYZkZGczFXaStPclVXSXhvOUV0bEJDZUdOQitjaXNEeFhLZXVRV1JZeEtZRjF3ZG9CdDZ5TDdOMHJINnZxUXBrRGh3WkV5WmN3b3EyNkMyWTBzZkhHN3hTbWJtbjBYNWFyTFhBc3NVTys1YW5OLzdPa1U4K1Fva1dna2lXRThmeFlvWjZJeEpiQXpVQVhhVURxZHRMcXg5QTRMVEVRZHJUN0pNQ2pHbE82VWhYMkhGeXowb2QxcVBJMmJwUUNxamZ3MDRPc0s1OTVnelRqdDFoVVZmaFRlWTJvaVRzendSMEg1eUsxTzV1NUV6bWxzUU9TYUJudkR5QUIxaE5hc1dDem81cTY1b05uMjRvVnNXUTFJbll5cTJVcS9aNlNPR1N4L3F3TGhpTkg0R3REVVhoc2l1SnRheWJRaFk2dVFERXpRbTBXTjJPOVZpN0RzeVhUWDBQZ2U2ZmgwMDNJb2RGYTJQUXhHSStXeDZSTWl0NTIxVUlJRVYxYWJSajJyLzBPYXd3YkhqVmJobFJsQVI0ZFFWV1NIYi9MK3dKM2U1cUlEMlUxQVp6Tmk4emMrQ3lER0pGZFA5NVdwSm5nK015RUlRVDdxTEl5TDJBNFN2bkhhT1FtcnBOZE5jWFhnQ1gvM0VGWDZvQTIzUTB0aVNqWVIxVGE1bG5HODhXT09kTmMwWVlreWlDaDEyZFc3dnZXWXYxVzF3RUQ3ZEIrT0JHYk9TaTJyaGpFQk1UV0lJeUZkUzNiMjZJZkxTdGt6QmdvN1A3N1hCOFlnZ0p1SFVWVW84MUY2bkozZTVxSUQyVTFBWnM0aEJDclVnY2t5aW5UNGZrc09ROEF6dEZvOW5hdzJaNHZsZTRzdmE2ZVV3OEdpNUpwOHlqQmlxb3pIaXVoWXFwcDdPQ2R3c0s1WkxlSkJwRjJnVHBsNGRNNFk0Sm1IajRvb0d4U2M5ZlJQYk5NKzFaY3dybVZOOUI0R1lPK08yNkNFZ24wc0hScU5DVHNCeTVHd09HeHc3WG9XcnppamgxbFhPbG5yWFBkbUdpaXJSZmp5VmdUWmRYN0VXUkk1SkFPMitqOStLZzV0b1VUZzlnKzdPWEFlOG96MjBiQVFwUGJyMFg2SktSbkJCQUEyR1g3NnV6WnVya1djK2w1aWU1Mkt6TWJOOHRHOFZrVzVCR0pQb1FBVnZjVG9TZmJzWlpjUVNwN0poeTlMMGNFOGc1c2RXdEJSK0h3Snk2M25ia254aDZLazBjMUp0Y0p3RVNYUWN2Tnk2b2hIK0RWeUh2aWZiVUZFbDJvK25NcGpaZUV1MUlISk1vcGZEYndseG53K2Z3VytucVczdUhMVGMvbURwZzJtNkNOVWMrRWhpZVZMdDhxWE51VmdFZDdTMi9DenBWeitUVHFaZHROSnBHWjZ4TmtCakVtaW5ab1ppUy85UG1qaE03UWhSRFQxcHMvMFV2U3poUWl3K1ZhMmw0RDRNNUdnYWxvVEM0SnJ6UUZOV0M1dzAwb1JjazNEcktsYXZMNWdoMXVRWk5sQ2kvWGdxYzlHTThHNzVGa1NPU2FRZWdjdHZVZTd6Z29kdHU5QnQ0TGt3cUQ4b1llVld1Zm5CQStpUXpsSHorV1FLZW9sQkNvSXgyeTZRN2JLU0RSRTNWTkNZUk1jWkJGUXF6cFdhbGxDM0YvOTRzNVlkQitZTlZ6VjNmVWVHWElpcFNRd0R1ZFVGNnNMeTd2czVqa1VldjR4M1RjS3BLNS90UFpxMFhkZWhXRnB4YW9uMjQ2bk1TbWFXS0V1eklISk13aHJGODlSeUhWdllsdDA1dHRHVXpBSllub1NHN1dybE1aV0k1NDA4eC9ROVVvakdIZzVFWlIxT3hNQW5sQmVhN0RVVk5DYlI4cjlBZE5Fc0xkU3N0aS8ra2xWS1c5RzJBWUZWR1VYbkRvUW1GUWlDZk01MjJwVHFPYmRlK0lCaVNYRG5FazVkcFVtSXN5dFdoaEdDSmRxUHB6TFpXYUpVeFlMSU5nbDBYdVlSR3AzSmdyUzdITExtdG9SRG1NVEdwc25xRDVTb2tsOEFqZTB3NXYxM1o4b25hS2g0MDV0Z1I4TEtWbTFhdkJCZ2hrTTA0MjJWYWt3QzRPdE5hRHVqV1dmQlFvY1paY1JtaEJxcTlxMVJWcGZwUWl4T2tWbmFyTGtsQlVGdVBXOWJPMSs0RnQ2N1dObWRGU2UzcnR6VGUzVEtta2RaMllZS2xtZy9uc28wbllXQVZBRUxJdHNrNE5nK2xqTEpFTWJwcmgzblBxKzJ1NktKNS9NMmw5M09xc0pwSCt0SkhDWUtwUjczUXpNZStNeWVaczRlLzhmYWhYSEhJYUtyY2hpVHFQc0hxdDZPWW5Tbk1GaSt1aVVUcXVrb3U2aHR5b1dZbXNRd2tGdUw3a3FmdkJ1YXM5Nnp5MlB4eFRzbTRkWlZtTVNobm56NU1wZU1DMjgvdnNwVWMzd1VDeUxiSkN3bjJhaEpGNlRkcmRUOWRLYkpjNkJ4L3VMQVB0anVMazB4b3dUZ3k0VWpEbzB6WnA4cFBIUFdtVHN2cWhIejVTamRueWZHSkNEVzlpQ1Z4SXF4SGZRMkpwd2dtOTRic1Z6VkMzcUVkaUVXWTBvL1ZYRVl5RmU4UTFncU13M1owLzAwZG1ESTJiMTI2eXBNb3JOalJPU2VNakljQXdMaDdjZFhHY3RSZGNxeElMSk5Bczk5MCtFRHNVSm1vekNiYnNwVFQyZWFQSElONzdOdnBxbmVFRXgzSjV1dzRIdFZRc1FWdmk4aEJEVlROejhybU1ZUWpXbXlwTnZXZXF5TWdRZHZlczlPYWgzR0pGQnpNNHFrTXVlTkdmRkpjUm9QSmVSMEV4MnFXU3BiMFp0WkxzVENhZXM2ZVcra1ZCRGtZQnJZVVNtUk1FZXRobFhJd0dEVDdwVGN1aVo0NE1lcDM4UlhGZ0k2cGZ3Uy9lM0h5KytwREFEZjgvSmFFTmttZ1JGaGgvTFRCV2xZbmlXejV4clJHcXE3U3lVUUdwaG9UenhOR2ZaOUNTNEJHcG5XbWtyTUN4R04vV3oxVExzQU5LYnRXdVVaazhDVTJ3d2RxY3cxTTNyaDZhVE5BbXU4YW1LQjFtTmE0TVpsbGRHRldGUndMNVZKS3JDR2dnZEJIblFTVnBZQTA5OU15d29PNlpmN1JBYTNydHdrTEJ2SVAyVVVXSmkzL2ZqemVpb0R3RmU5ekRrbllRSHZWb2FmTEVqRHpOWlRucWJyMkVHQTB6b3JyN3ovVTFRRHJOMVlBcFFvdnFDVGQxMU9pL09HMmg1RDlqS0t5S1p1alM3TFV4OSs0SS9UR09Wd0xyM2oxcmFLaEVsb2Z3dTZtcFp1VElMM2pOMVVnQXBWamU3bytjMklJUTZoN0FvV1RCczJkUzd6NHBVTHNUaXpzcTZaaE50MkxhWDRLREVRY3B3YTBVNlpsZE1iaExqck1tRnF4ekM0NEpob0s5QzJDM0RxaWxmeUFjMjJ4UXZhcm9DVkVoVDB0aDkvVGs5bDlDenh2OVYreDgxalFXU1BFZ2UreCtybTVCVzA2bGQzbXlPOHJFMmJ2MzU4ajQyVlNFSWYyTFY1WlBoZHdNMS9IWG00N2Z3NGRKMDJOanZCSDY2N0dpdW1XWFpmeDdKVTJTNFdPa2ZQMDZMUjRVaFhSL2d4cG1jM0pzSDlBZFdXMG5LbjFMSVNZbUF5cWU4Q1ExQUVCcGZMaW45SkYwVWdGbTFxTk1pRDNxcVRhbUNtc2lkRGF6ZVVZdERkQVVkSDIvYzEyeTZkdW9MTEdTQnBkV3dwUVdGLysvRm05VlJHelJJL3dGN1N1T2JreVhtckRzMWwxZUh6RWM2ajMzQW9Qdkc0YnVXWlB1NG1UV29BQUt4djhZd2N4QitkWlA3NnAwQW9ZTEpWVkp6Vk4rQVZmOVAzSzRlei9scE1EYmNrQjZaWk54UXZyT09hTHNDWVJGSmw3S3FPMWZlMXRHL0dzWjhuZERUdjJaVlJZZkRSMmt3Ynh3eHRTRWZLTEE0OUJPUkozZGl6MFNFbjBETk5vRzRxNllManplaXNSemgxQmJ0ZGRaRG81cnRlSVdHUkpkcVBwekp5bGpoN3ZKVWN1b2MvTFlqc1VhTGxXeldoaXRiU0JpR1dtT3luQjVQWXR2Zzd6K0VjVjYwWUJPRnB1aEVqVXAxeUpuYm90SytrdmM2THY0aFB3Q3lubFFmcXF6ak9mSE1WQnEwYUJweUJHMHJSdGxYSjFDUWcxNWlVWWt4cU96ckVsMTFTazJnYUJ4V0FiU21lZzAzRDdFQ01XSWNtRllDRWJaTXhTYnlRSnoyanZNWHFCaXVmRTNUTlRIbHFXakVDanB0TlVUUDJTTzNVRlF6RXRRT1VYaG1Ca1NIdEo3OHljcFpZZlR0NlFETXFpNEl0aUd5VHFJV3MxVlh0Tm81ZTdySlZGZmY1WE9BTDdXdTBnOUxlbkpWdGxDQ2NrRXhUTEpMbmFyd3MzMGhzb1JMd0NQc3FvL2hVVUtXenhXZnVteklPWGRzTmxWcTFlcm5VSktDSGl6RnN5bzdBVnk5VmZsNlNEa09iZFJYZDBRRitLUENxaXBRM2gzWXJ3QWZtN1pUWkR6a0VicVk4L2xCVGZMZ1k0NlBhSFZreXgrMEpPTWorK2VkM2laRHB0RDlCU3ZydXJHQWpKcEYzeW9pSXpDTkQyazlCWlRpMFQ4Y0FzVzlzWHhaa1FXU2JCTkhkcjVTekdnT1QzVXpaS3VpeHI2Zmt3WXNRUHFRdGRvNmwzV1hLTzNTb25qYXFJQm11eG5lSVZydDB0Q3FPMDNXVmhEbmVaTDhFUzBNN3Y2eml6RndDYmtIcVhxWW13U2NUZTRwWDNUcTgvdnJxNmJZbXppeHRxbWpNSmRabGNORmFrSElnUnJKRHV4VUlnaHh0MUhvc3FtajNocTZiUXdIaDZ1bGMxSDRGQlVkTXBwd1pQZkxKY1ZXTDdEbk43ZWxHcGt6UE8yV2tjdys0QjdTZi9Nb0FpUjE4YkxITFAwQ3VkMFpsZVJaRWxrbWdpd2pvY052c3NWUnBOSVFiS2ZWK05Jc2RRMVlhdXdqdjAxRmlMVjNOTkt6REI5Q1AwOGRUTE16UnVGSVRyZllPWGlOSTZxdXNoMWdUV09EdkNxT0Y4RHJ3cTZuVjNyZG5pNmxKOEhlQjNEbk4xN21obWVzd2RSZWE3TGl2NG1GejJ6TDRaUXRWQjJJa083UlRnU1FJY2d4TGU2ckF2QnZVNCs0TWhpQmxDdVpjRGdWSHZQVkU1YUhwYUtBZ3hhb3Ixc3NhNmFBb1NzODdaWlNuR29rUGFELzVsUUY0NjhuN2VTdnYyYzFZK0FoN3VpRExKTkQvbWFVVW5aeTlyemhyU0ZYTGltYlpXK1hNODVkRXJubmhIVmcrbXBUVnBqYVNMYUpFVER2dHh3Tnp0U3lOUHlOYmJYTUhlZEg4dFlRTnFIandlbENWNnN0MDNKcHlkbUE1dWlORmttVVM2Q2dkRzVoeXoxMmg4WGVsTFBoZ1A2V2xRdHFPREhldTZ6aStQWnJPeTNtc1M1ZUhIQTIybjByM2hqYWtvZGNicW5MNjIyRG9DM2FRd1FLSGQ3RFdBb09TeHB1YXVhWk5YUkZWZjdRcEJxQUxtcUVaMHNxTXJFd2dvUDNrVndaTnZMOTB6SzMzeWU1S3BnMlJaUktvOTZhcmdXOUJlbHExRGNsNVJ6citMSFRlZ080SUVxYmtrRFQzYmM3aVRBMTV4QWIzNWs3cUtya0N5NHUxTko1VmJsR2pqM2hyaHRoaVY2ZU9lSngxQWN4VlRtN2NaSHE4QUdXWkJQb2Q5Y1ZYa2F0U0ZUMkNDUE1mYkVaZWxzUSt1eVVrQ1VyM1F1TEx4RElka3hBSFlrcGJGUWlFSEo5ZDBLTHo3bEFldzhNeSszNzFQSjlpeHNyVjllMEFBQ0FBU1VSQlZGNEtqbmlIS2RPdFZiVnA4d0xTdWliSkI0NjdhOEtQTWp1UlZkcks4blR5eHdlMG4veks4Rm5paHVtUXJBSnNpQ3lUd09yaWpzWEZQY1Q3T3JiMWkwVDg5NERGaEc1dVQ1TExMYlNCS3NkcTduRVJNOFVUWUNUYk1sMy90a2doT242b2U4a1ZXRjRHT3VrOVdkWlNUVDMzdjhmcHRkUURhN0MzdDdCWTVsNHQwYVR2WkwrbFd6RlB0azBDSHV4eDErVDVHUXJjZ2VyNndhWnNnL1BXbGFQU3RKMHVGMkx1dkk4RytRVmlZa2JKTkZBWFdrM2ZoR2ZCN2JXU0xwWlJjUGhETnU2VkVkQjBPcnAwTS91cmVOb1lOUHFZYys4cFptZSthUVFFQndMYVQzNWxNRXU4VTM1Z21wUm5RMlNaeElveitpR1BkMEVhVGFwdnlkTmJIUGhqbVM3M0lqSGs4eVVLZmNGa0VHMWZEZHBXN01TeVlUeWQzYko1dE1aVG5WdDlLNitPRmhOdGJTeFcraVgyeUc3eTc5bFBZVWE4YWFKdGsrQ3ppWnQ5bVZSNUMvdDl3eVFEcXZOWVVKL0JWNmxvTHJ3Q2R6cURFb0dZVzNGZjhmT2IxalFZOG9ELzNqNWtQd3JKclUzWTZBNENuM0hubnFaSUpQRngzdllkUlJUcWpyN1FYT2FwZjVyLzZaQnc0TVZhR0dlQWk3Sm5HSWNJQkxTZi9Nb2M0aTl1dG4yRjJoQlpKdEVtN1N0blFkcXQwbEtEL1FwcWZSZmpGb0dYN285V3YyNlc3eERoT0tGY0Z5Q3l5dThuY2tINnQwb0xraG92L1ZOMmE4L09tMDU2K0pyU2p6M2JUaFBoRDdQakdudXh1eDNwbU1ReURQU1JIK0M4ZjFsbFA1SEoveGwyY3pkNVJwVTk0YVRnNjdDcnlWODFQdXBFdWhEemxmMDlLNzBzNUJqTEJzNFJaOW5IaytSRG1Bek5zNXVybFlkb3UwbkJnUjR3NDJONEJNNjF3aDYzYVZGWERnTXNndHZRaTVZN2VoaDBGNmZzVEVIaGtQYVRYeGxZODlHLzhuV2lOa1NXU1lEZjBTcTdJQzJTeWNnRlIrRG9DbU52bEFWdHdBenR4MnQ1NkZMMnJKaHJPZVVNVDlUcHVCWWtpaytFb2ZIUGRSM3VkTklEUThPbEttVHgvTGI0QTdjRHUzMDZKcEVzZEpEdnZ2ZDg0V0dtL3RIRnlvd2dWcHBxalAybzJ5Tk0xZGp4RmNwT0lNYUVkc2NXVlJKeTlQelg3T3plc0RENHR5UHArL2cvaDRtV2JQR2w0UERJVng2OS9KYVZ5SU8yNDhIcEptUDM0dk9HZjhiRC9Pc2tOVE4vMHZzS21WTkdnblhnVDFEN3lhMU1EdzlJYStVVVpVTmttVVRQZFRtekM5SlN5QUc3NmtoYit2UGEwZSsrU2tWVmZ2SCsvMnlucnVsRlBSMDVUVlpUZFB3d2Q0elBicGNiS0VSby9BcVhHWk9lTFJXRFAwRlpmaWhYTkI1MjJxaGRrMGlXL29SRER0RC90U3RjVVI5NW1OMlhTVm42d3BXamYwellLY1NVTGdjNW5QOTFVb0NIL08ySGoyUUR2cXR4bnd5a1RCWTRLcEtheEpJejNRSFQ1ei9HZnZLZGZjWDl0SWNmV0ZkQmpMTGltV1ZQR1dtRzRudFkrOG1yVEkxZC9sclZONW14SWJKTW91TzIxdXlDdEZSMnJveXpzdTh1Ly9KWjdNQkJ2QmdUSzdYdHpGU3RoQ0dDTUs5ZGxVMlk4WjE1c2p2MlBoUXhpU1Q1cTErK3doNTRwNVkwaEI0aUM0V1kwb1Z5TTVDalFhZEdYSmcxTDlFQ1I3SlV5RnlENzFoMzgzSzc4VzNoWW5sT0dibHNlZFJJN1VlWWRvWHUwcUVvQnlMTEpKamJXcHM3NE0zTUJmajZCM1VrODlSSGZNdmV5dU44OVlFYnFRWFMzQ1NzOVZsYnZtNWFhUXI3QmpxUGJGTTkxenZXaWU0aHRveEpHTGFSQWhSaVNoY0t6MEErTzl4WWFoVmlnU05qRnpLamM5UDE3YXpNSkZnWHJjeHp5b2p3NVpBanRSOXAybWpUZTBTNkExRnFFbGdZdUdaelpoZWtaU29zeW1ZckRwdlZlTTFXTTUyeGpobjZQa1AzaTRlV2hJeldYMHZKdWFUMUtXbGJMbFovcklua21FeUNRa3hwVzZGTU9BUDVEQjJwTTFrR1JWamdTTlpGZmR6RDVGeWpmWjlKSVlFVzk3dDlwNHdJWHc0NVV2dFJIVHpkYk9DYlVvK2w1YVVtQVJQYVN1T1RKTHNnclZKYkdTT3pzemxobUprakV3dHkxQXQxK0VzUmNBcDNTMlVvWXJiK1J3Y09KempsNmJUM2RVa21URzB0ejI5TUpvSEJkYzhwbDlKT29rdGtJTWZLK0RXWHBUUmxnU1B6WHZvV2xYSEI3aWxvb2swM01KeDRUeG5aVExuaDBkcVArcXZNRGdka3dSeE1RR0VPUktsSndJUldNNnJvTlhBN3djbHZKMlREV0d2WWRXSXZsWm1JT0RrekJQUzErdXRNY3NtSURkTlBvRXZlUXVhTFloKzMxU1Z5bkcwSkxHOW1JU01aaGlJcHhKUXVFSnFCUE9tRnV2bTVVbE53Rk12Y0Rjb2IybGJGSm9YdmxCRVY2S2RIYXo5cXNhZkQrN3dMdGxVN0VBbVQrT3I5MS9uZzRaa2pPQXZTU3N0THB2WDQxYlppTTA3b21yMTFhekVPRWF6VEVXZ0lHV21XMUFOWGMwbDU0cktSY3NqUW9WUHF1RXlDUWt4cHFwVkZaeUN2cEdkdUxMWlN3UlFjbGExOUxaTy9SenEvRElPTWdNWDZUeG5sOEpQbzBkcVBXbmtRcDE1dHEzWWg0aVlCL3hqVHBVTmZCMTd6RExxdUFLS3pTMmFjMEdZWWNLNFVMeVdWOWlZTkU1bDY0SENOdUlBVnZueThwSHFKVHg5dEthRTlaeXdkbDBsUWlDbGRVTU1NNVBQaFBWaWUyQlFjamNKNmhqV3dzZWFlTXNvSTlFYU0xbjZhY3NJamVyV0RuYlFBRnlKdUVuTllTZWQ3akpzcGt3b3BKNExFaCt0Rm5kQ0tieVFpMGdQSmsxeUJGWWNPZEtPWEhoTk1BbTdadEp4MVlYTlB6U2N4N3BzRGNWQjBYQ2FCcmE1ZEJ3ZEtPNGtPUVNISHN2ZU93MUNleUV4UEtwbkJreTlFV2pQVS9ESnlUeG5sWjdGU1Jtdy93bU5TaHdHcUZzQXVSTndrOW9WSlZNbVVqbXVTV1pBVzZzMEVnMHlkMEhsN2JtcFZ0WHlRcjhDdWxzK1dsOFB5d01Yd29CWWgycHNpQTh4UHJRcTRVNG54bVFTRm1OSjU5ZUE5RzJtYXpaSG5PeFk0c3R4TGRyZWdWYWw1L0c2ZGx0NXpUeG1sTEFXaEVkdVBjbnI1cXRXQ3ZYN3ZRc1JOb29uemFyQWQ5ZFJ0alRLT3FVaGM4cmxZZGpZVHBrN29ZY2crcXNsZEZNQUs3SnVLMHEyMHlpOVlSRTdRcXVpQnJOMDhIeVZxWGNGZk55YUJVTjhTTWJaUmdrSk1hVXNIRXFTUUw3c2JzSVE3aUxUQWtmeUgrc0NTbmYwZ2FCYS9rWGZLeUJhVkd4NnQvY0RYN25MUlRYVCs5dDl3RTRpVVNYd2JKOEZKNzhJelp4eFRIb2xYa3V6RHlqTEsvMHVkMEk3SDdQdzVCOFZXR1hFdDhqUElkNW55MDNtS1ZWSGxjRllhdDh4L0dxSXc2VGhoMUxRWEtzWTNTbVFnSGhyeWk1N1pZREVXbVZRTEhKbldXYy93OEYzZHE1NVlHdFZqdU5UWko1bzJtQjZ0L2FoWklsNlp1WlpVdDlQU0NFVGNKSEJXcjQ5R3NaNHk2VkRHTVpVSk00RmIwTlFKblNMdll1cGl5dC9Mck1DdU9hM1lYNVpWMFo0NkJ2b2w5dExHZGNuZFltcWV0Y0hFSzFsR3h0aEdDYXovcWJKVldaUTJLcEFBaFR6WnNBOG1FK1pBMGdKSDVMaVVPYzRob210WW94bDRZZFBuYStoaDNNb056S1VZUm13L2w5UThjTGwyOUM1YlZ3SVJONG0xbzEzMC9ENVhNT09ZU3QyV2ZTT0twMTdVQ1YwTEdsczlnakpSR0grM01wRTVFYzNObkFRcjJxcm8welVRZDkzL0FzV3h3ZVI3SjA5bTdEbFdwakZPcjdHbjZRN2FsSGJVc0FnS2VjVWQxaXpPOEtBRmpzaTA0Zk9iK0pJbG10R0FTNnpYK0U0WkRjZ25rMGRzUDVYT2pwUXo5Yno3dWpMRWZ5bEUzQ1FXMlE4bnovUnVHRkRIVk12WkQ1dmFpcSsvNkR5NFY5VzZqUlUxWEJCZW9XNjRBd1dZejVNVmNZcGpCcmtNRjluci9nRFFQY1RZejdzODR4c2xFZ294cFYxRkRFVWhudzd2T293TUdpRGdMT1UwL1VYM2JYTXFSZEJ5dlFaai9KNDNlVURraWJVZnB4d0tFVGVKNU1ONHk4RzNpSUR6alplZDNKcVlEWE5RblkvQWNXL3p1aFl3NHYyUW5NY3FFamNUc3VJeVlDaHZ3dis5RjA3d3gwbEJZelFKQ2pHbGlTYWFKSkFuUGR0RDBFd2w3d1NjeGQvUHlWOGZQRk9FTWZETWpPM2t5Q2lLUHJuMjQ1UkNJUklta2R4Vit5ZDloMDBTR2NmVThEU0RPbWx5SEtUdTkwR04wT0JBcVJYWVhrQ3A2THk2aGFYLzFqMVgyR3QrNUlPVVo0d21rVkNJS1UxMWtUU0JYSDl4d2M4Y0Zqc1FIQzFtZm5CRHp6MWxwR1VVM1Urcy9UaUZaQ0NTSnVId3BBUjFUTk9VZWZvcVlwb2tRb3ZpZmZZcTI3VGlGd2NqWm5FWEJiRTdFTG9DaTVVMExLWVdYQi9peHExZjlTcmc4eWExMlQvQW4yQjRrMGFPcEJCVG1oYmdnenpaRCtxNnFDaERsd1NuNlhVMWpEUUVjazhaMlV3NTRaTnJQMDRCTGtSNG5QODNkNXp5cnN5Q2RNcFl4M2NIQ3E1OXZocU85MlM3RmsvN0JNWndLUTRyUUlObmNxcmtqZUpUeStnQzEvazBPV0JWeXFxS0RyYmhUREhXMStUSjNpbkVsQ2FsK1NCZkdNMVZMUXZPTE1leThOcVhxd2FaVTBhRm1WVGl5YlVmdXpRWEl2aEZ1QXBNSXJNZ25jcGFMRzZVSGI2UVA4TnNJNmljd0VSUGxvLzE1ZUtlUDFVVGcwUnhxOENBczhVL1RUVGNMS2N0RU94YjVaMWdrRUpNYVZLVUIvSmtiYlQxak5MZzdMdkxaRVJEa0htbmpMS2NtWmlUYXorT2FCZWlnU1pCRjZSdFdkL28yeFFOQzB0ck9wUHp5bnNwMDdBMFZtQzNRL01PR2xCV2VDYy96d0xtRzc0U3gyb1NDWVdZMHE1R0hzaVRPL3N1VDBtcU5EakxYeHhRUXQ0cG93SFplUExKdFIrbk1CZWlnU1pCRjZRZFdZVkVCMzN2MUxBTnJWQ3krRGhac0lmOFBwd2ZLQlIza1E5bkc0N3RGdktmM3NReFFIN3k0S2p0cE13cG85TUxLOUdNTEVpVDFDS3llZHl2NkczZ0lyNWgwZzdEVjJEaFl2RW1YM0ROWTZMK1RQOEtkRUd1MDVnMEJzaFBISnk4VTBhbkVVKy9UZ1A4Y0g4bUVUdk5IcW15RnhZd0RKOVVxUVdmZ1Yyc3dTU3M5MEo5aFZiWkQ3RkgrcjZVTXhZM0RzaFBHcHk4VTBabkJ1cmdCV2xQalI2cVBmQTJUL1FKUklXdndBcUxHT1FUTGQ1OS9EdjlFMURyT3k5aURKQ2ZORGg1cDR5KzgrQU4xcURrZ3ZSZ2dTZkgwWEtYZHZNRlA3VWgxb1AyOGpsaXltMUdJT2VVMFczV1lxaml5aTVJRDFYSWNKa3c5aFp2aVNpeGxidUVRZEN2MEExWGFNeDE3aEVvdlNCOSt4RGJDRnFCWGY0SW4wYnd5OTRhdVgxYXhwSW1EWUdWa1Zicng0bEd5Qm5ZNy9xdmZ5N05nZjhPMmp3YXA3SlI5dVFnY1BJTDBpZUZ6WmNaZS8yL3k3cys5eC8rN2s4LytHNDVoZEJHc1hsU0pVYzU1eHFCRTErUVBpazBzUUpiOHNKeGpYaEZCRVpINEtRWHBFZlhTRXJBSktma3RYcFNSVWM1NXh1QmsxNlFQaWswV3lVTmdnVWYvVGdwRGFPY2lNRHRSSUFmMENoM0RYZm8rM2JXS1pZVkVSZ0JnZjF5OWdEdXF5T1VGck5HQkU0N0F2aStROWtyK0JUNWFhOTcxQzhpNEVFQS8veGU5dXA3eE1Tb2lFQkVJQ0lRRVlnSVJBUWlBaEdCaUVCRUlDSVFFWWdJUkFRaUFoR0JpRUJFSUNJUUVZZ0lSQVFpQWhHQmlFQkVJQ0lRRVlnSVJBUWlBaEdCaUVCRUlDSVFFWWdJUkFRaUFoR0JpRUJFSUNJUUVZZ0lSQVFpQWhHQmlFQkVJQ0lRRVlnSVJBUWlBaEdCaUVCRUlDSVFFWWdJUkFRaUFoR0JpRUJFSUNJUUVUZ25DQ3cvNjhGNzd0MDlKNVdOMVl3SURFYmdrSC9JS1pyRVlLQWl4M2xCNE1sWFlCS2xLanQxSlg3eHJ4UmdrZm1zSWJER2JwVlN1YzdpcDVKTEFSYVp6eG9DYXlYL3VMMFI5bmVQWncyR3FHOUVRQ053VUxMWForemJPbXU4UndRbUVZRW11MUdxV2oyMlY0by9Na2NFemhnQ0hYWnRnTWFyVHZyU0J4MHlFaEdCU1VOZzBQOWVML2ZpLy9wTzJqT1A5U2xDQUg5ODNTMUtYMjdGNlhRUlBqRnQ0aERBMzlXNWpwRmJ3NFhxb0ZIRTVZOVVST0NzSXpETmpncXFzQVNMK09PQzlKZ1VFWmc0QkZiWUUvbDFXdXd3OWkvemsyTktSR0FDRVdpengzTnJ0VmhqeDF1NXFURWhJakNSQ05UWk4vUHFOZFZneCt0NWlURStJakNoQ0ZUWkpxL1owanR1YlpNYXpqYlkwWjRiVjNubC9aOHFtb3k3M0pHS0NKeEZCQmk3RHJVWE9rZlBJNmYvbnNiWXJUMVNvL3J4UFhGSmxtQVN5UWxEWUlHSjh4bjExeWJMekprMlBKT3hSN3Frc3RQSDNhUlp2STFCY2tReUluRFdFSmdWMnhMVE4xZlIxcTlaeW44REZyRnIwU0xZZVU2U0hMS3JORHJTRVlFSlF1QUNPMDZTU21jcldXUnlVaUhyOW44eGRyTlBxM25oRWNTc3hZT3dGSmRJVHhRQ2MreG1rbndKTHdWZFlPeXlxZG12TWZaRTMxQTZjUEFpaEE1TG5pWFhtZU05SW5BMkVEakVkSG1oMFUyU1M5WXIySC9FMktPckdmMHJEZTVKN2NkUklvTk1qSmdrQkRiUXdnOWVqeHBWcWkvVDlmcVBqTDB1YXhISlBNYVRKT21WZkwxQ0M0MzNpTURaUUtERnJrNGQ5UjFkdjVleDF6b1JpcGdUYjlQVm5GbTRqeS9HUlFUT01nSU45dllXMXBHczYvc1llN0ZGcHNHcFBZUXI4V0JzaWtnTVRTQUN5NHpWSG5YcTlYN0dmc0tKY0Frc1RIWGRtRWhGQkNZSmdTbDh4ZW5Ibm0zWHFNWCsxaVpwR0xOd0doWHBpTUFFSVlBV2p1dU5mQ2xKWFo5aDdJZDEySE9mS2ZuVko0K0lHQlVST01VSXpMQkhsaC9DSmtTcVl1Vm5HUHRrU3RMUVd2RWdRdGtqSFJFNFl3aUlGbjZudlV1WEpKaGZmenkzR3Z2c3NkeTBtQkFST1BzSXlCYmVjMThqd2lxc2Y4MEo5VzNGYlltei85UmpEUW9Ra0J0dksveFVoM1Y5aUxGWFc2UWRiRmpIUHV6NEdJNElUQVlDTmRIQ0w0bzU4L3U2cGs0NDBlSGRyY01KY3ZjSXVja1JBeEdCaVVBQUcyOWJxTWhGeHMrNHRycHBuWER1ejNQS0tVbXdhR3V0VHFYOE1SUVJtQXdFc1BIR1cvaWNXSEpxMkhYQzZmQW5WdTBJR2NaNTJXeGtqSWtJVEF3QytLNFpyOHNLWDFsZGN1Y1RYL1dlRDU4VDQ4bkUxRDlXSkNKQUVKQWVFMHdDSDY2WkpxdXJlSy91WnNaSk9vemJFZ1RDU0U0V0FtSjRTSkladnRuUTNpUjF3L2NJTXUrYWJzUnRDWUpTSkNjTEFmVjNLL044bEtoMWFkMmUybUMzU0dUY2xxQWdSWHF5RUZCL3QxSnAzRXFtM1FPeG9wN1pMem5GYlluSmFnQ3hOaFNCSHRzV1VWOWlMMjFjcDRtZ3AycnNhTjJLajlzU0ZoZ3hPSWtJUEYydk10MTEvd3U4OVNOZmhZM2JFbDZVWXVSNVFtQ3BZMzhwV1h6aTVqeFZQOVkxSXBCQkFQOHdnYm0zdWdxL3ZLK1o0ajBpTU5rSUxMVFNEWXY5K0JHbnlYN1lzWFpCQ0ZUNHdZN0YyZzUrcS9ZWEFZTXlSNmFJd0lRaXNNKy9HSTV2S25jbnRINnhXaEdCa2doMCtFbU9HZnVOMUpJQ0ludEVZTElRWVB5N2w4MzQvdEJrUGRWWW14RVE2T0RGaXFsNERIWUVCR1BXQ1VPZ2VkeXY2TDN1Q2F0YXJFNUVZQmdFcHRralZmYkNZWExHUEJHQnlVVGdvZG9EYjV2TW1zVmFSU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tRajhCeWc1Vzlkdk9seFpTSXdKbEhZS21zUVRDMmMrWXJIU3NRRWNoSFlMRzhTWHd6WDFwTWlRaWNlUVFXeXB2RTM1NzVTc2NLUkFRS0VHaEttOWpKWWFsODkvLzY3TE1ldk5zMm5PTWMxaGdkRVpnSUJDN0sxdjQzeFpXcC9NYWIwM240WGpIdk9VdWQvWXZNOVc5T0hRUm5Rc25UZ2xwRk5mWCtJSVVxSDZtcHNlTGFJTlp6bFY2M1IxQVpQanAxQUp3SkpVOE5hdnZ5TVc0T1Zxanl6eVRyWTROWnp4RUhPb3I3bnYrbnYvQ3pQY1p1dnZXdGIzM3dlWXc5Y3VxcWZ5YVVQRFdvWFpMdC9Ja1FoWDY5d1psdmhyQ2VGeDZzVDN4UjFIV0ZzZXNpOEFIMjZHbXIvSmxROGhTQmhoNkVYM3NoS3MwS20xZ05ZVDBuUEpmWTYyVk4yNHgxWmFnMllHSjIrNUU1RTByZWZsaHlTendVRnNHK25jdGdKOHh6NW0wNzVweUg1MWhmSWxCblRFRlIvOVpwdytSTUtIbUtRSnVTSm5FclRLVm5ndnRxR091NTREclFRMExWVENIMnczcVgyd2pQbVZEeU51SXhzS2lXdEluQXZ2OHpqRDArVU9UNVlXaGRVM1ZsVE85aEh0dzRiZFUvRTBxZUp0Qm1wRWtFRHZlVkRnc2NVRTVUSGNlbWk1NkRZUWFyVitMMk44ZFcycENDejRTU1E5WnRMTm5Vb1k3ajFURHBGeGpiRGVNOEIxeUxlZzlpbGpFOU9HeGNQbVVWUHhOS25pN002bktZQ0gyU3pYZ1kxankvYWUwdFRUT204V3RlTjhtbkkzQW1sRHdkVUdrdDhEajVwWit1anM2N1gyQmpQQXo3ak0veEs2L29VeGUvcHFGWVlXeExhZGRiUDJWcWprZkpwYlAxcE1vOUUzMm9ZemN3VzNXTWUxRnRZWjM5UUUzS3NuMm82K2FndEp2cW83Njg3c1R1N3lnU2VtdjRxbDJIWlRSaThXVkQ1QitQa3N1dmRsU1JpL2Q5SjI1eWlBUFJEdG0vQ0t6UnpCZ1B3NDdWSkM0ZHUwK1EwZ0gxbjNGUGEveVJ0b082MlpaSVhoa2dKcGlsOTZaZzFwUnhURXJXTHFkRkpNbGttNFRZZ0FzL3FiSE0xbTFzVGpROFZwTm82VVVocFRLbEEycFNxWDNVeTVWdVMzaVRoNDI4WU1hZVFnbUw3MjQ4OEc5VGpqRXArWlJicTJrWkUyNFNTWWVKYTkycWNWR3d1Vm1VT2xKYW05bXdqeVFxazNsYUg3bFFLWlRPWlBCRmZQbklxMkQ0Vk13bk5EZXVHclEwUHMrT25uODMrL2xVeW5pVVhHNjhLQzFDaEE3MTNqMkpud0JTRG9LQmh6cVNaSTcwdGllSVFKNUpmTzNOVjlnRHo5MlZKYzFmRzZyRWp0NXBWcmtwSFNSMGdkRjJ3Yk5aMnhKQlVnS1pMZ2FOeDVYYUV6RFRiMWdHUHlZbDI3UTdtR0NUVUs5ZzYwWDJRUTlzZG55SFlmMG1zZmduY2hnN1doZXE5VFlIYWVoTHYwQU9aMUhhbDhjVHQrL2JxYlMySlR4WmhvNXFCUzFrUEVWdXhkbGo5M2lVWEdTa0w1cGdrMGg2c3NsZEQzeDQ0MXNsOVpyRU43aDI5NzNubDJ2c3VBc041OVV4N0VCbE5WdlRuUmtubE5aOEErN3p2bTBaYTF0aVFQWXl5Zk5tcjZNd1Ywc3NueTlYcmJOVlkxS3lTZnJDU1RZSmRhampPMzk2eVdjU3Z3YURlT01mb0ZWVUhtTDh2WTROZlVDaHNLSFF4Q1d5blVKcHlwOUwxendiT0N2cHRrUnV2dklKQjBFVHF5VzJ5VVhmWVU2VWNHbzhTczZZelJkZUJsOTE2b3Y3SlA0c3kxSGlPMTlEajBsd2kzaUJBdjBQTVVEQXk0UHJYUHE2Zy9qbGxBNFdlT2haQldxbjJ4TEJjZ1l5Vmhwazh1UFBjVUVPVy92bVJBbG5HNCtTeTQ3WlRiWkpvT2NWRi9FVi9jOWduTEZaaytBcnhPODFSYlp1Smdjc2RNNWpjdkZBaDh3QktPMHdGeEd6c2xkMldPcnB0b1FUUHhKeGticnVmbWx6a3EzdHVKTmpVckx1UWovSm8wU0N3M3o4Q3ByTytaL015Y1JtVEdLcHh0anZwYkl2c0ZjdzRUMmxVV0doS2JLZVJ1a3dLWUtya1VWcExOc1NHMkdEOXBvOGlyUDBQNXdxakVmSk9YZUpZcUpOUWgvcTZEcTQzbjRpWXhKTnN1SmZPeDd1aFkwMXB4Tk5Fa3FYcU9wRzFuTWlTcFlRbHM5YUNUUjl6R1AreTI1R3pIaVVuSEk5cDRrMmlhVE5Cd2tXZktnajh3aE9LSUtheEpNWk8zS2VkeHRLNnJOMlpjcHNrUWtJcFV2SW1zazROR1BabGdnOVhpayt4ZldwTHFuQW1KU3NPZTduR1RhSmY5Z25nR1ZKckt6eml5eFVadm5HSEVOTVlobHVrM3VDZ245UlpMTzhFZ3VreTZWMEdZbUxtZmNLeDdJdDRVNE84aFdVbTBySDJ5N0htSlRjZDFiN3pxNUpMSVNzYjNlNFJZeGxMZEY5VnNVVU1ZbjNaMDVlOGJXeDY4VXlmS25UWkdpaHRDOVBibHlObm5zY3k3WkVsWXhydWVvMCtYTmpSMzJYWVR4S3pqaHYzcDlkazFnTTZWZnZFTUM2dnFJTDh1MmdYSlBnTC94ZEpzVjJBait3NDJhalhTNmxYZTRCVkowc3p5ZHpZK2hLd3NleHFZWjRkT1FnODNpVW5IVmVxem03SmpIbG1IYk84MVovTmVHdXN1WHdqaS9hTllsRGxuM1J1ODVDZTA5Ynl5cVpFbFBhNWgwWVhxTjR0c2V3TFRFZDNqc3RpUy8ya25XdzhTaFpZZllJT2VFbW9ROTE3QXhzRWVOa2NFeUMvMGNTNmZzU2JFdllEeVZRbHdyWnk2QjBvQmpGZG9GT0ptQ201U1FFY0srRkRPMWF6dkpkak1JeUppVmI5bVJpMGswaTdDUGkraUdNNmU2WXhGUGdFSFJwUVN2RGZJRnpsdXk0VUpvV1Vrd3YwYkdyU2lPSzh3ZWwxdDB0Z0VGNTNrZXRja3hLSHRqTGJaTnVFcWZpVUlkakVsWGYzdUVjQ3pybTREYWhHYkpSUjJtWGV5REZ5Q1phZzFqY1FBRUJERFZTUms2V2hZNWNrYXRRazBqR28rU0tqZVNrbTRRKzFMR1pBLzV0aWJaTmdxOExYOHVVT2xScmJoTkJsTTZVVWh4UmRYdHdkQ2JmS3M1UVBuVWhjT0E1MUt2TExUb0xISStTMDdiMVQ3eEpxRU1kVDVSL2ZpZVh3emFKTmt4aU55UDZJcDNiWmpnOEVUMjNEV1BldE8zaENvN2FjUDE4ZkVQMFJuRGVRTVpMZHRNcnlOUFNmbVNMUHJmeEtEbGx6OG9tM2lRUzdJdnhhNi9nQ1l3N3lUWUpxSE16Vzk2MFBQaVpUU2lLb1hNU1NoZmw5YVFkdXF0QjZFdXlvNWtuVzVtb2xjQ0JwNmI5eUFaOTFYRThTbUpFVEx1cHlUZUp0ckNJN0NKUG1VYzVJcTlsRXR4dnN0NkswWUtueVNGdkhWOTB4d0t6azB4cEp6R0FtSEZXNS9tMnhFaURqcS9FZzhDQnA2WTJMbWN6UGNXWWxLeFptektUYnhMcVVJZHpqTVgzdU1ZWVo1a0VOaVY4KzlRWHc2YWRqbzd6eERHbnRNTWNRRnh3RDc3c2oyRmtiUVlPUEwwZmwvcTJNeDh3SFpPU0xXdnpkUEpOSXFuS1lXS29McS95ejY4Y3YrUlZBZTNKWmZuS3c4ZlB0V0lzazJoQm1iNlZwSUwwSzFKUGZVZmpOYiswYXZnZWF2eGNWeEd6VjNSRkxoTEhuTklpQTYvQVM3L0hDQ29LWVBKZ2twLzAxeCtCb2ovNG0wOHlNVmJnSzNjZi9hQWd2MUk3K2xVcmZuQ3c0eHQ0U0YyNWxMYmNvVnZVZi8yU1NnNVdjdm5OdFplczgzekwvd2Q3NlI0UEZGMGIxdkIxRGt4Q0hlb1ladmxrQ3VaMGhiRVhGcUhwU2ZzMFkvZnp6NjBzN2NyRTFDVDRtckR2RU9LY080MThDS2Q3R3V4bVg4bitBRHN5RTVDcUNhMlF2VFZLODh5THNnTHAyMHBLb3UrR2d5WktYMzJvSHNwNk50WHhRbUJEK0ZqejdGZ0dmTks4Y2I2Qmg5UlY1SnRpbjhSOXFYcXJUOFdFS3JsUVpUaHd2NFhzVFR3THl5MmlBaVhkdHVaUjU4QWsxS0dPekJqc0I4ZU94VG1iRjY4bUMyL0picTNaWEpudzE5blJYdkkwdHI3Y1VLMC9OUW0rL3VXenpjV1gyMUkrekk1ZmxWVHEycmRmd2ovSGJSanYyb3d5QjlaajVMa3BqYWpGQm50dFAza3FDNXVwR0xibHh2RzlQL21KVDN6aTNpc051Z2lhSkZQc3hmMUtqenNhMVZldkpwLzJ1WUYyWGV3d25vUXl1alJXMTlYZGwvbERkdXY1OTdEajlaUlBoOEtVVERhT2ZpQjVKdTk5cG8rL0I3Ymw5amhhVm5wZjBmTjVSSjBEazBBL0lTNDh4SExYUW9mSkw0YjI2THBIb1J5TTdkdGdhRCtPQ2Fwc0FhbEpyRUdUemNMY1NQeWY3SGdQTjV3aDM4R05TMHFTRmRYKytXNzhsb2hGdFc3SWdQcWxOQ1JVNWFmQnZtNUdGaWNESlhSNU5ONmxlN3p4emtMaUJUNDkrL3ZFTGwxZVF1SDFXaEpqNnRvaEUrbGZ2NmZ4d0QrUzZMbFp3cFM4SkRxQk9vVHlmMmFaNm1STjBaVTZZeUYwSGt4Q0hlcndmSVBDeFlWU2RZM1RKZjd3ZzYrcUhBZVdqakZCbFE4MU5ZazZXdlQyQUVrd0tibDNlNGZhc0dxc0o4bU04cmQ0WGE1TEFWVmlYSlRtWC8xNFpKWHp3aEdTZVM3dXlLeiszeGE3Nmsrd1krZVArNXhzc0wzbXRTVEJpeDdrWUo3TlM4UFQ5dksvU0VSZG55TUN1cTdKNzlKTWhBNVNNbW0raVdlYlk0L1A4MGZYR3dqNkJlc3cxWGt3Q1gyb1k1ZWdPNERFNDVZTjZhc04zNHc0TC9lMGRwaXJhTDJTS1RXSkd1TDZlVGxWZkZOYkl0ckxIdUl1M2NUUGlucG15R3l3aGdBQUlBQkpSRUZVaU5PTEl3MGRVUGtvalU5RDZhNTNuMkdnd2RWR0s4Ni9lbVRZOFhKdWlNYUdWdmJqdkNLd2VxNWQ0RFdYbVVlWnV1S1ZvVDB1WldGUTd4T2s1SlMwMjB2c3FQMXR1SS9BYkljTHo3L3dyRTNpZVRBSi91RDR0V2xxSFJTb3FnNlFIMTNkQzhvaG1LcmFMVDB3aDhDTlNmQlhKYkxldVNzYlQrZXlpbW1JYnJ2OVRaQ0hURTEwZXlaWlc2ek9UbWswVzkxY1oxVHU1clptOXQzckRPMW53TFdzNWxWMWRzejk4MnFwVVdKRkRYdW1ETlIxUnhFMStUclUvS0JCSjBUSjVGRE8xN0QrM2tDdmhrNXEwTkFNenI3VzZseVlCSkRubDI0Z3V1N0ZkN2dvc21seVgyV3ZtTmRLQmY2cVJhTWRxdWRyVElKL3EyYlFNMjh4MDFHMnhBUzd5dHN4N0VzV0F2azdJb1N4YjB0R3lWOUs4KytUWEZNTWVPS0N0OWExYzlEd3ZuZm03M0pkVk9wdnlCM0hobisxd00xanFFTzlZS0JqckxxcXhZUVozK0tEWnVmM0VDV1REb2VNcndTSWxvNDUzYUFGRWd3a1haRUZQK2ZDSlBTaGpuVmQ2NUI3ajZrMUtuVFFhUmRpNVZ4KzFvUDMzTHRyUlloZzNURERFTlh6TlNiQnJXdkFNMGZyTlgwMXVtTCtzZUpWQ0lZMnNxU0s3dkd3ZkxNdW8rUXZwZm1xUWw4eHdGeXVJcmhRL0ZKR1c0OXZLcGZ2dHNIbDRFSTFMK05XMVFZcUlnZjlISkFDMEVPWXVoN0tDcmF2RGhBU291U1VxaWV3NUd0KzZFVlViK2gvWkdEQjhMMnVDejRmSnNGYk5TNkR2NjU5d1IwOWpQUy9lUWZ0ZFhhRVVHb1N3RlpQNDJFU04yUUJ4aVRXb0lTS3l5c2FwYTNydEgwK1B4ZFRDVXhuMVlJdVdycE1oNEpkemNqdmxJYUpwQXViRFZHWmVlN3I1RitIQTBjd1RLdlhaZjZlTFAxTDFCWEtsNDZVRGRJZjJIVkZWNzRIbHViMVFnbThEeDgwekdKYXJTcXVPaVVzM1NtcDNrZkdDMFNmc2EwTFBoOG13VWRRWE42V3JaRWc5N1p4TzliU3Y3cmxQTi83T3NYNTVDc1FTWEpoWmNoOElnQkR3aldaYkV3Q1FuVWN6YWhvVEZ6U3JoenNXOGtjSDFiUXZwV0JKbTIxaklVdWR0Y1dRbWs4L3FzbXZTcWFyaEJsNHFiTVByaUtDbmlQYVZFclYxVlYvMnpmeU9NQkE0NFRxNGttZTB3SCtSM3RVSXNUWFRsdnQ0MHVUeW00QXBSTTlxOUtBUmdlYnZEUTBuK1NkT0o5WkNMTkd1M09oMGtrTGJSRlhCejB3S3NtZXkxd1Q3SGpicG9KZzdHaDFsSzNYelBVVTJ4WFRNOWpUR0pqb0E2d283UnZiM05oYmY1VTB4RUhhMCt5TEVUMWRhbjhUdW1PTmR4Z2FPR043K0FxWjlSWG5mVFprR3htTVpxSDNxZDFGMjJXRGh3T0d4d25RUkk5ZDV4MjZncUx2b3JHbTlxSUp6K1BDbEF5RWJNdndadnBnRHlQVEJSa2RWWG54Q1JLSCtyQXVHS2V6alA2QWpYNWd3RitYWk5yMlVHOGtWck1nUWthaytqQkpFeHVMY1c1STlOVkU3SFBIZlk2dDJPVXVxT2k5WEVveko1WERTY0NoTWE0WWlvZ1hQOCtQUDh0TzBQRE1qNFJIOURhVnI0dEphQ0QxLzZoTGRJR3g0NVg0WllaUVVXRVUxZFlFMlNidis3MTVKWlJBVW9tdXE4NEpDc1FrT0I1WkVMdStUTUp2dnFKSy94UUJ4NnU3NW56WGtvRHpwZUJ1Rk5qWDNpd3hqdHJHcmZLbUVRVk91emEvSmx3elg2S0czemgrTk45TUIyWU1TdTVxS2FLeEFTb1NjQ0RzeXF3ejgxejJiV2h6TnhxSmRVOW81ZUt1TFF0QTFpaG9WWG5DU3NXT0NxSGZTTW1VYlByS2lVZThnWG53aXRBeWVSUGxRUlJhMWRhOXBISmRJNjB1czdXS1BGZDRtK0o1Yy9uMlJzczZyL3JDdVhjNjJpTXVLN2xKR2VpNittY3dFMjdaSng2ekFVemMyVllrcG5DZG93ZjRwakVxaXZQcGZpa3AyK2ltdVpCdFl4NW1ia2pIR1ZIRktFM25CWi93RTNxa2xGTmxOQVQ4MWxUR0IrS3JISEZpdmNFTFVmT1RyWEJzZU5WdU9xTUVtNWQ1V3lwZDkyVHpZa3FvU1NXNlRKenZld2prOUxsRnBBSW55bVRzRTlvb3UwNDE1WURYSVpBZytHWHIydkw4UEtJUnE3NWZEWnRpSjJNaWUxYlJhUmJFTVlrT2xEQlc1eU9STjl1UmhteHhIbE5wbGlXcG4wWGVPSTZsN2dUdW1iTWlhZkNKTmFUUStYMXFHeExIMVFCZlN2UjJxQ24wa3hubG5jTEhEZEJVQjJuQzNIcktoYklscTMrd0pPZlI1VlFFbXZ2bWNsUjlwSEpjczZxU1FDMjNPdHlEb1FxV2xtVFhyWXBaaGJyMU81R21EZURtVCtiMUpaYTQwQUVsTlVHYUV3QzdkVGJFZXNWRWI1SnJTZXdFTkhRMjM2Mm42TG55TVFFRXBlR3M1OHVLK0lrQi9kUld0ZU5udDRBMnFnMzNoTzU1a2ozTUhpalhKTnc2eXBXcnkrWWNld3ZmL1lMSDFQdkVibWlTaWlKTFJ3TFRDa21UKzlhYXExbmFwUkkzcFZyRVVkZEY3a01kU0N5N21UaS9SRlkveGpjWWFIUmQwbDJaTk8yQ1JFM1ZLb3hpWTR6Q0ppOHM2WWwxTzBGWDk2c1pTdkd2T0dxNXE3dnlKQnJBZ2t4Q1V4cTdGbExHMDFoWVZDTlNuVEErOW1xYS8wSzdxNUpPSFhsbTJXUEptMDlqdkdxTTJmRlZvc3RvYVRka2Fqc25rY21VODdxS0tGaEVmZWdEMkNtT1hnano0NmphYm9iUWwvazdjNGRMb2hjZFNMNHlBQUhSVjVvc3RkVTBKaEV5LzhDMFVXejdscXoycjQ0cmlhbHJXamJnTUNxak9KN3NrN3BMazBxMElaSm1BVlVwVlhtTm1jN2JabFVKNklYUHFCWStkeTVoRk5YYVJKNjlUU3AzTjFJZXhSTEFuZWNMTS9TU2NrUW5nbFA5cEdwWEEyMnFmT2ZyVkZDYTgzdkpVMGk2YUM1dnNnV1VCUStOR2NBQ3JpeVo1MjUzZTJxSEdqRzJ5cG9UQUl0U1c5QzIzTE5PZ3VHZWpQS2lKMEcxYkh2cDJJVGJRakZLMDVyYmttb3ovYkdwbDJtSjF5aXRYbThkSTlBR3VXc09MbDE1ZnQyajA1WnJSM0p1a2R4eEpSUUV0MENGWkY5WkVyNHVUUUp0QXA1Wk5oQk9JYzRzSGZNY25pdzVHZ2NIc1dDZnNtNDR4RFJWZEhHSk9yK2dhcTNveGo1V3ZHV0Nvdk5DRFU5cktaajFxSzJxV0tUYUR0cnNIeU84amFqamltQUJFS1cvR1VXbjVkT2hQbEl4eVRjdWdxVFVBZFlSVllVb1hzVVIxUzRrc2xhVmtUMmtTbmhsdldjbjFFQ2pvV2U3am9ZZTRuOUhFL1dZVzViNjdFeUFXV1lOWTVtNnRnWWs0QllqejlXTVkwVjNxOEppem14Mmxxd0Zwd3VhQ2VMN2xhN05FcXlhd3VUK01XYmp2SWVZc1U3aEhrWXVVdG5TL2V4K09LYzNXdTNyc0lrT2p0cHJqeXZQMXhKL2s1QU54VW9RdGxIcGhpczBmbjhtQVNhNkRvQktKK3M1M2l5VG82NnM4ek9rekJVbXpXT2RGc2lNU2F4aGlidmlCQ0VlUE5MaFBpa09FMkhFbks2aVE3VkxKV3Q2TTBzT0duZGxKZi9sN3hOSSs4TkszVU5idzVzV3JRM3VNWUdXbzNLQi9QVGFuZ2w1VVEyYlVOeTY1cGdWRGkyL0NaZUhhK1VjQ1dUWHRvcGFWSFpSeVpUVVBxTzVqazNKb0ZPeWJSV1hmbjhPOURjOUtRKzllRUgvamlOcmtxZXBYZmMwa004ZHVwTTI3WEtNeWFCS2JlZUNxUmlralhUNDZLcFdjMmlvN3N1dEI3VEFqY3VxNXlvMEo0bGhQZmNGazBxc0lhQ2R5M3V5aXZ2LzlTcVJZdGd5Q0ZUbVFlbXYwbHpKeTQ0bVdSRTZKZjdSSnBiVjI0UzdERXIwOFYwdkxWaXcwN0NxZ3cxRzB3WmwzMWtNaDR6R2YwTXo4bjdFcWgzMitvSEZHUUZ0Nlp1alE3UExMdXZZdzAxY2hsb29YUDBQTzB0d1NUMFk4WEFiMXE2TVFuZU0zWWRrWnlvNmxiT3UwWXRTdTZOeUdhTWFjT216bVhlQXNMUXNhNGorZDJsVVlGclZ1cWFaYUE4dW41OER6M2h4UGZ6dEZObTVmUUdJZTY2VEpqYTBRd0VIQjF0MzUxM0haeTY0djF3UUxOdE1hL2s5R0RoU2tMaUUwcmc5MnZCMlVjbVUvQzAxalhQZVJrbGNPZzZiV3k2OHZuM3V0ZUFxbTlBb3pVTkhXMXdEeExxcjRVZnZDVkZvZmVVcm83d1kwelBia3dpM1dtd2lwNUs5d3RnTXFudkFrTlFCQWFYeXlyRGtxa0ZucmpkaEhpYnNtaFNnUlhMcUNCcCtyaWJORFBHR2ZUQ210QURYdnFlVkdqdGhyekRzQjF3ZEt4elg3T2J1Vk5Yc0RrRHBPLzhtQlFWcmlTR3pjZGxub3Iyd1R5UFRIS0F0eXRENStXdHVpVEJINTFrL3ZwSFkrQzU0NWxmejBSZnhQY3VsdFA1TVo3cEtsclh6Vlcwcm11U0dkTnIzVVJnSFNxU2oxQmdGRmVWc2FzcWFHNXJhZCtNWXorNlkwdVNOZU11WWZDNXJ0aW4xVk1HbVViS05JZmVjQ2grSGs5TDRNeWQ1L0FuZjFYbU03OTFZODhtS2lmUUUxWG5pWFZkU1FLT042T3ozdVBVRmV4MjFVRTJVMS9Sa1JXdVpEcmhtZFg5aU9lUlNlRkk2T3RpenNzbzBiSHFyT3RlY0Q5MG0xQjduZk8yTG92eHZjL0R1TVNIVGlxZExlN0ZiNG9ZN3ZqY2tDSHVxRzJyb0dVU2tHdEdHWjFhMjlFaHZ1eVNta1RUTE1paVFXOHBub05OdzF4TGJVN0VPVFNwQUNRWWJhQTVYOGhkeXhoQXp5aHZ5cUNCeXVkVVVYcktVOU9LRVhCb1JrSFAyQ08xVTFja0U5ZXVxakVsa2dLVVRKN1I1Wm5RS1czeU8wTDZUTERua1VrT21JOE00UGVjbUFTY2tFeFROQmg0QXVpWEw2ZlJ5K0wxeXFXalZmRW1XRmNsekhHLzVrc1FDK0dLR1M3cERaVmF0WWJpZEpRQXErNnh0UGhwT3dKZnZkVHhjSVIwR05xc3EraU9Ec0JUSWQyOFE3c1Y0S1BFdGhZTXA0UnZXUjVtRU1scmhXbEc5TjJ2QndYL1ErMk9MT25qOWhRY2NIMysrVjBySnc5T3AwTXNxUFRkV2NGR1RNTHRrd1NIK0FsUUVoL20zQVV2T2lYMVdBNjBnK0I1WkZLeXZZVjNUa3lpbmphcUZOMkNFSHFOelRUNUR0RnE3K0F6WjR3SWZaVndpTm5vQW44eEVzejhFZkRMekNYNHllZFZHV2M3VG53eXNhZWo1YjFqYjZuM2RGc1RaNVkyRlNmbUV1c3l1S2g3WjVCMFFkR2gzUXBVT25ZTHF6UzR1dnVaVVVKL0FFMFc1ZnRWVTJJSVY0UFpSZDMvVW5ERVpJb3U4VW0vUlF2dU9RdENUemN5UmJyeStqVnZlaCtzSk94V2pKODlVMmVNNVBMeVBUS1JNcWNyQk9wOG1BUWFNbjA4Q3FTY0c1cnVEWk5VcVlsVzI5eEJERnFEanQ5QW16cmduV2FsK2pJZDE5UXp1bjE3dHBpT0V2eVV0dTZ5Wko2djg3SEhYSWVwK0NZNzdxdDRqQzNiTXZobGJwYnFhak9MUUp4RE94VkkzZzlMM05INWtua3grbVE4RUF4TGU0YkhINEI2dlBvWWdwUXBtRU1pRkJ4eEhwM0tRenZmVFFWYmRjWEEwMGdIUmM3aVdrK2FLVUJKM3Uzd2h3ZUpXeUpqZWs3RTk4Z0V5NXArYnFET2gwbTB6UmdxQUFqNGFWbHV4V2RrcTIzMGtjOXloMXZzNnRRUmo3T3VOZVhzd0FhdGZzY3lDVHhxeHdhbTNITlhhUHhkS1E0KzJFOXB3WkMySThPZDZ6cU92OEtXenN0NXJFdFhyUXJNc3JmS2p2T1hSTzY1Yi9PYk0vWGdFV2l3Zlg0dnVEYWtvZGNicW5MNlEyZG9mMzFrczhEQnpBc1FYQ095ekdqSDQ2ZE5YVUhVSDIwS2wvTENPay9paVhJOC9HKzEzNUVSNmpkQVNUNUFiOEtvOE9Wd2lWWjZUc1QzeUlUZ3RqVmtuZ3VUS0xrQ3kwRzZJL1ZnWnBWTCt2ZDR2TFdPMkdCdmIySGx4cm53T0ZaNXhNWk5zd0lJeWpLSnBLZS8rQ3J5VmFwNnZpQkkvdlhXeXpLMHoyNEpTWUxTYTAvaXk4UXluYmNhTjY5TFd4Vlk2THdCbmVzbVRrcktHY0RVSGtRZ1psdExrbmQ4ZHNHTnlGSlFIc1BETXZ0K2hjNVR6TmhMd2VFbVo3eElJNmlxVFp2SHBIVk5rZzhjZDllRUVlaWRTTFU0OVFIMmtzWTFreDJCQUNVeGtQUGg0ZkJ2MVArb1ZHcW1vcjVISnFSdldQT3ljMkVTSlZkZ09Vam9wUGNFV01sU3pUeDNSS1RMNGhpZm5SVEpMUi9EbmV5M2RDdm0wYlpKd0IwLzdrcGUvUDZNbmlUb21BUFY5WVB0c283ajB3YnBxRFJ0cHd1enlKUURJWmZHeUxJbms1ZGJNSjBxN3dibkhrOHpJTDJiVWp4MGdaaVlteXFvdXRCcStpYnF2b3FJaXJWWXh0TlRjRUJVMFRMMVRJTW44cXRwdFR4N00vdXJNQlVNR24yTU5udWNqMFBHZFowOTNrb09IU0VCU21JZzVxWmYzVG1VNjdoUE1UMkgvNUh4NGxxV3JaNExrOERUMmVVVkwzUHB4enZWdWRXMzhxVWVPQitmZit6WlZwSUlYbUtQN0NiL252MFVac1NiSnMwMkNUNmJ1Tm1YU1pXM3NOODNUREtnV3ZLQytneStTa1Z6NFJXNDAvSFRZTFY5bFM1dWhOWVZ3QitYZExtRERDK0xMNVRxeTVvVXFhaUEvOTQrWkQ4SzV0WW1iSFFIZ2MvSVVVZmxUekFDM2pCaGZNZk05aDFsL0lIbG40aWxpcTZJL3pUL2h4VzAxM1c1UE16ajVGcEI5ZTB3OUZ1Q1IvMEVLTG5NanJaZzRFY0ovK0kvT3JlR3FiWC9rWEhKRGF0ck9nOG1nYWYvTFlWbytHMnB3WDRGZVA1VGRtdlB6cFI2NEh4OFp1eU51M1lxd2g5bXh6WDJZbmR2ekRHSjVTcDZzUi9ndWY2eXluNkM1RVl6WXpkM2syZFUyUk5PQ3I0T3U1cjhWZU9qVHFRWkIxU3NTOHNLTE4vRnVFWEE0VGhhL2JwZU1lWDhqdC9QSTlBeGYxUGNDMzVtMmNlVDVFT1lETTJ6bTZ1Vmg2anJsWUlER1REalk5TS9LNW5rajVKRVhUa01zQWorTGNBWExYZjBNQWl2UDBtZWpnRmkzMW1YQ2xFeXFlT1JMZklsa1NaN2UvSy9WZE5CUHVlUmlXblVxbEx4ZkV5djY3ei9LWDFoL0QyNnd0alBkZTJjOE1EUkE0a0wvL2l3L0ZDMkkweCtXL3lCRzhhQ1BjWElHMXNLT1BEdndKVHVlODhYSG1icUgxME1ud2hncGFuRzJJL2FPZENpYSt6NENtVzNSM3VlbGREd3ZYZ0ZsTkZ1NE0rOWJJdGF5M2cxOWN4czJGV01VOExnMzQ3QTkvRi9EaE10T1dXeXdPR1Jyeng2dWRQQkk0cTZQVTNHN3NYbkRmOU15RUFmWGpQenB3YUdvZVZhbDFmS0dZcENsTVIvTDcwR0pndlVHdmhiTmRFamlBTFFEZmdmR2NZVFM5TnpNRXJBRjNHN1hJblB3TitsUDY4ZC9lNHJYRGJJMmxVeG9rM2Q2Ymo4Rmk4ZWR0cW9YWk5JbHY0RU5vSHIrRjliR2RMZ1J4NW05MlZTbHI1dzVlZ2ZwendpZE1CN1V1dWl0S2pBcXhSRDVSZnYvODhXTDNyZngyd1M0V3BJeC9IYkR4LzltY2gzVitNK0dVaWxXT0NvU0t1aGlaZ2xNdjFKUHY4eDlwUHY3Q3Z1cHozOHdMb0tDaS9xL2Q4QzFYUDFERkp5OGQyTmZ5SWUwOVR6am45RVB5L0l5bjFrMC9iaTNUa3dpWFplczFYd2w3bGhrVlN6eXpiVkU5TkFIWmZlTy9aNFQwd2lTZjdxbDYrd0I5NXBQYXcwWTRuUUhQRUhLVjBvcW1YNy9ad1RmWHhxeElWWjh4SXRjQ1JMeGVuZ2VWeURkV1hTZ0YrTUdQMGxzUWY5NUNNN3gyaEs1ajZ5TmR0bm5IeVR3RnFmdGVVNzRGRU1TcmIrUjBmT0pmTysydXVNVEJtVEdGUk1XRG9jZW9lUjBrNGlKY3hxcjA2WUhXNHMxZGx4dDhDUnNRdVowYmtKZnlqazRvZVJOc3krVEpwak5DVnpIMW5kUGhRNStTWXhRL2VMVTRETGg2dy9EYW1KVlZMNXBzdjd1a1FVVm4vNElxSzZ4bVFTNkRKMUNlSk9hU2VSRVBCTXR0eW9HZGREY1JPREtBc2N5Yi9vckoveXVEVTZOdVVJeG1Ha08rWC83TGtNb3ltWis4aHF4aDFHY1dmWkpEWmR1SEtvYXVyKzUzQ1VpTjR3N1FidGo3ZXBpMkwyMStvU0daamFXc3MzWXpJSlREMzNuSElwN1NTNkJEd1Q0cmNkQnN5dVhSbVVTc0ZSS1pmNFpNQzVMdGc5aFpQaUVvZFlETmgyb3dRMWtwSzVqMnpabmwyZllaTllDbnVFV0hpeittc1B5cVdpVWc5Y3pTWGxlYkVHRmVKc1M1QVZKOG83UEUwYkNLVUxKR2Y4L3FRWDZPYm5DMDNCVVR4ek55aXoyL2hvYWtwalUrUG9YeEdiNWFraktabjd5QzQ1azdLek8wb2tEKytsRU9hSDZoa1BJWjkzY0VycWdXTWM0T3dyZkMxenlmWHBFWDNvbERxdVVlS1NHYk9rNXBTV3NkN2ZqTjlmY1JjN3Zaa0dSS2JnS01iMnRVeU9IaDJjTWh3aW9zZHdxY1ZaaTJNMEpYTWYyWnA5VXVBTWp4SVdVZ1ZCT1BXWk9WNEIrNEFreXdPWEhoTk1BbVBROUdNeTM2ZjV0cW00OEVoWFZSQzNjWmtFYlNHVVRqWEloREorL3p3eHIweU9nUkVXT0lxM3Q1N0o1TGErVExLT2dOZi90YW8rdHFjaitaa1ZoWFFhVlNMa2UyUWllOU94MHpNOFNnU0IwVDdCRlZpK0IyekFFOE1EM3dUR1EycHZDbDJ3dWFmbWsyZ2Q2WjdwK0V3QzI3T3VjMEhwZklneWZ2OWE0RnBRdmtnTEhNbFV5ZmlUb1kxYWVQMFZza3NIb2FNcDZYbGtRdEdLdTNJMzRTYkJWMkN0N2pyL2VZYWxXQjc0Z2ZRLzUva293WGRaY2NIODFONlVPNVVZMnlnQmc5d1JKZXNmU3V2NDdEM2o5emZ0WVMzTEh4QmpnU081TDluZGdoWlF5emlaT3NXNlM2OGYwOEE5S3hMQjBaVDBQREloZnQ1ZUNqbkxLMDR1V0RrVVZtRGZsSk5Fb3l1L1FHT3l0T1dCTitWeVlxVnhLOUhmSDY0YmswQ29iK1VlbCtPRTg3cnVtZzZsTFIxSWtQcjl5L2IrTGVFTkpDMXdaSTVEZldESkZuQVFNb3VITWZBOGpGajhpRXA2SHBuUTdORGR0cC93VWFLYWVqcjJjL0dGNWJ0bXZwUTB6dkxBZTJxUjhFdnNwWTNya2dPRlNjY0puWnpUVk1kbUVrblBQUitlb1ZQVjNWREc3NzhZdG43blNuRXBDeHlaMEZsM0dRUjFpVjMxeEpJb0hFYmlNUjJ1MUlKNVpSRXIzcUNIdnp5UFRBanJxTEZkU1o1c2t5aXpBcnZtdEdJLzhKWUgvblR0QU54MS93c1VjNHV4VFJIY2tPL0RHeG5qTTRrWmU5c1Y1VkhhcUVBQ0diOS93ejRsUzVnRFNRc2NrZU5TNWppSGlLNEZMSGVJdzBqY0pDN2pxR0Q2WEVaVTB2UEl1RVpUNU5YZnlUWUpMRzl2aWVjUThOUGNITXdraml6bnNtMHd1ZUg2Wk1hZTR6Q056eVNXeVJJTXBSMDFMRUo4dmNXaUsrNndacVdFQnlrNEd6Ni9pYnZxdXdObDdzdHFpVThQcEpzYko2R2twK2cxNHNwTnRFbGdCVmIzNVI0bzNDanp4VDQzMnFXeXk0SjIra1gydWovQThibUhHUHQ1TzNxTUswNTRuWUNzSGxEYVZjUlF6a2ZHRURzZDNuVVlHVFJBd0ZuS2FmcUw3dHZtVklxZ2xkY3ZPclNESGMxeUVrcHFXZGE5cXBZSmRkUkVtd1EyeklLZHo1bUFGUmZNRWJvYU9OKzlpZTJsZXhuajc5azQxL2hHQ1p6MGQydElhVWVQbE5DdjNPbVlYb0EzbzNsejdoU2N4ZC9QWWF5N3JydVBTM2hNZkhxOWh6UHJabEE1QVNVOWhWMGl2dWRFYjlXVldvSHQrVDFmamVHSCtIQ2pQeHVoSXpQMzM3cm5DbnZOajN5UXhvL1JKSkltR1FjcFRYVlpGTzlMVjlXc1I2WHFMeTVRNWtBNkRCd3RiSjZzSStsNDY2NzhYWDRhYjhFY1l4NVJTVXU4RTZ6VEJ6L0pvd1IyQjBKWFlOSGJZbjhoLzBJWHVNNGRvSFNxbDgrYlRXbXpmNEMvNk03R24wVE1QRGtlUjJsYXhqNWZiY1duWDdwMndqNnhLenR0Y0xnc09FM2Zmb1ZkREJ6ZUxxZWJHQ1ZtRE9TaktXbkx0OE9Mam9FdTRUbHRzTDdOTUZGaHJBQ1pRWGRReFRhS1R5M0R1cmI0ZDFpdUQ1TGpUVy9EbVhKM0tyeHN3MFhXMGNUdGk5SjJHc0lkdmxBOHd4eEhhV0hJZWluUlpjR1pkZmNCaUlJZzFXRWtmRG5vV2xMZFZ1a2pLcGt0UmNhMEhTVGdhby92U2VXcGNQdmlBV3hoejI5cmdyTVloYTE5aGJmbytXRlB4clhIQ2ZRaXNYdEsyOVZFV0h4Y3FlbWNjMHZXeUFTVFpCbEVsZ1puLzdGaWtaZlVjWmpsMnRHN1RJc2RVY21jRWl2dXVzS0VtOFJHNXVOZE9iQWd1alZnUUxuSSs5WU50eUhsUzZNcFl6V0o1QnQ5dHp4S3U2a2R0SUVwWXR0M0VnbHVqb0ZVYVhDV3YxZ3NzOUxaa1F4VHo3dXZxMWxIVkZLTElmZktlNTJJeVRhSk1pdXc3OFB4ZkFjYVNzeGpWdkpNNXlnZjVUZ3JkUE80WDlIYnVDZWs4K1NBYzBLQW5GWXhNUGhyZ2JyQnhlS2pRTkZWWlQvRUh1a1hjWnlSdEduMlNKVzk4R1NWblJod1RoYVcweWF0VWdzK0E3dFlnMGxZNzRYNnFySjQ5L0h2OUgwSlp5N3VvZG9EYnp0aHBTY0huQk1HNW5TSkMxK0JGUll4N0RUaGRGVTZhaE1SeUVjQUUrWnVmcXFWOHRTR1dBL2FzNkppTUNJd2VRaGdla0RXNi8xMXJOd2xESUoraGM3UEhHTWpBbWNYZ1kyZ0ZkamxqL0JwQkwvTTh2ZlpyWExVUENKUWdFRElDdXgzL2RjL2wrYkFmd2RzSGhVVUZaTWlBbWNCZ1M4ejl2cC9sM2Q5N2ovODNaOSs4TjF5Q3FHTll2TXMxQ3JxR0JFWUZnR3N3SmE4dG9ZdEt1YUxDSndGQkxBQ1cvSmFQUXZWaWpwR0JJWkZvRlhTSU5oSWg2T0gxVExtaXdqY0xnVDRBWTF5bHptVWY3dFVqT1ZFQkc0bkF2dmw3QUhjVjIrbmVyR3NpTUJ0UmdDZlR5eDdiZDltRldOeEVZSGJpUUQrK2IzczFiK2Qrc1d5SWdJUmdZaEFSQ0FpRUJHSUNFUUVJZ0lSZ1loQVJDQWlFQkdJQ0VRRUlnSVJnWWhBUkNBaUVCR0lDRVFFSWdJUmdZaEFSQ0FpRUJHSUNFUUVJZ0lSZ1loQVJDQWlFQkdJQ0VRRUlnSVJnWWhBUkNBaUVCR0lDRVFFSWdJUmdZaEFSQ0FpRUJHSUNFUUVJZ0lSZ1loQVJDQWlFQkdJQ0VRRUlnSVJnWWhBUk9CMEliRDhyQWZ2dVhmM2RPa1V0WWtJZkFjUk9PUWZjb29tOFIxOEFySG9VNGJBazYvQUpFcnBOSFVsZnZHdkZHQ1IrYXdoc01adWxWSzV6dUtua2tzQkZwblBHZ0pyN05GU0tqZkMvdTZ4bE16SUhCRTRSUWdjbE96MUdmdjJLZEkrcWhJUk9IRUVtdXhHS1prOXRsZUtQekpIQk00WUFoMTJ6ZGE0WWhPKzhOSUhmYkV4TGlJd01RaVEvNzNlZU4zcXhGUXRWaVFpTUFRQytPUHJycDJ0eHg2Tk5tRURFc1BuRFFIOFhaMWpBbmN5OWtUL3ZJRVE2eHNSU0JHWVprY3B3VU5mWmV4bTM0MktWRVRnSENHd3dwNGd0WDBtWTQvc2tyaElSZ1RPRFFKdDlqaXQ2OU5nRTEwYUdlbUl3RGxCb002K21hbnBVeHZzVmpjVEd5TWlBdWNDZ1NyYjVQVmNlc2V0N2JTK1V3MTJ0SmVTSmxSNTVmMmZjaWJqSmlVR0lnS1RnZ0JqMTFHVmhjN1I4K3pUZjFNMWRyU2VyV0w5K0o1NHdpa0xTNHlaSkFRV21EaWZVWDl0c3N5MnJJb3RkdGl4VFl1azZlTnUwblMzTWF3c01SZ1JtQVFFWnNXMnhQVE5WYlQxYTNhRmxtQVRMN2NqRU80OEowa08yVlVTRzhtSXdDUWhjSUVkSjBtbHM1VXNNam1wTUpWYnFETDJMdzNGQXhjZXdjOWFQQWpyZ0JLSlNVTmdqdDFNa2kvaHBhQUxqRjEySzdmUVl1eUxkdFRCaTBBZGxqeExiZ3VJNFlqQTZVZmdFTlBsaFVZM1NTNWxYOEZlN2pIMjNyUUtsY1l1aVAwNFNxU1F4TkFFSXJDQkZuN3dlbFNzVW4xWnBub1YyTVN2bU5oNWpDZEowaXY1ZW9YSkhnTVJnVE9CUUl0ZG5UcnE1NmxhZVF0akw5Q0pjK0p0dXBvN0M5ZUo4UjRSbUJBRUd1enRMYXdqNVY0L3c5Z25WZUxVSGdJVjhucEZic2FZRUJFNGt3Z3NNMVlyL2hyQjl6SDJVYXRxV0pqcVdtUU1SZ1FtRElFcGZNWHB4NTVkV0ttV3MxK05XWGdoZDB5TUNKeHRCTkRDY2IyUkx5WGxYTi9MR0Y5NzFkZE15YTgrNlh6eEhoRTRHd2pNc0VlV0g4SjdkTG5hd205NnRaMjR4djdXSm1NNElqQmhDSWdXam5kTHlTNmRxU1ZtMXo5aENCN1laNDg1ZENRaUFwT0ZnR3podmV4clJLS2FsU1pqSDNjcjNJcmJFaTRna1pvd0JPVEcyd28vMVpHOStFNmQyWlZReVkzY0FTV2JQOFpFQk00ZUFqWFJ3aStLT2ZQN3VxNysvRHpIRDd0Uk9FSHVIQ0VucVpHTUNKeDFCTER4dG9VNlhHVDhqR3VyNjFTSG4vcXpUampKTkN6YUZxeE9PZmtqRVJFNGd3aGc0NDIzOERteDVOUndLckJRSmVkZ1JTck95enBja1lnSVRCWUMrSzRacjlBS1gxbGRjdVlUZUlPSXZDMGhhajRueHBQSkFpSFdKaUtRSWlBOUpwZ0VQbHd6YmErdUx0YllzZnYra014MEdMY2xVdlJpYUFJUkVNTkRrc3p3elliMlpscEJmSTBnKytZMVQ5NkkyeElwU2pFMGdRaW92MXVaNTZORXJXc3F5TDlaczI0b094QzNKV3cwWW5qeUVGQi90MUpwM0VxbTB3T3grTExaMFo2L3NuRmJ3bzlMakowVUJIcHNXMVRsUyt5bGpldTZVdmorNWEydUp0eDczSlp3OFlqVXhDSHdkTDNLZE5mOVpwdjZHd1ZmaEkzYkVoUFhCR0tGQmlLQTc0YmZ6TjJORTUrNEdTZ2lNa1FFSmdtQlh0Ry9TMlMvdkQ5SlZZOTFpUWo0RUtnLzBmZEZ5N2o5K0JHbmZIQml5b1Fpc095djEySnRCd2xWOGtWQVAyK01qUWljQXdUMitSdlkrS1p5OXh4VHZSOFBBQUFBYUVsRVFWVFVOVll4SWhDQVFJZWY1SmdwZUNNMVFFWmtpUWhNRUFLTWYvZXlHZDhmbXFCSEdxc3lHZ0lkdkZneEZZL0JqZ1ppekQxSkNEU1ArM2p2Vk81MVQxSzlZbDBpQWtNaU1NMGVxYklYRHBrNVpvc0lUQ0FDRDlVZWVOc0VWaXRXNlhZZzhQOER3WVl6cGxvSk1RUUFBQUFBU1VWT1JLNUNZSUk9Igp9Cg=="/>
    </extobj>
    <extobj name="334E55B0-647D-440b-865C-3EC943EB4CBC-28">
      <extobjdata type="334E55B0-647D-440b-865C-3EC943EB4CBC" data="ewogICAiSW1nU2V0dGluZ0pzb24iIDogIntcImRwaVwiOlwiNjAwXCIsXCJmb3JtYXRcIjpcIlBOR1wiLFwidHJhbnNwYXJlbnRcIjp0cnVlLFwiYXV0b1wiOnRydWV9IiwKICAgIkxhdGV4IiA6ICJYRnNnWEdadmNtRnNiQ0J6WEhGMVlXUWdabDlxWG5Nb1hHRnNjR2hoWDJwZWN5bGNiR1VnWmw5cVhuTW9YR0ZzY0doaFgycGVlM01yTVgwcElGeGQiLAogICAiTGF0ZXhJbWdCYXNlNjQiIDogImlWQk9SdzBLR2dvQUFBQU5TVWhFVWdBQUEwQUFBQUJ0QkFNQUFBQjZseHdFQUFBQU1GQk1WRVgvLy84QUFBQUFBQUFBQUFBQUFBQUFBQUFBQUFBQUFBQUFBQUFBQUFBQUFBQUFBQUFBQUFBQUFBQUFBQUFBQUFBdjNhQjdBQUFBRDNSU1RsTUFWTys3bVhZeXphdG1JaENKM1VUMkpvN2tBQUFBQ1hCSVdYTUFBQTdFQUFBT3hBR1ZLdzRiQUFBWENrbEVRVlI0QWUwOWJZd2t4MVc5bjdlN3M3dHpCSWxFUXRFY1I4S0pEMmVPcnpnaVdITkloL2dJWVU3NUVSQVIybEYrUUJRQmM5aEJCR3c4U3lKQUlNRXNNVCtRa0RXallBaElLTHN5c1VJVXpLNFNSS1FFc2NjRkVFbDA2VVdHZjRZOTd4a09PeDRYcjdxN3V0NTc5YXE3ZW5yV2QwamJQN2FyWHIxNkgvWHExYXV2bm8yaXMrZithSUZQdm5wL3lIRW1oZHdDbS9GL3l3Vm4wUHVpQmVZNjZzeEE5NFVsUUlqMWIyV1NORDcrQjIxMVppRFdLdmN1TzMrWDhSNHFOUm1lR1lpMXlyM0xOaWVNOTRjZStJMWUvOHhBckZYdVhkWXhrQmJsekVEM3ppQ2M4NW1CZUl2Y1ova3pBOTFuQnVIaW5CbUl0OGg5bGo4ejBIMW1FQzdPLzFzRHZmR0lxMUtXLytoT0djWXBsbGNYTnhNbXdFRDNWREZmbXkyZWpIMUZQdmpHSFYvSjZjUER4SjM3cmZhbDMyUENCQmpvWGlvRzBrcFNSOUh3ZjVnaWN2WU5ENTk4OENncmFzU1B5a2d6aFdLT2xuQ1F1T3RxOHJhSDFEZlpXam9WWUtEWFJqRXFsczJKVWtjTDZzaWkrRk9INm9zZmprL09ad2dmbmV6NVVXZFVRamthb2tIaU51SVhRYjZubUdZQkJvcXNZcSs3YkZpaTkrS01kMVkvOWREa2UvT1dsS1dPQmk4aEFiekpaOVU3b21pdGE4NU9sdFZYdktoVEZ6U2VpTC80bnJ3MjQyamdRZUkrcTg1ci9NTWJwbGJ5RGpHUVZhejlBcW1jWnZwS0FFNFBXbExxcG5yRjFKZWxYbEVIQnFIZzNZZ1RjZGZ6M2F3VzMzZ3NxQnhhdEtVbTdWd2FoMk5LSlV6Y1lkTFIxem92RTlZaEJvcHl4VHFTaHNNVFFyRnVwcU4yb2srMXR6TXlzdFNIUWZGK1JWM1RWUDVZalROaTYybzdTODNzdGFCZWlob2YrZCtNbnNNeGhRZUp1NmtTMTNsYTBlZ2FaS0Jjc1ZHdXE5V3dvVjYwbWZxcEJTM2c2MVUyTE1sU2I2cXZoVEE2VGx5bjBWWTlneDNQZURTT29nNFFueHVZdU9GeTFKekR4RjFKZTA5TDNUYlNKdThnQTBWR3NmM2NtUzJSVldaeVd6SlZxZ3R5cml1VjlVbFo2cWZCeVFLZVlVSmtUdGtoZU5mYUtxQitBTXFpRnZSUUdjOTBPV29hWWVMT3Erc2F1YSt1NkZmK2hCbklLTGFTdW1GZVd5Zk9DVENDVUNtenJDQlVIaXVWaldHeTFBTnBwSFhadEJPMFplVGhTNVZsL1l0ckxsMEU2YXNYd0VHVXVwekNYSTRhSGlidWZuckdzL2tqaUR3a3d3eGtGTnNVdkdVM0hla3AyYWx6NTVUYWczSER6QkpFcVZjVmphTWVaZzJWU3ZidnlOM2ErZXpEVTRtQm53TURGRDBER0d3WHdFQUhDWkxFTVlvQ3hXMHE5VXM5bDFlWWdTS2pXTnVOTjRmUW9yTjcrZ29DUjZ4TURCS2wzbWVqZ0krN1VuZmZ6Y3BHMWNhNDF5dVlBeFE4NE84M29nMHcwRkdLSkhDTW9rQnhvV3NxOVlHTTBGSmI1OWhqbDdEdWdaMVI3TkNPNTBidU9Bc1hKbC92UGRRRDBqQWYxSW5VaHZJd3NFc01RTUc3UDI1cUplK05kS0FuTUgvbVNTQlFPTVN0S09ncjhNYzBnY0JSYXhQVWd5Rld3bk55a01tWjVPZ2ZPM1YxRFdRVTIwMFhVMGluWmRQWkVheEdVdWt4NWRrOGJCQ3BNN0k0cUJSeWFpWDZmUWZHbVNzWnNqQnU5QzVvcnk4UUNNK0FnNStQR25IdTBRTEhLRmpjdzBUY3lWZ3pXZjIxVzlrVEs1TzY5WGpPM2pXUVVleWNDWWM1N3FLNmtLZnJKeURnNnZqeWIzbWZ3MUpuNUJmQ0p0bHdZeW5SV0gwWml4VUhMOW9hbndIN0ZQcFBwR2N6WTVoR2Y2UGhJSEVNRm5lMW5jajc3WVpZK2c2TVFWR20yS3JUT0UxaDVrMVpWTW1CaHJjSnZpQjFQKyt3QkZQSWZDVFIrQ1MzTnFCc0ZZOVpsc2hhRjY0MzdkaThtSUx1UStFQ3gzQnhOeityVGNTbU1hRUdNb281UWJPbCs5RE1Ib2c1bHlreFYrcE9lS0IvL3J1MGlRNFF4ZjFBaDE4YlF2dzZqeXFLeVlGWkR1U2xMc2NLNGtaclQ0RFg1clNTUktpQmpHSkR2Z1FSZDM4b2p3cTVKbTNPcENhVHVxRW1GUWorZVVjUms2eUVCYUZscUhibnFKU1AwOStoQnVOWVRkem81N2xQaGhySUtIYk1IS2JodUZTcFZrVUl1enJxT2crUmVva1BBZzQ2QVN6SFpORGNWTHlIRWV3c3N6bUFtVmxQS2lHd3RXUktRMENRb1J3RHhWMGVQSnJRZ2FVVXBSZHFJS1BZUEJrd29takpDVXFVZnNYY0tJbTZwcElvOVVZeWpUQW8vdmZQM3QxTEN2ZUpnU0xDd0ZON0xsYnF4YkduRUlGWDB5bU5nWWdjQThYZE5SUFhJUnNmUWcxa0ZGc25BNGJlNk5rMjhzM2kzU1VkU0pTNkg3YVVnZDU5SlpHSWJVOTFXQThUcE5ZVGsxZFM2d3FsQ0xSSXBqUXl4MEJ4aDJZdE5XUmJBY0VHeWhSYlk4dWVYYk9JUm5MWFNBN0lDQ1JLM1MxdllTMEFMQiszRTBGVzZLUnZWTG9kOXd6WTU4MUoxYkkvTUtXNWJuRmtqb0hpeGlaVXRPbHBRK0JlSEVoaEZCdVlWWE1xMlNHYmRGaDVwMHJCMElMcWlWS3JzQzRCR3pBN0NhbDVPdW5iRmJZVEVjc28rbXVsMUpjSXhKdHBHaTlOTUdTT2dlS2F4ZTRTSDVGRUR6b1dMczhieFVZMGlKbE5PcThTbFFwZ2Irc2xWRUdTR3BheUNNT2YzRENtM3FJOWFrUFFEVk41Q3V6eml4aFFrTzZiVHBEZ2lCeER4ZTMrUzhxblQxWnRBQk1OdEtXb1VycXVVYXlwL3VHLzdQTWZnUkU3NVY3NkY2SXU5bkJKNm5VeUNQb3BMazU2U2VHeW9rdnpGV2ZwUW1pOEQrenpPSUVVWkVZS2U2ZklNVlRjZnJvK25WUGZ3dmc1Qm1wOCtrK2ZCeUYvL2YyZnBtSFNLQVlqTFhuUUlCeEZqVDk4U0YzNk84YWlRcFpHM1VpUytwdzB5Mjc4NU0yVGYvMGp3bWc1QzFXdGt4NkJReDhnZVpwNURuUjdLd1VWNUxxRWxzZ3hWTnpWcEZ0c2R1Nk9HVC9IUU1kNTg5UGpZYU9ZUHA3Q1R6clFwMVQxOHU2V1VsOWxQTUt5NisyY3JGbXFTRkkzaFpYbUhQQzlxZFR2RUVhanUwZVFmMDc5S29IQzNpWHU5YlFNanRvNUZZWmdzN0JUWng3VFJ5V093ZUwrcDdyN3RnZlZDVzdPaEpsZ29Jc1AzUHJsV3pjdnNyRTZWeXcyY3FWdks3SSsrLzNPdldqdHliQnBGcTZvMHhCajg4ZVVDVklmazBFd1FaeHJxemVQbzJkSVFJQXR6Rmc5OHVHQjRwOTR3bnJCYVFURFRoOHZ2TU5rU3Q1eExteSt6cEk0Qm9zYi9keUQ3VXZmMzNPNE9nWnlNQXpBS0VibWJURU9WcDlVYWFUYm9yNW5DSlM4Ti8vMjZ0V2hVdDl6OWVyVmQrZW9ydFNIZVhzWXBMVk9laHZ6WXl4eUxuLzI0Wk5IM1BFMjV2TWtReWZnZUNGSGphTG5yMTc5WWRnT0FtbC9zR2ZBQXNkd2NRMFI5ZzQza0ZFTUh3blJ3NkJCdG5aZkRUdWhZcExvN0hIUitKUGlkNXgxekVqZDJkTmxjSDNuU29KemJqdDVlZjRNMVFXeHBIRllmcnhBSzhKb2o2YzB0RERMMVJZMzNFQkdzUVcwMzB4VzZTdjVmR2x3VFJTMkhMaEZvcTZJMzBic0V3UTRvZGhPTVZ0WmVPcGZGMnRtd0s3amdrbEIwUEVDcFF0WExHOVRpSnVyTFc2NGdZeGljK3BydVJ6a01PallITFY4aHJkaGpsK1dHQ3EyRStWV0lHdERYZHpOUnphSVlva3JIUjY0MVN4a1Mxd1pOTG9oeHd1V2lrN0JoUFlHaGJpNTJ1S0dHeWhYRE0wZVJuaHZlNUNOYkhETHBiQUx1MXJra0RodjdCekVFckRoZFkyQW9KVU1OK2pSU1ZsOFJEQllwc1UycTlKaU1HN0E4UUlsQlhXMktjVEoxUmZYK1owRWg0Y0I1SXAxYlM4ZjJIc01NSC9ONEJCSXRrMmxhbS9ZYXkrYlg4QzR2ME9JUXVRWVp3Qm9qUXVRWEM3ZWZlcVR6WXFzYXRTY1luV3d6enVMSVdiZjljVjFmbW5FRW1lcFhMRit2cEJZdzJ1U1JiTkVoeWFqYmNnSStiT2d6cXYrMHFRRWxtTkhHQVdxMk0yaGRpTFBPdDdPdzdocGVsZGE2VVl3VlZmLzZDSVhRbzZaTEFKeWZYRUZvaDVRcnRoR05sblN0ekp1VytRTnN3ZlRNcTVreXdKVE1FYlorQ2JYZ1NsQkQ1ZnNwbDZUZ2pySi90dDhzWkdiOGpDcTk3Qy9oQ21YcDJGS3MxZUNWVi9jRWdhb09GZHNLVGZMZkc0cXdHdWFzV2I5WXVoaUQxRlBraEJQTG5BWXk4Tm0wQmlEQnRoZEQ1TUQvZU1MR01GSk4wMUhZaVdyTVp3eWxEVTRxVFBrOXdkSWFaS3BMNjVMMHdmSkZiT24zTWU0TjRPQnJ2dnFCc0loNmw0dVFRVWI0a2FFRVE1RkhPalNZL2pnNEZvaGpWd1BqcVhQVVlQTzZVekYyQXpxQnVDKzY0dnIwdlJCckdJZHMxYzJ0Tk9GS0pxSHRucVByM0lZSEd4OFVJTEpOQWFUb21sRlN3ZUZOV0pCbDF6VE93SnZkc0pPdWcxTjZjcUlLY3ZlOWNWbEJBdXlWckZXTnNvMGNPUEE0VGM4angwVlVDZ3Q2b3RYUmtnMW1NTmpEeHFSV3dISHV2NWk4UndCT2hMeU9VSTdXaDRHM1JYSktzSHU1QXUwdnB1ckw2NUwwd2V4aXBubEtiM0ZDQkZlUDQvMWZBVEs0U01XWUlRYTBBMHdOQ1pyUlREUVRyVDdNa1p3MDFZUHQweHZKOXc5Y3VFaUJHWm9KYXowbFkyNjRvcXNSYUJWek56MjNTQVJBN2JDa2lkWVFaY0xOSThMcEJDcU1heDg4S0RZMXd1VDRSVmFnK2RnVk9RZ205Y2JjcFB6TmwrVVlvZFhJbXA5Y1VXeUl0QXFaclpJKy9RTzIzRnFJREx1aVpTOFFIcGxSRVNqR211djdWazhNTkRCY2piK1dpaEwyWTdHQ3BKczQxMEJOMzdUaWlES2RZa0VodFVYRjFNclRpUEY0dlNRb1VzSDg4MTJacUdEWWtMK1VucGxSTVNqZ3pwMEdpeUROdERDSzJJOUM1ejNUaEpTSERnVUNwdnNOQlZlWlZnR09GVmZYRXl0T0kwVTIwb0ROZitheTN4MVZMeFE5SE9CQWN2dUNoaTBKOG5uSTNxRGNzOFU2VytqeUV4M0Z3dzB1bUdMZFdyMTVnRUZJRDFvZ2NucFk5VXZtRXpCRzdqdDhHTE9yYks0bkdDRlBGSnNQNUZzemprTm1YdG40a040OGwyQlFRUWZBem5uS3pDSUhXRWFWR053R1RUTGpxREpQay9SOWVjTXJML1k1UUttaTlQUGdSWS9pZ0Z5dWtXRzF4U0hjNnNzcnN3cUNJb1VXMGkyMmRPL3RPN2ZKRWYxUnhRWW1vTjlrZHNjRjFaWHBKdlNwVG0wRVc1K01ORG4wdEhYa21senIyd1NwN09JS1BVK3NOQnZvcnljUEJSbUc1eGJaWEc1Qzhxc1JTaFNMUFdkL1hSem55SHI3bmVGd1FLek1HQ3o4UWx0SUdVMHdJaEhsdHdXTmVtK1VtMU93WmtMN3l0dVEwdlBwSjRDSlI0M0dkKzdJd1F6enEyeXVOd0ZmY3dGT0ZZczJaVE1JaEZIaFVhN3pHRmhlZkNXYlk2NXlCYURNQXlldHpoZGFsSXdFSjdVSlhoZGpLOGgrYWF2SmVPbTlQWFNzczN0dG1CcHpxMnl1TndGWGRHOEVLeFlNbitMMFdGUUZQMk1xUWpEN25XVHJ2YUc5cjNtMUxCZlF5WkZzSHpmc1Rnd3ltQmVRTUNadzludkU3TnF4M3pNcytSUXFueHpXenk4NHR3cWk4dGRFSWxVbHNTSzZSWFFNdW5iby94S0pNaDB1WXlXWEg1TWhpOFpCNXJsd0pac1VaOXJVb2V5ZURqVkltRUxsNUQwYWx5eXVSMXdlQVVYV2FxS3kxMlF5RlNjd1lycFBZUVZkY0ZXZ01tVzJVR0ZpMmNIdHFCS0NwcDdyeFNmUkxnUnlla1RqeXVsQkxiS04yZ1NHbk9ENHMxdFVMbnM4QXJvRUlrQ3hPVXVXS3FPUmNDSzZjKzJtcmd4ZHBXZDBnVDRnYVdLVXdIbksvcEhMdENnQm15dklBcGdvQU9VbFpQbThvdGNpcUNibmNMTmJSaktMeUJzVDdLMnVCNjZBaGdycHZleFIzaFBCZnJHSkt1elJoYjNBaUV2S09COEJVNTdjTFBBdEFJUHAwRUc2cmhUUlk5RWVuUDd6dGhUcUcvQ1l0NGV0TnJpZXVnS1lLSllaMEovSXFoclY0eHpaTzBvRVBLQ2hCRHY0bTdoZ1FXV0dUY3NTbU5BSGNxVzRGU2JPQjB1Y2RKNmM5dFpPaHVzWm9pN3dqb1pqWVBUaUd2WWxiK0pZaTMxZm9XM1pZWjJPblV1djc5WVRwTmd3T3ppVlFJUU0zM2NaTEE1ZE50aXZSZkcyVzJibFZNUXRzL0xKUUlVTnJmeFRnWEI2QWNONVhYRkpTd0xNMVN4ZWZWanVHdkF0ZmwvTnJWYkZSckExRW5lY0w2Q2Voc3BRcGttNlJnZFpOTWw5ZmRwTi9sdGhPNGtvUnVNSGFBZjhOT1Arc3BnVk4vemxWbDRYWEV0cGJJVVZXeFJuWkRPMnMrUHJ0Yk1sMjFsQkoxeU9nRG80bWNldnVUY1Axa2d5OE9uN2I3Tjh1QXQwSWxneEZ2TjEyZU5uN2o0QWQ2SXExT0hTQ1p3TjQrNldZSEVEWDZyRE85YkZJdkxHRlRNVXNYQVhIakxKVnJJN3MxSDBYdkRoM2dtQVVUZGJRSmFVdDg4d012U3BIQ2ROTEJkcWEvcFh6dnM2Q24wZkg0UXZYWHlJUEUzVFdDRnRCamhWeTNqM0lLVnVNSE5OSHdlVWl4dU5mNGNteWtXRThid2kwOWZUU3Q4d2wzTGMwcStQRVRkSFZMV2VRdm94OE1TckEvSENNdXN6dURidENPOWpRT0JjWGc1SzE4NE9ZS3hGOEQ0bVhkTWhrc3JwUG5aaU1oTi94empHQkV0RWpjU1hSQlZMazR5eGJhWUlmNHkrYm5BeGh2VTNWNHhIWDhwUkYxUzl4eDhWU0xNMldtUWgxTkMySGVHWDR2UjlvRWZONXpzZlN6L0RIZndkbTJ5Q3dCSFR6OGswQ0Y4WHhMR0VEckJFN25wbGVwNVJLSkkzRWgwUVZTNU9Na1UyOWVEQ1g3Z21Pc0IrQXp4RGhZSGw1ZW5JZW9TSk8wSkVGWEdCS2gvSDI4YlEyQy9lQUo4MzlSTGdDTTFVWTlteFNzNkZqbHlidUdGYm9ZNXpRdW1OTGR4UFpsYkJYRWoyUVV4ajhJMFUyekZXYVg5eWUrMlR4NzVnVUlheFlYMk81SUViM095QjY1QlE1MHVPR1krc2ZsRDhlU0RQNVdSYm56dTRxOWt5ZWo0SzVEYTVXTmtoNDJqQnJ2cUc2WTAyN2lPeksyQ3VKSEhCVEdUb2pSVGJPMW1yd2g3bXJJQmpRNVA2eEVFb3VxWTBacm5UYzdLVGJiUjdrR3l4VHdkWEJMc1BvTUhyb1BzSURJeU4wQUlGVGZ5dVNCaVVwU2NtV0orSm13WmRMZ05xTkJQZVlYMXdHblllaksveFJ0VW10TFMxS3NBSmdkTWFiQ2xaVzVRSjFSY2o4TXpydjdzekJUenNvRFI3RG91Ykk4aGwzOHlZVXVncTloTVFXbytDWkl4SlFvRWFXZ3ZJRkJjdEd1Mzd6V2l6QTBLUXNYMXVtQ3hHSG5wekJUTEtmSUVqR2JYTU96M2RXYWZUUlkxYkVqbVJSb2lQcXZuQVF6TmMwQktkNW5CU0dHVlRJdHVBc25jTk1GQWNiMHVHQ2pVekJUejhvUFJESThaS1o1Wk4rQmFWVVFCcXgvaHV2QkZLODJUd2lxWnJqQmRkN2hwZ29IaWVsMHdVS2laS1NieCs3T0xWL1JvbGdRTldzNURpQzVkckRCSzhSaldzRnREbEZHRjNOcUgzZ1RZTVozRUpmVTV0d3dZTktqNlhUQkl0RmtvNW1VRXEyMzRJc0daRUd0OEhrSTBySW9zUElhdFZ6Q3U1aVU5eC9wUVE1ai9peEd6bXJpaUMwb3lPTEJaS09ZUU5RQTRkb01OcXhFKzJzbUtJSVNRdUpTQ0QrbU9neUVqdmZkcHBJQ1l0aTJod2V3dWh0MUY0VGw1dTRQZlZyQVNnejBMcHdDb1M0Y1RGY1FWWGREbEkwQzhpZ200bFVHdHhFQWRJZlpEaitxNTVEWjhyZXlpdHBqSGVQL1JCTXlhNWNkcGNwQUpETFJBcnN4a2pEbTNGRnhCWE83d3JrSStpRmN4WDRVcThFUDRiQW8ycmZKYko3WXVuUHZiVEo3YURGeXFRb1VoM1k5Wm8ydmhuQ0w5S1NkaXFWY1JVcEtFdlNYb0lFMXBOc2k0WlRVcmlDdTdJSmRBeVBzVkU1QXJnOEJBTDhNS1VvaWw4M0pNWjU5VkZEQmt2OFJ5VG1yV3RQb3ZmSjM0ZklNenM5UUdHc05SZHM5bHk3Z1poSEJ4WlJjMGRBcmVCWW9WMUFvdGdoM09NV3lKN0xqNHUrS2dEaE8rS3k2dUJJRlFUbUxZS04vcGxyRERZTEJMK3VVb2F1TUQvNndpNTJib0JZdkxIZDRRS0gvUFFqRS9sLzFKRDM1eVI1aGt3OFJCY0N1OWhTcUNYUTdRbUVBNmZ4cmhZMk5leDBrMDlJK3VMVXBoa0hITGF3YUxHM2xjTUtma1M4eEVNUjl4dlNQNjF1Z1R6dTY0eHBjSGRkZ0MxVHZkQVErTFlRdlVud0lJU0NpdE83MUdOejlXUnhpTW15MEpGZGZuZ3BhU0p6VWJ4VHpFQWZ3Nk9NVjVSU3IyOWFnbGZ5d2haRmdNNjVaOEFFN3Flak56YlJXekRhUVVsM0d6QkVMRjlibWdwZVJKelVZeEQzRU5maUwrcDdGUTdPOVJoOUtBNkZLZ01XeEo5RkszVmhsazlhR0orSDBYNVlhcEJJcnJkVUZNUzBqUFNqR0JkREhJMzZQV3hTN3NVS014ckJWbVZZZEtLSUJ5dzdVQ3hmVzZJS1lscEU5Yk1ZRmxDaXJvVVZ2Q0xNcWxRMkxZY3VqY3o2VVRCaUhjYUpVd2NmMHVTS214M0trcnh2alpiRUdQbWlQVE0xdUZwa2dNMjNjMkJTaHk3UnpoUnFtRmlldDNRVXFONVU1ZE1jYlBab3Q2MUZOamkrZEwwUmoyVndFMWZKUkM0SlFicXhFaXJuZlN5bWp4N0drcnh2blovSlE5S2lmZ2oyRTV5Z3dUOWJrVnVPQU01WndoS2ZORHc5T1NYS0czSzZjbEUxaXZOcmRDRnd3VTRyVkZDL21hcEVpaTVxeHVpQlF4eWN0cWM2dnZncmtzcjAxaSt1T3JURDdwd1B6MFJLL05yYllMbnA1dUR1VTM2aVhMZ25RbzVxQ0tnTGw0RytEa216TVJiemJBR1hHcjdZS3owU2FFQ3ZnTzdHMzNwOS9iYk9tREg3ZytmUlRDclRiT2pMalZkc0hhaWdRVGdHdWJjRXdRVDcreUhPaHppdnhmWWdYem5SS3hOcmNadWVDVTRrOVJEUTZneDNBblU5b3lEcU9tandEaDA1UExZZGgxc1dwem01RUwxdFVqdlA0NTdRQ2pHdTA3QUE5Y3JXSGdjRkUxWm0xdXRWMndtcnoxc2RmVnQ4RUprWGdDRVViODhHUU0veTdqSUF5NU5sWnRiclZkc0xZS1ZRbDAxSGVyTytPcXRTeitncnJUVWQ5bjg2ZWJxczJ0dGd1ZXJuNEM5Ym1IVGg0YkMvQmcwTmZIbHo0ZmpGd2JzUzYzMmk1WVc0TXpBb1V0VU5zRkM2bWZGZFp2Z2JvdW1FbndmNktEdTVnWEp3NERBQUFBQUVsRlRrU3VRbUNDIgp9Cg=="/>
    </extobj>
    <extobj name="334E55B0-647D-440b-865C-3EC943EB4CBC-29">
      <extobjdata type="334E55B0-647D-440b-865C-3EC943EB4CBC" data="ewogICAiSW1nU2V0dGluZ0pzb24iIDogIntcImRwaVwiOlwiNjAwXCIsXCJmb3JtYXRcIjpcIlBOR1wiLFwidHJhbnNwYXJlbnRcIjp0cnVlLFwiYXV0b1wiOnRydWV9IiwKICAgIkxhdGV4IiA6ICJYRnNnYWoweExGeGtiM1J6TEVvc1hDQnpQVEFzTVN3eUxGeGtiM1J6SUZ4ZCIsCiAgICJMYXRleEltZ0Jhc2U2NCIgOiAiaVZCT1J3MEtHZ29BQUFBTlNVaEVVZ0FBQThJQUFBQktCQU1BQUFDQ3p2QzJBQUFBTUZCTVZFWC8vLzhBQUFBQUFBQUFBQUFBQUFBQUFBQUFBQUFBQUFBQUFBQUFBQUFBQUFBQUFBQUFBQUFBQUFBQUFBQUFBQUF2M2FCN0FBQUFEM1JTVGxNQUlydnYzWFpVRUdiTm1Za3lxMFFQRmZ6QkFBQUFDWEJJV1hNQUFBN0VBQUFPeEFHVkt3NGJBQUFONFVsRVFWUjRBZTFkWDJ3Y1J4a2Z0N0V2ZGk2K1BBWWg1Rk1MVkdwVlhWRlNRZmlqdFVncW1oZk9pQWVFQkxJUkVwQytuRVVLaWxJcVd5QlVLaUhaS0tBU29GMHJ2S0FBdWlBa1ZBWFVPN1U4Z2NSWjVhbVYyalBsclJXMTZibFF0Mm1HYjNabmQyYjIzM3l6TTc0MVZWWlJkbWYyOTMwejMvZWJuWmx2WnZkTXlIdm4rQjRkblRoejl2TGxINS8yUmx2dkhiTnVXUko3d0tmaVdJMXpiMTBvSHBpNDh3RWxYVFpSUDNHc3JHaDV1ZGV1djNTSHgwamVlL0hwOGxwS1NWNjQwajcxb1Q1RzlMbVA2RkVYWHZCT1B2bDFQYTRNb2tQcFFobTVwTXcyWFVwbWpTYzkwYVowTlBiVzlTeWx1L0J2VlcvakxQMlBGdlJLMkJVOXFBV1dBTlJBOTN3SnVhVElSVm9WdzJSSUVUNU0xdGN5L1NqZGZZelV6dEc5dms1UnJhdXYzUWNvZmZLS0QwemNyOU5XNHY1aDBMdGVRaTRoOGkydk9vYmhHZDVKVkdlL2t4TmUyUEY5bGI2bEthcjJlWDM3cTN0QlgvQTRVSEdYUmwySjJ6T2c5bG9KT1VWazRydWdwYkpuR0lwMjBFWVZnM1NKNS9oekdUR2Rpei9lZ3RycGV1a09YUTBVTE1KdzA4OVZWZllHUE1PN1pXVkR1YW1ySHdRcjRGaXkwMU5XZWhhS3RtNmpab1hYK0NOTXlLQ0l2b2V1UVBjQ2g0YmhPdjFrV0R5ekJERXJNNnNySVMzYm5vSDFBcVBmK1pVeGZBVEszeksxMmc0L1RmZTRna2xLKzdtNnVsQ3pUN3hQeS9ENWVKN1lBVTh1NTZvcmU2UCtsYktTWEc3bTVObGY5VWwxREUrREh5MU5NQlZmcERjakVhOWdoUGpsbVovOWtFRDFOTS93TUZaMkZFelpqRFFmdEhOMUREY2dHaDZ6Tnp3UmZpenErTk15WEtjYlVmVlpZQlBUSFdVZWxITjFERzlUK3M1NHZRRGp3a0pVNGh3ZFJaZlpaeTNEdDFIUk1VTy9QdTdXbWwzcmpOenFHTzZOdmQzZkxnMitoM1NUQUMzRGpYZUZPd2Z3RUI4VHlRTjFWUjNEVVBMT2VGMEJ2VVpjSU13ek4rTkUxb1dXNFE3ZFc0Z0VvZTJJN2lIS1BDRG42aGdHcDZ5UDF3bERxU3VGeVhSeCs5SXlMUGZNdDQzZkdMVHJLbU80Z25DWVV0R3hUbEhOc3BhVzRSYXd1c3I5ekNLLzRnYURKc1E1c0RLR3h4OE9BNmx2eC82cnkzVEh1ZEtGbG1Id0hHMXlBYmFHL0Y5SitDQmRWc1l3ZUZDTWltUHhDTFFwTVhtSEFLZDRNbzFpT0JwbW9QSFFmNC9GQ1BOQ0ttTzRNZllBQXpoN1V6Z0lPRmtXcWZTVmx1RWhhTmprY296aEcya2RCeUxIcjJyVkVpYTI0b2thaXl1Z1RVbXJWTURKVmxHeFdvYkJnRmlEODE3NmtVdWpsNHRxWjNDdk1vWjdadUh3aGVmYm81LzNEUXhMUStlVUVqM052b2VXWVlpMzRpN0I5VXpySWgxNXR2c09rUU1xWXhnS05waDlzbGN6Mm5SM0s2cDJtVE04ZEZKUDJoWjliS1l5TGNQa3IvY2NpeVJadEhSZmxMQS8xNzBIeVJUZFhiYlhCQm9xWXhoOHNvNjI0QWg5QTE2R090NjI2dGZYbE5rUU1Od3NLbC9Qc0NUTlZqdzJwTFRsNVRhenMxVmNQM1FSVlRGc0ZBN1gvTjArczJqU2F1Rm9NY253UE5PWmR4Z3hQQUNHbC9JMEdlZlhBMTA5dWNjeDFpRUVxbUxZS0J5ZXBrK0VOVjZ6Q1RxN1NZWUwrMVVqaG51NjJFczRISEYxUGhqZjF4ek5SS3RpR0J5SUQ0ZUgwZjc2ZER5M1FUZ3FDUmtxRElQaE8wbUVuRFppMk5PdGtNbWF0ZGQrazBIVzZCdHBaTzF2citjZHg5TG9JQWNNWGNxNXRhL1pEWU53ZURhYXRCN3hVa1ovSjgvZzEvK1JySDlyM3hobTRmQjhzcmpTNmNOaGUrNWx2YVoxSGtyS09mSWF2MThSdzlzRzRmQjB0Q0xZa3JZT1FnZkNtMWU1eDBMQ3h5bUdDN3Q4azJjWXRpSUxYZ3BLVkVPYlhMa1pRT1I5a2xnRzNKWjNwQm8vRi9JcllyaW5CS2V4QlprWEEvNkF3T3hNYkIyRVNEWmh5enVhQ1dYQXNNU3ByNlFTVUVpYU1Md21oY1pwVGFZNTNmVkFvcDB5RnJLUGVublcwcy9tbEFPR0x1WGMydGRzS0xkd0dKUUw3L0s0QVdabnFkZWMvNTVyY1NwNGhpTDNoMkhXa1d6S0ZiYTZyb1VyWmJCd250ZnZtcWtIczVmTUpOeWdnWml3cVNMVXRUa1VocnQ1QkR3UGttSzRjSy9BNEJtR0YvRWN2c016R2VvQ1kyL2tXV0tVWHhIRFJ1RndQRVA2L2NlWGpZeFR3V0NxeEtuS3Q0cGtLUU9HWVhEOFRGcEIyWnhENFRBTWk2TG9UcTZ3cUlvWU5ncUhIVDBpTUE3dkM4TTFXRTYxYVhrSmZpWVhnZ3lZdlRVVGQ4b2xLMklZbmhCOE9PekJwMThPWExoZkRNT2k5QlBsbkY4a3RlTHF6YStLR0c2WVBKZFFSN3IzVEpFN1VQZFVodHVhWGhEZlMvZm9ub1AybHpTaDR5b0FxNGpoYllOd21Dd0N3OER4bjVKT01Fd1BsVjdhR2NNd0pXb2ExZ1FEN3hwMGNvWDYvR3JtMGoyRGNKaEVDemxQRlZxaXZRaytrMmFuemhnZVpNV3Qyc3BvQWUyc1JVdXRWQWFnSW9haDJKMk0ybVJueGNzYTRSd2tHNlRQWFV3eVBGOGtnKzJsNFVQVmEwVjZTdDV6Rmc1WHRUOU1EY0poUXY0SmNIWlliUS9EVW43aUdWNHY4ajZXNGZQcFZaZ2l0ZGg3enNMaGloZzJDb2ZCS2ZCQmZuQnNZUjJVaGR0V1JnWlBzdzZGWkJoQ3BhV3N3bXp6bklYREZURnNGQTR6WnowRXd5WWM4emFPR3lUZnhDdnNYWkVNVDBlZmlkdlVMRVBXV1RoY0VjUGdQbnc0SE5oZmU4MERtWnNadmtCbk5aUmxiZEMyVkNTS1pMZ1ZmeVplcE16ODNrcE9PUHovc2o4TXpqWmV5WjF0eWQ4c1JENnI0L2VIZ1RPeGxnOHptZUt2QlhFTXo4VHJsYk51ZjFXcmt4ME9SMkVGMUQ1NUNOc2kzNFJuWDlPVVZiUmQ2cUozUDFld1hXYldCQitUcGZaQVRmYUhZV2dRVXpYNHFxVzRGOEV4M0l2WEt4dlN2cFdkbXdMcGJuYjF3SEY1UjhvM3ZCYisrQmhtMHlzZTcvUU1PdHg2UDNMWU1QM2d4NEZVaHQzTlNJNmZZWG9xdHBjaFVkeUxvQmcrTE5ZcjUrNUxGR2VYekFtSGozb1pob1paQjJCL2VBVnFNaC9hM2NhL1hueVlqdnJjV1lQME0wd005b2VoWXhha1FvZVExNjJGcGFFWTdvajF5azVoN01VdFFKL2NoY1BqbkdsQng4T1hPU2JnYWdOcDdhS0luQnRTTDR1VVZtQys5REVhUkNQU1JwTUNDeE1ZaG1lbFBlN2VSb2FTMGxudXd1RnhNdXdCci9PQnpTeFk2dU9zWjQxaGgwTWJkbk5wdHI2OUhKVUswVWp4UTRkaGVDQ05mZjVDcE5yRjJWMDRuR0o0OXNyTGlScldyL3dta1VQK2NuYy9rWlVCZXZYZUxSVUVYUEVGdm9ZeVowb0JaVEgyemRjOHo1aXovSEprUlpwelFCVld1ZHJzOGxNTXAyRVRYcE9ySUlTL2UwT0lHd2U2QzRkVERQY2lGdUs2TDZaeVlBd1RrOUlRbHdZcE0xY0dZdkVKL3hrL1FJc3VNZ1dNUzJZWDBKaWo2Um5weEZjS0JKMEFYWnNSZUR0K25uUEtUektjQVh0WVROemdjd3plUGZSUzdnSnJyMFhGaG1lOUExZUUxYXFvZWNvWGJaa0pzN21wOUFrbXowa3NOSUIzNHU4cXd4S1pXQVpvS2J6TC93Zk1qNEpMeHJXd21XbFRnYktVL0E2VUg3MFlMd01NcnFISDM0bmd3M2lpbFZNK01LeTg5cGNCOHovMnRlRDR4ZysrZjkzbnNaY2pCM2JRdzFoa1VPNjVyVFlXOXV0dVlzTEpwRmlPTk55d3JDRmtOZGxGZk9TQTFtTUF1L0ErOVljd0RTOUZTQnFaTmhVb1N4Mmh1d3M4UFpWb2V6SU1kOTJMU1lOR05zOWxjc3FIZmxLWmJLZGg3SU5EY1hDdk9YSmdOenNjeHBtcG9xQ0tHMUlPMkpWWTYyRTVpZDlJaFZZUit5ZVV6UUdKcnBqQnV0R2F3S0lpenJTcFFLaytwQzVXbnVhVW1zb2c3UFdoK09jbmdZZ3RMcFZUZmlPeGdwYUdEYUhpNHVBOXRpTUg1b1REV0VNbDNMTlF4YmVXUlViUUxxT0hKc2htT2RJVHgvSmFrTlVNYmtiLzVZQ1VoNEFNK09ETkZodWtJcGsyRlJocERjNnQ2QjJvdXZlMmNxTkVZc0tMQnVKdFVXUjIrWFdXL1poVVJnb0dBN044Y0JQY09CQzZtQUtYU0xVcXZLejk4ZXJ6ZHdaMTNMMzN4Vit2aGxnMmRWVWZGWmFqREVqc215bDE4Q1lrQjZSU2NwUS9OaURlbEdyR3RLbEE2U1loRC9NMzIrRTMyNjhwTjhva0JueUtDR3VXRzVGOHV2eEhydi8yRGc5cVJlbW5YN3I2Tk1lbFlKMEFFZi9IcHlGdUhPZ21IR2J6SFhFMHVTRXRTcjNOeVBqZ1BGUUpnVHpvNGhKUE5SdWFtNG9VZ2NZOGt1YWE3S1lmdEJUNHV3TktpOGtBeXBwcXJiMHZRZnJiUS9vTE9idmNkZDBMbWUxSXdVQzYvQlhoRm1GcEN1YkxLREhRT0hHZ20zQzRSaytjdVJ3ZThHZVBtdHhsay80REsrdUsrdzc3UDFIU2tIaDhieUdSbFFINjR1NFgxRGtiK1NiOTZUSjV2MGZmWFZhazAwRGw5aFFzUlozeEtQMndrbHN5OFNnZGZZNlFjMVQrSzArcDhsZEdKK0Z2UVFYSG1STnhXMDdDMmlyRE83eEdUaHdJbzNtenBJVVlzWWJLTUVZa0I1TmdtTUFmMGpvTlhmS3hGRHdKVkFBVFh6NU5UOTI5cE9TVlRyd0M4MGFQamhaVUJZWGxDeWdTWnUvQUZUWENFVFZ3YzdYU2RLT0gxT0wySHlsODlSSTkrMHlVRU9jMFVOeHpmWFg4QmUvVVBWdXFWbVQ1U0JpeGR5Q004WDIxaWs1VGd3MUg2dW9GRXlpbENEUlFrWEtYUUphUGhCRjdCM2JkaGNOWlh1b2t1ckFzRENwdkNqdmpSd05SeFpxRGtPVWpZY1RlZ1Y1cUttdHVWSUZFZDZ2Z3BzbXRtWnRJTkJxSTFHY0tRNWFQaEJGckI4TFNwN3AwYkdxUUJ1OXA3cU52Mzc2RGhLS0JTSDJtTUdUNVNCaXhkaUNFbzFqWG1acks4SFhrakZHdmU3Q3V4d1FJTkJDcHp4U0dMQjhKczNEZ1pQc3BWdmVHdENCamFnc0NQNk9zUnlBRWNpSGQxZHhiNmcwMFVCVnpsa0tXajRSWk9OQVBOd1hXNHZWelp5YktpczY3NmlCcTJONEtEWlNyNmZBYVdUNFNSc283RVBhTmd5MXdUMTMxYzJocW9LcDd6WkhHbWVSckFubDYwY0E4QlpiNXlQS1JNRkxlZ1d4amFqVjQ2MkhUMHFRaThRbkxiWGFoZSs2ajRycndDZzBzMUZMK0pySjhKTXpDZ1REK3NzMVMrQ3N3NVkzUlMwNDdHNGI5VlgxcEFRSU5ST296aFNITFI4SXNIQWdNdnhPOFozT1hxUWttK0c3VEJGMkFuVW10V2VhQTBjQWNlZHRzWlBsSUdMRndJT3hmd1JDNVZyU1phbXNzN1BRNjY2VFhzSjAwR21odlhhWUdaUGxJbUkwREoraWJ5N0R4bGZxdHQ4eHFsODNjdmxGV01pRTNpMTA3UndNVEJiaEtJc3RId29pVkEvOGMvQkwrcWl2VE12V2NnNUhleVRFVnZsZXAxNFVHNmxXVlFpRExSOEtJblFQL2RjbjJyMW1VOHNFdG9mRjQ0SCs5by95KzJYSjlqQUFBQUFCSlJVNUVya0pnZ2c9PSIKfQo="/>
    </extobj>
    <extobj name="334E55B0-647D-440b-865C-3EC943EB4CBC-30">
      <extobjdata type="334E55B0-647D-440b-865C-3EC943EB4CBC" data="ewogICAiSW1nU2V0dGluZ0pzb24iIDogIntcImRwaVwiOlwiNjAwXCIsXCJmb3JtYXRcIjpcIlBOR1wiLFwidHJhbnNwYXJlbnRcIjp0cnVlLFwiYXV0b1wiOnRydWV9IiwKICAgIkxhdGV4IiA6ICJYR0psWjJsdWUyRnNhV2R1S24wS0lHWmZhbDV6S0Z4aGJIQm9ZVjlxS1QwbVhITjFiVjk3YXp4cWZXTmZlMnByZldkYlEyOTJLQ2hjWVd4d2FHRmZhaWxlVkhoZmFpd29YR0ZzY0doaFgydGVlM01yTVgwcFhsUjRYMnNwWFNBZ1hGd0tLeVpjYzNWdFgzdHJQbXA5WTE5N2FtdDlaMXREYjNZb0tGeGhiSEJvWVY5cUtWNVVlRjlxTENoY1lXeHdhR0ZmYTE1ektWNVVlRjlyS1YwS1hHVnVaSHRoYkdsbmJpcDkiLAogICAiTGF0ZXhJbWdCYXNlNjQiIDogImlWQk9SdzBLR2dvQUFBQU5TVWhFVWdBQUJpUUFBQUduQkFNQUFBREZ5Q0lxQUFBQU1GQk1WRVgvLy84QUFBQUFBQUFBQUFBQUFBQUFBQUFBQUFBQUFBQUFBQUFBQUFBQUFBQUFBQUFBQUFBQUFBQUFBQUFBQUFBdjNhQjdBQUFBRDNSU1RsTUFFR2E3M1hidmlhc3lWTTFFbVNJN3dxeFFBQUFBQ1hCSVdYTUFBQTdFQUFBT3hBR1ZLdzRiQUFBZ0FFbEVRVlI0QWUyOWZaQmtTWFVmZXFzL3AzdDZ1aHNEeStvQjZwWlhLSVEvMUlPMFlPUkZWQU9yRVpLd3FnbGJrZ25pVVdNV0ZxRUZxbTJlSUd6RlVvMEV2SkF3VkVlSVFNOGlyR3BpQ2FTd0EvZmd3Q3VKRDFYcElmTWNDTndqRXlHRlFpR3Fub3dBd2NNOWFGdTlzenNzK1g3NWVUUFB6WHNyYjFYWDBGMmQ5NCs2ZVRKUG5qejV1M2t5VDM3Y1cwbHlWcTdsQml0NzdaNlZ1a1U5SXdKRElMQlUxaUFZMnhtaW1KZ2xJbkJXRUZnc2J4TGZQQ3QxaTNwR0JJWkFZS0c4U2Z6dEVNWEVMQkdCTTROQVU5ckVUbzdDbGUvK1g1OTkxb04zMjRaem5NTWFveU1DRTRIQVJkbmEvNmE0TXBYZmVITTZEOThyNWoxbnFiTi9rYm4relNtRzRPbmZLbEx1ZjgvVTVVLzNpdmduTXEyaW1ucC9VTzBxSDZtcHNlTGFJTlp6bFY2M1IxQVpQanE5QUN6Vml2emUyV3hkMk9icHJjeTROTnVYTUFUVXZQTFBKT3RqNDFMbFRNcEZSM0hmOC8vMEYzNjJ4OWpOdDc3MXJROCtqN0ZIVG0xRkZxdXN5Q1JtR0R2K29mZTg5YWNmeElQK1AxR1pMNkMvdkh4cUt6TTJ4UzdKZHY1RVNBRy9Eb2p3NUVOWXp3c1AxaWUrS09xNnd0aDFFZmdBZS9SVVZINysxVVNOeXYvM0QvSDhpa3lpelo3b2kweU15ZmF3MEdIYlJNcDVJR3ZTSnZaQzZqb3JiR0kxaFBXYzhGeGlyNWMxYlRQV2xhSGFnSW5aYlVKbTdoWXBxTVhZVWF2UUpIckh1eUlQN0Z4Tk9XYllPcEZ5SHNoRGFSTGZEcXJyUEdjK2p4MUhIanB6ckMrVDZvd3BubnJoRERaUDBJbkhyOUFwemJ0ZTg4N2RkcUZKTkZRandKemlodFJuVnR2NWlhdDNtZ1ZPU1pPZ2ZVcU95czhFOTlXY3RQTVlmYUNIaEtxWlF1eUg5UzdqUml0akVyekFRcE5ZMGtQQ3RKbENMR3FMSDdlMnAwcytCbFIrQmZiOW4ySHM4ZE9sLzNkVW05WTFWWHpxcFIrb0h2WTdxbGVTbERlSkM3cGJYR0ZzUzJxL3BJZSs3M0JsYm5QeFdHZmdWK0J3WCtrd2pkeHQxdk5VRnNmMnBGcHd2L1ZLM1A3bXFkQzB2RW1zNkw2dXpkaXVyTU1pOWI1T1JkWEdyb1E2MUhHOEdsYlNCWU5YR1A5RWM1a21rN3JmeWNibFUxSGw4aVpoYkxsdTVrVlRwM2RCZWF3Z0F3RitoVDdKSnRzWnF6cG5TZmkwWHROTTNlK2tlZjFVMUtDOFNWUzNsT0xwdkdnK2FISCtWTlQzUkpYQTQrU1hmcnFEWkY5Z1l6d00rNHpQOFd1UUNxY21mVTFEa2JyZlNXLzlWS2hYMmlRcWJGVXBucmFGUzNyMVlQZ3FpUWZhSFM3L2g4cm1XNmFiTWNPVm0raERIYnVCK2F0ajNJdHFDK3ZzQjJwU2xvMUNUT25COHI2ODd2RHM3eWdTZW12NHFsMkhaVFJpOFdYRDVoOXNFcVQ5TE9vOVdHdGVOQjA0dzdTVmRDRmFGZzkwdUVXNFM4ZDlXM0JJdUhZNWhHc3d6NEZRbS8yTHdaeUNZMmFNaDJIUnRIRDFBelVweVVZaHBuU0F1Qm5YdWY0amJRZDE0MzRucnd3UUU4elNlMU1JNitLN0d3LzhXOEk0MkNRU3QvMHMvWjZTWU0yTFpxOFJxUUdrQzFHWVNmZ3FrQ1F0dldJUlVLcGllY3F0MVhEbUFrNnhBUmQrVW1OWnIxOFhpQncycWMwdFlsd21RU0dtZElEU2xkcEh2VnlwKysxTkhqYnlnaGw3aWlUTXM2UG4zODErM21VSk1JbWM5bVBOaTF5UllaUUxVWkJKZUN1UVRMTnVXSWtXMTNMalJSWTFRckFqR21Kd1MyOXVqbEJXY2RhMmNXaUwrWVpKcFJCVE9ram1sNCs4M1ZEcWZnZEpDV1dxaGpndWxkb1QwT2ticEFFRm1FUk8rN0htUmFGNk9ud1ppSlpaeG5INk8zY2ZQZGNBNmE5QTBobG1JdFAyUHg5SHdSRGlVSnBFUnZHY3ZIUGxCN1FjU1pub1BKUDQycHV2c0FlZXV5djU1NjlsOG9WRVVJZ3BIU0lqV1dDK2JzaHl2NE9rQkRKZERPcWxuaUkzUjBoSEZXQVNpYi85dE5ONVVhQ2VMbHNHb3F4SndEZTdraDZQOUZmZ1F1anVzVlA2SWh1dWNUaENRS2hYc0VQM1pXYjFSSXpLR1ozMm04VGluMGliUFZvWEpmUTJoeW1JUWt6cFFKbjd2cDFLeS8wT0ZCUEUxZ3BheUdpSnRjTGxxdHVqaFppRXYvM1UwM2xSa0pZWkpncFIxaVNxc1BXLzA5aFJPZjBWYUxyVHRrd3BPUkhORTJxY1BkbmtydWNVUTZQSHQwcnFOWWx2Y08zdWU4OHYxOWh4RjZyTXEyUFlWS3NCTklXWTBnT3k2K1I1MzdiTWlPNjNsazN1ODBGN1JVdHNrK2U3dzJ5ZlN5a2hKcEY0MjgvSTh5SUtVY1lrcHJtdS8xRWZtUEJYWUduSXRmNFpmUmhGd2pEMHJ6clVvWGYwaDVZemNrYWZTZndhRE9LTmZ3RFJsWWZFT2Y0TmZZcWlWR2tVWWtvSEMvTzltRGFxKyswdi9DQm9ZblZCMnVpK1ByMnFaQVdaaExmOWpENHZJaEJsVEtJSGxiR21vL3B6ZndYdUNISWFzOEF0azY0aHl4RVdJOWNGeHJiVUU2WUU1L0tZQkxlSUZ5Z0pmNGdCQWw3ZWFyaEF3MGtocHJSaEhCUTQ5S3dDdFVkMHY3MWxWaHBCODhzNTZUMjN5ZGdaWkJLKzluTUM4eUlDRVRVSmxMQ1hZT1ZmZVViK0NuUjhEcW9YSnhKWkQvWC9TVDVLYnFEZDRUcVpxUWtWWG9MT21nUmZJWDZ2a2RDNkNTeUhxak9GbU5LbWlFR0JXZW1vT0d6MVVkMXZSNW9pTG9ZOWpqVjU3bURwZjdneWdrd2k4YlNmRTVnWEVZaW9TZUFiR0t0SmxlbjV0YmNDVTlsVktyZCt1ZFRjVU5QeXJEZ2M1dU5YMEhRdW0vdmtZakltc1ZSajdQZFMrUmZZSy9SYmtHbGtTSWhDVE9rUUdZcW5rVVZwWlBmYlYveEcyUDRNbkxiL3Nwdk5IMllTbnZaekV2TWlGeUpxRW0zZXFlRzVxaFZtYndYV3lLQ1hyV0Jlek5RSmVVNzZVRWMzcjZEYkZKOHhpU2J4Ykd2SHc3MndRU0dtZEluNmJXUTlKNkprQ1dINXJCWDFBblEraDB3UjN4MzZWRmNTOGxWZzBiMmxQK2ttWHB1ZVpQTzBIN1RRclVGbERrcDNJYUltMGVJMWF6RTVCMG9TcHdKYWNtc283MWprcmczcmN1bXkxYjB0RVF3OTFFRnlueGhKVGVMSmVHSFk2UUs1bnZxc1habFNLY1NVTGlGckp1UFFuSUQ3blMwLzlIaWxYRUUvM2hZUzFEcUpmSmo2TjEzTnpKaEVrbTAvUU5oQlBLdlo0QmdYSW1vU29sTjdpckY0cHdKSzlvSkpIVndZNWRnZmF2bUZTa2tTZUpEOFN0SExzdHlPR0dJU3l4aGUzUk1VL0lzaW0rVTFvUkJUdW96RXhjeDdoU2ZnZm1jVm9QUGxMSWVLYWZJSHg0NzZuSno2MkwzcXFqRWR1dmVUaXRIM29tbTIvZFJQWUY3a1FrUk1BdC9tNWxzb24xM1Zhalc1L3FvQ0ttNTZxSDVQWnA1aFY3WGswZTRkb2Rmb1krWm9XaENUZUw5WnFkTmkrZHJZZFUyRTN5bkVsQTZYQk00YVBmZDRFdTUzUm9OcXFPc3cxUkNQamd6d1lYT0pKTnQrVG1SZTVFQkVUQUlMSmplYzJub3FFTndmT0lJa01VdTlRdzlQVU5RZDBpVEdkMVlqU0F2WEpPQ1FaSGFyT253RnIvUkZJYVowS1lGMTJuSE1uWUQ3VFRVb01ZNHRpYytUa2tsL29FbGsyMC9qSkZxVUF4RXhDY3dkTHJ1MXpWYWdPb0x6Vm1HMHkzSkxDNmJVWDAwTXRjQVpYTWhBUnRja0RobkxUSlhxTExUM3RBdWpFRlBhNWgwWVhxTWpjL3NFM0c5YXF0amhwWkY1OVBKZCtGQ2ZteGhvRXBuMmN6THpJZ2NpWWhJcm5tOWZrQXBVaGx0b1Z3aTBodWswWGZRazFXUGkydkdsM2JZNHh5VDRmeVFSZHlEQnRnUjU5aUc2VVlncEhTSWo1YmxBSnhQMUUzQy9VL0V5dEZadXl2UStxa0tnU1dEbFo4OHArbVRtUlE1RXhDVFEwYmxGaXZLZENzeU90QjF3a0ZuL2NHb1lUb2kxTU1hQ2RrekRwWmJrZEV6aUtiRFJMaFd3b3M4QjBJUWlta0pNNmFLODJiUWxPblpWYVVRMlQrbVlldGlPMDBKSExqOVVoalVKMm40d0w3cFdXdGxNQmdjaVloSWJ6aWtKYndWbWh0Nm80NXFzakpUYnFzdXBPTlRobUVUVnQzYzRONHpSVW9ncGJjRVFFblNlS1RJMFJ1clUvQ1hXd2picUR2VnFaWXU0dktHakJHMC9tQmR0K3pVcUZXdERSRXlpNTFpdnR3THRrY3h5K3NRZUI2eVhYNXVscW43Q3pMWko4SFhoYkljMVZHdW1FRk82WkMycWJxdEJaNkkyWWt2S0tXQmZDQng0V25yUWJHSDd5NzVDVFlLMkg3ZzFYVnZPa0dFYkltSVM3cGZBdkJYb3VRQ1gxR0ZxcEptSVhaZzYxRUdndFRuR0g3Wk5vZzJUMk0wVWVaSE9iVE1jbmdnS01hVTlXWXFpTnR4K0E5OFF2VkhFUGt6YXBjQ2VycVlIelFaWkt3dzFDZHArMERFT295L05ZME5FVE1JOWtlT3R3R2htaVM0cTIyNm9nbUYwRFcwUTExNFk5MWk0YkpPQU9wN1hRYWIxT1lBeTVWT0lLVjFHRm5nUG1kUCswSmRrUjdPU0lpbjdTdURBVTFPN05MTVVGcTlKSEdRWFdHbjdhUVVPVDFSaFF0c1F1U2FCSlMxN3Z1cXJBRlkvaWJoeVpJMnVrcGZMYm5HM2hVVmtGM2tzbG5FSExaUGdmcFA3b3Bnb2ZIcUljL1FVWWtxWHJkV00yN0pPeVAxMnREZ0lISGg2UHk2enRlblhHcjBtVWZkME1xVDluTkM4eUliSU5RbU1xWGFINHF2QS9JaG0yYUliSHc2MFpRamVDSEZsdGdMS3lCaVIxeklKT0xXK2ZlcUxZZE5PUnc4S01hVWQ1Z0RpZ252d1pYOE1JMnN6Y09CcHl4MjZSZjAvRjBiN2pFbFVudlRYL3c4Zy9kWGZmTktxWWVJQnQvM2d3TkhqVHZLUWhBMlJheEk0a21PN21iNEtYUFI1alpWL2Z1WDRwZDhUcE02R1UwSlFsanltS2lERHRaMlhYaFRQTlg3SnE0bzR2R2xmZWZqNHVWYUNaUkl0YU5LM2tsU1Fma1hxcWU5b3ZPYVgwb2Y4VU9QbnVvcHo5b3F1Q0lXWTBpSkRDY2pSMGFreWt1UkpmLzBSS1BxRHYva2tFMk1Gdm5MMzBROEs4aXUxbzErMTRnY0hPNzZuUU9yS3BVeXhUK0ozcVhxcnp5bnJ5cGpFQVgrMDRuSy82MmkxbjhwMy8wWVA1OXllL2YrbWVGb1NTMVhHaGlnMWlmbUdVaUh0ZUgwVldQR1k1V0tWZjhMQWVuWEcwb3dHMjg0NFJGTkwwZXBReHpETEoxTlM0eGVXS2k5SlBzM1kvZndMUkV1N01tTnFFbnhOMkhjSWNjNmQvaitFODJJTmRyT3Z5djBBT3pLK1FkV0VLTVNVNXBuTFFBNTNXT21yRDlYeko1MXRSM2doVUI2UG1HZkhKYzlKK0FZZVVsZFo1VDlrdDU1L0R6dGVsMVQ2NnpHSisxOXo3eWZ1dlhLLzYvVWxhZnRSajUvWHhYUFl1RnhsVW9pU0pEVUorNkN1VnRWVGdZTnNrMTVzc05mMms2ZXlJTGQ1eFptdDZJS0d1c1BINWhkMVN3Tms0ZVRXaTFlVGhiZVVYTUQ3T2p2YVM1N0cxcGNicXZXbkpzSFh2M3kydWZoeVc1MFBzK05YSlpXNmZzcEwrT2U0RFRQaE5LTU1oWmpTa0ZnSzhzUThtZVhHOGIwLytZbFBvS1UxeUw0QVpFNnhGL2NyUGU3WFZsKzlDdXUvYm10ZUhNYVRVRWFYOHVtNjJwTlRwUDc2UFkwSC9sR0cyZi8vRXFtd05KUzJueTh6Mk13blB2R3hlKzkzVjlRRWI5bktHSWhzazFoNjhDLytBcVAvaitEUGhGOWhOTWhXb0pseGZKYXI4dE50WHpmZG5NbnVDY3dFY1hreWVxS2EzQ0l5cDdJOGpDUnFvY1BrQjJwNzlzeUpNR1ZKaks3YmlHMC9qZ21xZktpcFNheEJqODFzRmpmbWY3TGpQY1RnRFBtT1NHakREMTVSWFF6ZmpkOFNzUW1GbU5LUVVBcHl2QklteTVQaTgzNTd2UEhPNHZHSVB6UDUrOW11THk4ai93cEo2cG9wTGwzWFRsRFo0U1lSMkg3S1ZzYUNLQjBsZUZYZ3dHVU4yRVdpbW5ueUcreVJWYzZEVWZtNjRMMjRJMjcrbnd2REhQcnhpNUl2T0EzeGlwaFp5YmhVYW01ZWxlUEEwdkcraGlrMWlUcGE5SGFPbWpvYUp2VlJFYjVEN2VFMjFoTWNkNVlqRGpjSkNWOUNJYVowZ3FHbERPU1lrbDdWT3VUZjU0LzdQTEhCOXByWGtnU3pTbkpXTlQ5bmdvOC8wa0VIZFgyT3lLSHJtdnh1a1lCd2t3aHJQNlVyWTBIa21nUWViS0hpU0d6UUZTUDBFRHN5MDc2YVpyUUJhZTRGckhQVHlpWndCNTVmdStVeVFnWForTDdhOE0ySTg0Uk5hNGU1aWlJbFUyb1NOY1QxODNLcStLWWVJTkZlOWhCMzZTWitWbFFYZ1RpTkxJV1kwcnhUM2tGV1hFR1FKNzNNeUM1ek83OGI4aFBIUGZianZDS3dlcTVkNERXWG1VZVp1bUpOYUk5TFdTanVmVEp6aWJ5U3c5cFA2Y3BZRUxrbTBjcFllMFl6M1p4TVFzOWdoOW5JS285dWJwdkViQUJMcC8xczdIZUo3L3I3ZnY1N2xqbU53WVBqMTJZYUV4S3FxZzZRSDEzZEM4a2dlYXA2Rm5SZ0ZpQ01TV0I2TmhBNlBNekxxclNHNkxiYjN3UjVxRUJEdTlYSkZHSktnMVUzMXlESWs3cHZ4NFJVZkZuTnErcnMrQWtrVlV1TkVpdHEyRE15VWRjZFJkVGs1SGUrZU5BSk5nbC8rekVGeTBENXlsZ1F1U1pSTTFpVE1neUpqbm5MRUR4ZzdZVkNXNUZXNnpvY0xvRmVJNXRzcjRTZ2NUbVhXNXdyRE1qelN6Y1FOekdQZ29zaW15YjNWZmJ5dURMeEdDUmtOdmc2MnFrd0pvRitXOGRsTXVvSWE2TzFKU2JZMVcwa3diNGtBK1R2aUJDRm1OS2xJVWVYNzV2NXkyTDE3MFhWWkRma2ptUER2MXFndWNuOVVDOFk2SGlycm1veFlhWlloY3ovWG10SjlPNXRQNVNwZkdVc2lCeVR3SkZkZHhHWUZvWGxSMnRxTGxLYmFhK1BaM2NWY1F1RmJ3aWdQMTBYR2UwZnRYYUVkcFc5VkR1MDJkTndUZkt2cHpHRFF6MjlSbldJelAzQi9JcWpicGhoaU9yNUdwUGcxbFg4elBucjR0L1doYUVyQms1aVRJVTJNaGJnY3hQSlFqd3k1Rmk0Sk1zK3NrVG5kK09xSkZGTmpuaFZHNmpEbEVjY2tBTFFRNWk2SHNvS3RxL21aUmJ4ODNLOW81QkhKSHJiRDgxV3ZqSVdSSTVKQVB3Qnp4VXJkVzRuanl3cDNBMzJPSlFyL3NjdzJJMTg4azQxM29VbTViK091ZzRqSVhpcnhtWHdKOGsrRWpYZ1d1STZ5SEYybHAvMTREMzM3a29lODR0SG9ic0xtTVFOR1c5TVlnMUtxRGlUZ3dSUTJycU8ydWZ6SHpHVndOeE1iMmMwVlRxRm1OS2xJWWR6VnV5MWNMWDRWSjlmUGZtQXYwUmRJWm1hODd0QjJvMWQxems1RkRldjUrUXRHZTF2UDBSSWJtWCs4bWUvOERGMXBzVE5Za0hrbUFRNk11N2VGbDJ3ZjZleEhESjIxZkJYQlk1enhXWlZxdnN4b25NQ2FDNzhvdXNkT2R3aXVtMU92YTI1eDFkTUp0U0oxQkpKOEpZME5oZ1Nya2xtWXhJUXF1T01HRGVBaVVzNmVvSjlLeEU0b1gwckEwVmZMcEdsRUZPNlBPUXJnMTNMUmExY1ZUbHluKzI3K2hkU1RYZkZGczFXaStPclVXSXhvOUV0bEJDZUdOQitjaXNEeFhLZXVRV1JZeEtZRjF3ZG9CdDZ5TDdOMHJINnZxUXBrRGh3WkV5WmN3b3EyNkMyWTBzZkhHN3hTbWJtbjBYNWFyTFhBc3NVTys1YW5OLzdPa1U4K1Fva1dna2lXRThmeFlvWjZJeEpiQXpVQVhhVURxZHRMcXg5QTRMVEVRZHJUN0pNQ2pHbE82VWhYMkhGeXowb2QxcVBJMmJwUUNxamZ3MDRPc0s1OTVnelRqdDFoVVZmaFRlWTJvaVRzendSMEg1eUsxTzV1NUV6bWxzUU9TYUJudkR5QUIxaE5hc1dDem81cTY1b05uMjRvVnNXUTFJbll5cTJVcS9aNlNPR1N4L3F3TGhpTkg0R3REVVhoc2l1SnRheWJRaFk2dVFERXpRbTBXTjJPOVZpN0RzeVhUWDBQZ2U2ZmgwMDNJb2RGYTJQUXhHSStXeDZSTWl0NTIxVUlJRVYxYWJSajJyLzBPYXd3YkhqVmJobFJsQVI0ZFFWV1NIYi9MK3dKM2U1cUlEMlUxQVp6Tmk4emMrQ3lER0pGZFA5NVdwSm5nK015RUlRVDdxTEl5TDJBNFN2bkhhT1FtcnBOZE5jWFhnQ1gvM0VGWDZvQTIzUTB0aVNqWVIxVGE1bG5HODhXT09kTmMwWVlreWlDaDEyZFc3dnZXWXYxVzF3RUQ3ZEIrT0JHYk9TaTJyaGpFQk1UV0lJeUZkUzNiMjZJZkxTdGt6QmdvN1A3N1hCOFlnZ0p1SFVWVW84MUY2bkozZTVxSUQyVTFBWnM0aEJDclVnY2t5aW5UNGZrc09ROEF6dEZvOW5hdzJaNHZsZTRzdmE2ZVV3OEdpNUpwOHlqQmlxb3pIaXVoWXFwcDdPQ2R3c0s1WkxlSkJwRjJnVHBsNGRNNFk0Sm1IajRvb0d4U2M5ZlJQYk5NKzFaY3dybVZOOUI0R1lPK08yNkNFZ24wc0hScU5DVHNCeTVHd09HeHc3WG9XcnppamgxbFhPbG5yWFBkbUdpaXJSZmp5VmdUWmRYN0VXUkk1SkFPMitqOStLZzV0b1VUZzlnKzdPWEFlOG96MjBiQVFwUGJyMFg2SktSbkJCQUEyR1g3NnV6WnVya1djK2w1aWU1Mkt6TWJOOHRHOFZrVzVCR0pQb1FBVnZjVG9TZmJzWlpjUVNwN0poeTlMMGNFOGc1c2RXdEJSK0h3Snk2M25ia254aDZLazBjMUp0Y0p3RVNYUWN2Tnk2b2hIK0RWeUh2aWZiVUZFbDJvK25NcGpaZUV1MUlISk1vcGZEYndseG53K2Z3VytucVczdUhMVGMvbURwZzJtNkNOVWMrRWhpZVZMdDhxWE51VmdFZDdTMi9DenBWeitUVHFaZHROSnBHWjZ4TmtCakVtaW5ab1ppUy85UG1qaE03UWhSRFQxcHMvMFV2U3poUWl3K1ZhMmw0RDRNNUdnYWxvVEM0SnJ6UUZOV0M1dzAwb1JjazNEcktsYXZMNWdoMXVRWk5sQ2kvWGdxYzlHTThHNzVGa1NPU2FRZWdjdHZVZTd6Z29kdHU5QnQ0TGt3cUQ4b1llVld1Zm5CQStpUXpsSHorV1FLZW9sQkNvSXgyeTZRN2JLU0RSRTNWTkNZUk1jWkJGUXF6cFdhbGxDM0YvOTRzNVlkQitZTlZ6VjNmVWVHWElpcFNRd0R1ZFVGNnNMeTd2czVqa1VldjR4M1RjS3BLNS90UFpxMFhkZWhXRnB4YW9uMjQ2bk1TbWFXS0V1eklISk13aHJGODlSeUhWdllsdDA1dHRHVXpBSllub1NHN1dybE1aV0k1NDA4eC9ROVVvakdIZzVFWlIxT3hNQW5sQmVhN0RVVk5DYlI4cjlBZE5Fc0xkU3N0aS8ra2xWS1c5RzJBWUZWR1VYbkRvUW1GUWlDZk01MjJwVHFPYmRlK0lCaVNYRG5FazVkcFVtSXN5dFdoaEdDSmRxUHB6TFpXYUpVeFlMSU5nbDBYdVlSR3AzSmdyUzdITExtdG9SRG1NVEdwc25xRDVTb2tsOEFqZTB3NXYxM1o4b25hS2g0MDV0Z1I4TEtWbTFhdkJCZ2hrTTA0MjJWYWt3QzRPdE5hRHVqV1dmQlFvY1paY1JtaEJxcTlxMVJWcGZwUWl4T2tWbmFyTGtsQlVGdVBXOWJPMSs0RnQ2N1dObWRGU2UzcnR6VGUzVEtta2RaMllZS2xtZy9uc28wbllXQVZBRUxJdHNrNE5nK2xqTEpFTWJwcmgzblBxKzJ1NktKNS9NMmw5M09xc0pwSCt0SkhDWUtwUjczUXpNZStNeWVaczRlLzhmYWhYSEhJYUtyY2hpVHFQc0hxdDZPWW5Tbk1GaSt1aVVUcXVrb3U2aHR5b1dZbXNRd2tGdUw3a3FmdkJ1YXM5Nnp5MlB4eFRzbTRkWlZtTVNobm56NU1wZU1DMjgvdnNwVWMzd1VDeUxiSkN3bjJhaEpGNlRkcmRUOWRLYkpjNkJ4L3VMQVB0anVMazB4b3dUZ3k0VWpEbzB6WnA4cFBIUFdtVHN2cWhIejVTamRueWZHSkNEVzlpQ1Z4SXF4SGZRMkpwd2dtOTRic1Z6VkMzcUVkaUVXWTBvL1ZYRVl5RmU4UTFncU13M1owLzAwZG1ESTJiMTI2eXBNb3JOalJPU2VNakljQXdMaDdjZFhHY3RSZGNxeElMSk5Bczk5MCtFRHNVSm1vekNiYnNwVFQyZWFQSElONzdOdnBxbmVFRXgzSjV1dzRIdFZRc1FWdmk4aEJEVlROejhybU1ZUWpXbXlwTnZXZXF5TWdRZHZlczlPYWgzR0pGQnpNNHFrTXVlTkdmRkpjUm9QSmVSMEV4MnFXU3BiMFp0WkxzVENhZXM2ZVcra1ZCRGtZQnJZVVNtUk1FZXRobFhJd0dEVDdwVGN1aVo0NE1lcDM4UlhGZ0k2cGZ3Uy9lM0h5KytwREFEZjgvSmFFTmttZ1JGaGgvTFRCV2xZbmlXejV4clJHcXE3U3lVUUdwaG9UenhOR2ZaOUNTNEJHcG5XbWtyTUN4R04vV3oxVExzQU5LYnRXdVVaazhDVTJ3d2RxY3cxTTNyaDZhVE5BbXU4YW1LQjFtTmE0TVpsbGRHRldGUndMNVZKS3JDR2dnZEJIblFTVnBZQTA5OU15d29PNlpmN1JBYTNydHdrTEJ2SVAyVVVXSmkzL2ZqemVpb0R3RmU5ekRrbllRSHZWb2FmTEVqRHpOWlRucWJyMkVHQTB6b3JyN3ovVTFRRHJOMVlBcFFvdnFDVGQxMU9pL09HMmg1RDlqS0t5S1p1alM3TFV4OSs0SS9UR09Wd0xyM2oxcmFLaEVsb2Z3dTZtcFp1VElMM2pOMVVnQXBWamU3bytjMklJUTZoN0FvV1RCczJkUzd6NHBVTHNUaXpzcTZaaE50MkxhWDRLREVRY3B3YTBVNlpsZE1iaExqck1tRnF4ekM0NEpob0s5QzJDM0RxaWxmeUFjMjJ4UXZhcm9DVkVoVDB0aDkvVGs5bDlDenh2OVYreDgxalFXU1BFZ2UreCtybTVCVzA2bGQzbXlPOHJFMmJ2MzU4ajQyVlNFSWYyTFY1WlBoZHdNMS9IWG00N2Z3NGRKMDJOanZCSDY2N0dpdW1XWFpmeDdKVTJTNFdPa2ZQMDZMUjRVaFhSL2d4cG1jM0pzSDlBZFdXMG5LbjFMSVNZbUF5cWU4Q1ExQUVCcGZMaW45SkYwVWdGbTFxTk1pRDNxcVRhbUNtc2lkRGF6ZVVZdERkQVVkSDIvYzEyeTZkdW9MTEdTQnBkV3dwUVdGLysvRm05VlJHelJJL3dGN1N1T2JreVhtckRzMWwxZUh6RWM2ajMzQW9Qdkc0YnVXWlB1NG1UV29BQUt4djhZd2N4QitkWlA3NnAwQW9ZTEpWVkp6Vk4rQVZmOVAzSzRlei9scE1EYmNrQjZaWk54UXZyT09hTHNDWVJGSmw3S3FPMWZlMXRHL0dzWjhuZERUdjJaVlJZZkRSMmt3Ynh3eHRTRWZLTEE0OUJPUkozZGl6MFNFbjBETk5vRzRxNllManplaXNSemgxQmJ0ZGRaRG81cnRlSVdHUkpkcVBwekp5bGpoN3ZKVWN1b2MvTFlqc1VhTGxXeldoaXRiU0JpR1dtT3luQjVQWXR2Zzd6K0VjVjYwWUJPRnB1aEVqVXAxeUpuYm90SytrdmM2THY0aFB3Q3lubFFmcXF6ak9mSE1WQnEwYUJweUJHMHJSdGxYSjFDUWcxNWlVWWt4cU96ckVsMTFTazJnYUJ4V0FiU21lZzAzRDdFQ01XSWNtRllDRWJaTXhTYnlRSnoyanZNWHFCaXVmRTNUTlRIbHFXakVDanB0TlVUUDJTTzNVRlF6RXRRT1VYaG1Ca1NIdEo3OHljcFpZZlR0NlFETXFpNEl0aUd5VHFJV3MxVlh0Tm81ZTdySlZGZmY1WE9BTDdXdTBnOUxlbkpWdGxDQ2NrRXhUTEpMbmFyd3MzMGhzb1JMd0NQc3FvL2hVVUtXenhXZnVteklPWGRzTmxWcTFlcm5VSktDSGl6RnN5bzdBVnk5VmZsNlNEa09iZFJYZDBRRitLUENxaXBRM2gzWXJ3QWZtN1pUWkR6a0VicVk4L2xCVGZMZ1k0NlBhSFZreXgrMEpPTWorK2VkM2laRHB0RDlCU3ZydXJHQWpKcEYzeW9pSXpDTkQyazlCWlRpMFQ4Y0FzVzlzWHhaa1FXU2JCTkhkcjVTekdnT1QzVXpaS3VpeHI2Zmt3WXNRUHFRdGRvNmwzV1hLTzNTb25qYXFJQm11eG5lSVZydDB0Q3FPMDNXVmhEbmVaTDhFUzBNN3Y2eml6RndDYmtIcVhxWW13U2NUZTRwWDNUcTgvdnJxNmJZbXppeHRxbWpNSmRabGNORmFrSElnUnJKRHV4VUlnaHh0MUhvc3FtajNocTZiUXdIaDZ1bGMxSDRGQlVkTXBwd1pQZkxKY1ZXTDdEbk43ZWxHcGt6UE8yV2tjdys0QjdTZi9Nb0FpUjE4YkxITFAwQ3VkMFpsZVJaRWxrbWdpd2pvY052c3NWUnBOSVFiS2ZWK05Jc2RRMVlhdXdqdjAxRmlMVjNOTkt6REI5Q1AwOGRUTE16UnVGSVRyZllPWGlOSTZxdXNoMWdUV09EdkNxT0Y4RHJ3cTZuVjNyZG5pNmxKOEhlQjNEbk4xN21obWVzd2RSZWE3TGl2NG1GejJ6TDRaUXRWQjJJa083UlRnU1FJY2d4TGU2ckF2QnZVNCs0TWhpQmxDdVpjRGdWSHZQVkU1YUhwYUtBZ3hhb3Ixc3NhNmFBb1NzODdaWlNuR29rUGFELzVsUUY0NjhuN2VTdnYyYzFZK0FoN3VpRExKTkQvbWFVVW5aeTlyemhyU0ZYTGltYlpXK1hNODVkRXJubmhIVmcrbXBUVnBqYVNMYUpFVER2dHh3Tnp0U3lOUHlOYmJYTUhlZEg4dFlRTnFIandlbENWNnN0MDNKcHlkbUE1dWlORmttVVM2Q2dkRzVoeXoxMmg4WGVsTFBoZ1A2V2xRdHFPREhldTZ6aStQWnJPeTNtc1M1ZUhIQTIybjByM2hqYWtvZGNicW5MNjIyRG9DM2FRd1FLSGQ3RFdBb09TeHB1YXVhWk5YUkZWZjdRcEJxQUxtcUVaMHNxTXJFd2dvUDNrVndaTnZMOTB6SzMzeWU1S3BnMlJaUktvOTZhcmdXOUJlbHExRGNsNVJ6citMSFRlZ080SUVxYmtrRFQzYmM3aVRBMTV4QWIzNWs3cUtya0N5NHUxTko1VmJsR2pqM2hyaHRoaVY2ZU9lSngxQWN4VlRtN2NaSHE4QUdXWkJQb2Q5Y1ZYa2F0U0ZUMkNDUE1mYkVaZWxzUSt1eVVrQ1VyM1F1TEx4RElka3hBSFlrcGJGUWlFSEo5ZDBLTHo3bEFldzhNeSszNzFQSjlpeHNyVjllMEFBQ0FBU1VSQlZGNEtqbmlIS2RPdFZiVnA4d0xTdWliSkI0NjdhOEtQTWp1UlZkcks4blR5eHdlMG4veks4Rm5paHVtUXJBSnNpQ3lUd09yaWpzWEZQY1Q3T3JiMWkwVDg5NERGaEc1dVQ1TExMYlNCS3NkcTduRVJNOFVUWUNUYk1sMy90a2doT242b2U4a1ZXRjRHT3VrOVdkWlNUVDMzdjhmcHRkUURhN0MzdDdCWTVsNHQwYVR2WkwrbFd6RlB0azBDSHV4eDErVDVHUXJjZ2VyNndhWnNnL1BXbGFQU3RKMHVGMkx1dkk4RytRVmlZa2JKTkZBWFdrM2ZoR2ZCN2JXU0xwWlJjUGhETnU2VkVkQjBPcnAwTS91cmVOb1lOUHFZYys4cFptZSthUVFFQndMYVQzNWxNRXU4VTM1Z21wUm5RMlNaeElveitpR1BkMEVhVGFwdnlkTmJIUGhqbVM3M0lqSGs4eVVLZmNGa0VHMWZEZHBXN01TeVlUeWQzYko1dE1aVG5WdDlLNitPRmhOdGJTeFcraVgyeUc3eTc5bFBZVWE4YWFKdGsrQ3ppWnQ5bVZSNUMvdDl3eVFEcXZOWVVKL0JWNmxvTHJ3Q2R6cURFb0dZVzNGZjhmT2IxalFZOG9ELzNqNWtQd3JKclUzWTZBNENuM0hubnFaSUpQRngzdllkUlJUcWpyN1FYT2FwZjVyLzZaQnc0TVZhR0dlQWk3Sm5HSWNJQkxTZi9Nb2M0aTl1dG4yRjJoQlpKdEVtN1N0blFkcXQwbEtEL1FwcWZSZmpGb0dYN285V3YyNlc3eERoT0tGY0Z5Q3l5dThuY2tINnQwb0xraG92L1ZOMmE4L09tMDU2K0pyU2p6M2JUaFBoRDdQakdudXh1eDNwbU1ReURQU1JIK0M4ZjFsbFA1SEoveGwyY3pkNVJwVTk0YVRnNjdDcnlWODFQdXBFdWhEemxmMDlLNzBzNUJqTEJzNFJaOW5IaytSRG1Bek5zNXVybFlkb3UwbkJnUjR3NDJONEJNNjF3aDYzYVZGWERnTXNndHZRaTVZN2VoaDBGNmZzVEVIaGtQYVRYeGxZODlHLzhuV2lOa1NXU1lEZjBTcTdJQzJTeWNnRlIrRG9DbU52bEFWdHdBenR4MnQ1NkZMMnJKaHJPZVVNVDlUcHVCWWtpaytFb2ZIUGRSM3VkTklEUThPbEttVHgvTGI0QTdjRHUzMDZKcEVzZEpEdnZ2ZDg0V0dtL3RIRnlvd2dWcHBxalAybzJ5Tk0xZGp4RmNwT0lNYUVkc2NXVlJKeTlQelg3T3plc0RENHR5UHArL2cvaDRtV2JQR2w0UERJVng2OS9KYVZ5SU8yNDhIcEptUDM0dk9HZjhiRC9Pc2tOVE4vMHZzS21WTkdnblhnVDFEN3lhMU1EdzlJYStVVVpVTmttVVRQZFRtekM5SlN5QUc3NmtoYit2UGEwZSsrU2tWVmZ2SCsvMnlucnVsRlBSMDVUVlpUZFB3d2Q0elBicGNiS0VSby9BcVhHWk9lTFJXRFAwRlpmaWhYTkI1MjJxaGRrMGlXL29SRER0RC90U3RjVVI5NW1OMlhTVm42d3BXamYwellLY1NVTGdjNW5QOTFVb0NIL08ySGoyUUR2cXR4bnd5a1RCWTRLcEtheEpJejNRSFQ1ei9HZnZLZGZjWDl0SWNmV0ZkQmpMTGltV1ZQR1dtRzRudFkrOG1yVEkxZC9sclZONW14SWJKTW91TzIxdXlDdEZSMnJveXpzdTh1Ly9KWjdNQkJ2QmdUSzdYdHpGU3RoQ0dDTUs5ZGxVMlk4WjE1c2p2MlBoUXhpU1Q1cTErK3doNTRwNVkwaEI0aUM0V1kwb1Z5TTVDalFhZEdYSmcxTDlFQ1I3SlV5RnlENzFoMzgzSzc4VzNoWW5sT0dibHNlZFJJN1VlWWRvWHUwcUVvQnlMTEpKamJXcHM3NE0zTUJmajZCM1VrODlSSGZNdmV5dU44OVlFYnFRWFMzQ1NzOVZsYnZtNWFhUXI3QmpxUGJGTTkxenZXaWU0aHRveEpHTGFSQWhSaVNoY0t6MEErTzl4WWFoVmlnU05qRnpLamM5UDE3YXpNSkZnWHJjeHp5b2p3NVpBanRSOXAybWpUZTBTNkExRnFFbGdZdUdaelpoZWtaU29zeW1ZckRwdlZlTTFXTTUyeGpobjZQa1AzaTRlV2hJeldYMHZKdWFUMUtXbGJMbFovcklua21FeUNRa3hwVzZGTU9BUDVEQjJwTTFrR1JWamdTTlpGZmR6RDVGeWpmWjlKSVlFVzk3dDlwNHdJWHc0NVV2dFJIVHpkYk9DYlVvK2w1YVVtQVJQYVN1T1RKTHNnclZKYkdTT3pzemxobUprakV3dHkxQXQxK0VzUmNBcDNTMlVvWXJiK1J3Y09KempsNmJUM2RVa21URzB0ejI5TUpvSEJkYzhwbDlKT29rdGtJTWZLK0RXWHBUUmxnU1B6WHZvV2xYSEI3aWxvb2swM01KeDRUeG5aVExuaDBkcVArcXZNRGdka3dSeE1RR0VPUktsSndJUldNNnJvTlhBN3djbHZKMlREV0d2WWRXSXZsWm1JT0RrekJQUzErdXRNY3NtSURkTlBvRXZlUXVhTFloKzMxU1Z5bkcwSkxHOW1JU01aaGlJcHhKUXVFSnFCUE9tRnV2bTVVbE53Rk12Y0Rjb2IybGJGSm9YdmxCRVY2S2RIYXo5cXNhZkQrN3dMdGxVN0VBbVQrT3I5MS9uZzRaa2pPQXZTU3N0THB2WDQxYlppTTA3b21yMTFhekVPRWF6VEVXZ0lHV21XMUFOWGMwbDU0cktSY3NqUW9WUHF1RXlDUWt4cHFwVkZaeUN2cEdkdUxMWlN3UlFjbGExOUxaTy9SenEvRElPTWdNWDZUeG5sOEpQbzBkcVBXbmtRcDE1dHEzWWg0aVlCL3hqVHBVTmZCMTd6RExxdUFLS3pTMmFjMEdZWWNLNFVMeVdWOWlZTkU1bDY0SENOdUlBVnZueThwSHFKVHg5dEthRTlaeXdkbDBsUWlDbGRVTU1NNVBQaFBWaWUyQlFjamNKNmhqV3dzZWFlTXNvSTlFYU0xbjZhY3NJamVyV0RuYlFBRnlKdUVuTllTZWQ3akpzcGt3b3BKNExFaCt0Rm5kQ0tieVFpMGdQSmsxeUJGWWNPZEtPWEhoTk1BbTdadEp4MVlYTlB6U2N4N3BzRGNWQjBYQ2FCcmE1ZEJ3ZEtPNGtPUVNISHN2ZU93MUNleUV4UEtwbkJreTlFV2pQVS9ESnlUeG5sWjdGU1Jtdy93bU5TaHdHcUZzQXVSTndrOW9WSlZNbVVqbXVTV1pBVzZzMEVnMHlkMEhsN2JtcFZ0WHlRcjhDdWxzK1dsOFB5d01Yd29CWWgycHNpQTh4UHJRcTRVNG54bVFTRm1OSjU5ZUE5RzJtYXpaSG5PeFk0c3R4TGRyZWdWYWw1L0c2ZGx0NXpUeG1sTEFXaEVkdVBjbnI1cXRXQ3ZYN3ZRc1JOb29uemFyQWQ5ZFJ0alRLT3FVaGM4cmxZZGpZVHBrN29ZY2crcXNsZEZNQUs3SnVLMHEyMHlpOVlSRTdRcXVpQnJOMDhIeVZxWGNGZk55YUJVTjhTTWJaUmdrSk1hVXNIRXFTUUw3c2JzSVE3aUxUQWtmeUgrc0NTbmYwZ2FCYS9rWGZLeUJhVkd4NnQvY0RYN25MUlRYVCs5dDl3RTRpVVNYd2JKOEZKNzhJelp4eFRIb2xYa3V6RHlqTEsvMHVkMEk3SDdQdzVCOFZXR1hFdDhqUElkNW55MDNtS1ZWSGxjRllhdDh4L0dxSXc2VGhoMUxRWEtzWTNTbVFnSGhyeWk1N1pZREVXbVZRTEhKbldXYy93OEYzZHE1NVlHdFZqdU5UWko1bzJtQjZ0L2FoWklsNlp1WlpVdDlQU0NFVGNKSEJXcjQ5R3NaNHk2VkRHTVpVSk00RmIwTlFKblNMdll1cGl5dC9Mck1DdU9hM1lYNVpWMFo0NkJ2b2w5dExHZGNuZFltcWV0Y0hFSzFsR3h0aEdDYXovcWJKVldaUTJLcEFBaFR6WnNBOG1FK1pBMGdKSDVMaVVPYzRob210WW94bDRZZFBuYStoaDNNb056S1VZUm13L2w5UThjTGwyOUM1YlZ3SVJONG0xbzEzMC9ENVhNT09ZU3QyV2ZTT0twMTdVQ1YwTEdsczlnakpSR0grM01wRTVFYzNObkFRcjJxcm8welVRZDkzL0FzV3h3ZVI3SjA5bTdEbFdwakZPcjdHbjZRN2FsSGJVc0FnS2VjVWQxaXpPOEtBRmpzaTA0Zk9iK0pJbG10R0FTNnpYK0U0WkRjZ25rMGRzUDVYT2pwUXo5Yno3dWpMRWZ5bEUzQ1FXMlE4bnovUnVHRkRIVk12WkQ1dmFpcSsvNkR5NFY5VzZqUlUxWEJCZW9XNjRBd1dZejVNVmNZcGpCcmtNRjluci9nRFFQY1RZejdzODR4c2xFZ294cFYxRkRFVWhudzd2T293TUdpRGdMT1UwL1VYM2JYTXFSZEJ5dlFaai9KNDNlVURraWJVZnB4d0tFVGVKNU1ONHk4RzNpSUR6alplZDNKcVlEWE5RblkvQWNXL3p1aFl3NHYyUW5NY3FFamNUc3VJeVlDaHZ3dis5RjA3d3gwbEJZelFKQ2pHbGlTYWFKSkFuUGR0RDBFd2w3d1NjeGQvUHlWOGZQRk9FTWZETWpPM2t5Q2lLUHJuMjQ1UkNJUklta2R4Vit5ZDloMDBTR2NmVThEU0RPbWx5SEtUdTkwR04wT0JBcVJYWVhrQ3A2THk2aGFYLzFqMVgyR3QrNUlPVVo0d21rVkNJS1UxMWtUU0JYSDl4d2M4Y0Zqc1FIQzFtZm5CRHp6MWxwR1VVM1Urcy9UaUZaQ0NTSnVId3BBUjFUTk9VZWZvcVlwb2tRb3ZpZmZZcTI3VGlGd2NqWm5FWEJiRTdFTG9DaTVVMExLWVdYQi9peHExZjlTcmc4eWExMlQvQW4yQjRrMGFPcEJCVG1oYmdnenpaRCtxNnFDaERsd1NuNlhVMWpEUUVjazhaMlV3NTRaTnJQMDRCTGtSNG5QODNkNXp5cnN5Q2RNcFl4M2NIQ3E1OXZocU85MlM3RmsvN0JNWndLUTRyUUlObmNxcmtqZUpUeStnQzEvazBPV0JWeXFxS0RyYmhUREhXMStUSjNpbkVsQ2FsK1NCZkdNMVZMUXZPTE1leThOcVhxd2FaVTBhRm1WVGl5YlVmdXpRWEl2aEZ1QXBNSXJNZ25jcGFMRzZVSGI2UVA4TnNJNmljd0VSUGxvLzE1ZUtlUDFVVGcwUnhxOENBczhVL1RUVGNMS2N0RU94YjVaMWdrRUpNYVZLVUIvSmtiYlQxak5MZzdMdkxaRVJEa0htbmpMS2NtWmlUYXorT2FCZWlnU1pCRjZSdFdkL28yeFFOQzB0ck9wUHp5bnNwMDdBMFZtQzNRL01PR2xCV2VDYy96d0xtRzc0U3gyb1NDWVdZMHE1R0hzaVRPL3N1VDBtcU5EakxYeHhRUXQ0cG93SFplUExKdFIrbk1CZWlnU1pCRjZRZFdZVkVCMzN2MUxBTnJWQ3krRGhac0lmOFBwd2ZLQlIza1E5bkc0N3RGdktmM3NReFFIN3k0S2p0cE13cG85TUxLOUdNTEVpVDFDS3llZHl2NkczZ0lyNWgwZzdEVjJEaFl2RW1YM0ROWTZMK1RQOEtkRUd1MDVnMEJzaFBISnk4VTBhbkVVKy9UZ1A4Y0g4bUVUdk5IcW15RnhZd0RKOVVxUVdmZ1Yyc3dTU3M5MEo5aFZiWkQ3RkgrcjZVTXhZM0RzaFBHcHk4VTBabkJ1cmdCV2xQalI2cVBmQTJUL1FKUklXdndBcUxHT1FUTGQ1OS9EdjlFMURyT3k5aURKQ2ZORGg1cDR5KzgrQU4xcURrZ3ZSZ2dTZkgwWEtYZHZNRlA3VWgxb1AyOGpsaXltMUdJT2VVMFczV1lxaml5aTVJRDFYSWNKa3c5aFp2aVNpeGxidUVRZEN2MEExWGFNeDE3aEVvdlNCOSt4RGJDRnFCWGY0SW4wYnd5OTRhdVgxYXhwSW1EWUdWa1Zicng0bEd5Qm5ZNy9xdmZ5N05nZjhPMmp3YXA3SlI5dVFnY1BJTDBpZUZ6WmNaZS8yL3k3cys5eC8rN2s4LytHNDVoZEJHc1hsU0pVYzU1eHFCRTErUVBpazBzUUpiOHNKeGpYaEZCRVpINEtRWHBFZlhTRXJBSktma3RYcFNSVWM1NXh1QmsxNlFQaWswV3lVTmdnVWYvVGdwRGFPY2lNRHRSSUFmMENoM0RYZm8rM2JXS1pZVkVSZ0JnZjF5OWdEdXF5T1VGck5HQkU0N0F2aStROWtyK0JUNWFhOTcxQzhpNEVFQS8veGU5dXA3eE1Tb2lFQkVJQ0lRRVlnSVJBUWlBaEdCaUVCRUlDSVFFWWdJUkFRaUFoR0JpRUJFSUNJUUVZZ0lSQVFpQWhHQmlFQkVJQ0lRRVlnSVJBUWlBaEdCaUVCRUlDSVFFWWdJUkFRaUFoR0JpRUJFSUNJUUVZZ0lSQVFpQWhHQmlFQkVJQ0lRRVlnSVJBUWlBaEdCaUVCRUlDSVFFWWdJUkFRaUFoR0JpRUJFSUNJUUVUZ25DQ3cvNjhGNzd0MDlKNVdOMVl3SURFYmdrSC9JS1pyRVlLQWl4M2xCNE1sWFlCS2xLanQxSlg3eHJ4UmdrZm1zSWJER2JwVlN1YzdpcDVKTEFSYVp6eG9DYXlYL3VMMFI5bmVQWncyR3FHOUVRQ053VUxMWForemJPbXU4UndRbUVZRW11MUdxV2oyMlY0by9Na2NFemhnQ0hYWnRnTWFyVHZyU0J4MHlFaEdCU1VOZzBQOWVML2ZpLy9wTzJqT1A5U2xDQUg5ODNTMUtYMjdGNlhRUlBqRnQ0aERBMzlXNWpwRmJ3NFhxb0ZIRTVZOVVST0NzSXpETmpncXFzQVNMK09PQzlKZ1VFWmc0QkZiWUUvbDFXdXd3OWkvemsyTktSR0FDRVdpengzTnJ0VmhqeDF1NXFURWhJakNSQ05UWk4vUHFOZFZneCt0NWlURStJakNoQ0ZUWkpxL1owanR1YlpNYXpqYlkwWjRiVjNubC9aOHFtb3k3M0pHS0NKeEZCQmk3RHJVWE9rZlBJNmYvbnNiWXJUMVNvL3J4UFhGSmxtQVN5UWxEWUlHSjh4bjExeWJMekprMlBKT3hSN3Frc3RQSDNhUlp2STFCY2tReUluRFdFSmdWMnhMVE4xZlIxcTlaeW44REZyRnIwU0xZZVU2U0hMS3JORHJTRVlFSlF1QUNPMDZTU21jcldXUnlVaUhyOW44eGRyTlBxM25oRWNTc3hZT3dGSmRJVHhRQ2MreG1rbndKTHdWZFlPeXlxZG12TWZaRTMxQTZjUEFpaEE1TG5pWFhtZU05SW5BMkVEakVkSG1oMFUyU1M5WXIySC9FMktPckdmMHJEZTVKN2NkUklvTk1qSmdrQkRiUXdnOWVqeHBWcWkvVDlmcVBqTDB1YXhISlBNYVRKT21WZkwxQ0M0MzNpTURaUUtERnJrNGQ5UjFkdjVleDF6b1JpcGdUYjlQVm5GbTRqeS9HUlFUT01nSU45dllXMXBHczYvc1llN0ZGcHNHcFBZUXI4V0JzaWtnTVRTQUN5NHpWSG5YcTlYN0dmc0tKY0Frc1RIWGRtRWhGQkNZSmdTbDh4ZW5Ibm0zWHFNWCsxaVpwR0xOd0doWHBpTUFFSVlBV2p1dU5mQ2xKWFo5aDdJZDEySE9mS2ZuVko0K0lHQlVST01VSXpMQkhsaC9DSmtTcVl1Vm5HUHRrU3RMUVd2RWdRdGtqSFJFNFl3aUlGbjZudlV1WEpKaGZmenkzR3Z2c3NkeTBtQkFST1BzSXlCYmVjMThqd2lxc2Y4MEo5VzNGYlltei85UmpEUW9Ra0J0dksveFVoM1Y5aUxGWFc2UWRiRmpIUHV6NEdJNElUQVlDTmRIQ0w0bzU4L3U2cGs0NDBlSGRyY01KY3ZjSXVja1JBeEdCaVVBQUcyOWJxTWhGeHMrNHRycHBuWER1ejNQS0tVbXdhR3V0VHFYOE1SUVJtQXdFc1BIR1cvaWNXSEpxMkhYQzZmQW5WdTBJR2NaNTJXeGtqSWtJVEF3QytLNFpyOHNLWDFsZGN1Y1RYL1dlRDU4VDQ4bkUxRDlXSkNKQUVKQWVFMHdDSDY2WkpxdXJlSy91WnNaSk9vemJFZ1RDU0U0V0FtSjRTSkladnRuUTNpUjF3L2NJTXUrYWJzUnRDWUpTSkNjTEFmVjNLL044bEtoMWFkMmUybUMzU0dUY2xxQWdSWHF5RUZCL3QxSnAzRXFtM1FPeG9wN1pMem5GYlluSmFnQ3hOaFNCSHRzV1VWOWlMMjFjcDRtZ3AycnNhTjJLajlzU0ZoZ3hPSWtJUEYydk10MTEvd3U4OVNOZmhZM2JFbDZVWXVSNVFtQ3BZMzhwV1h6aTVqeFZQOVkxSXBCQkFQOHdnYm0zdWdxL3ZLK1o0ajBpTU5rSUxMVFNEWXY5K0JHbnlYN1lzWFpCQ0ZUNHdZN0YyZzUrcS9ZWEFZTXlSNmFJd0lRaXNNKy9HSTV2S25jbnRINnhXaEdCa2doMCtFbU9HZnVOMUpJQ0ludEVZTElRWVB5N2w4MzQvdEJrUGRWWW14RVE2T0RGaXFsNERIWUVCR1BXQ1VPZ2VkeXY2TDN1Q2F0YXJFNUVZQmdFcHRralZmYkNZWExHUEJHQnlVVGdvZG9EYjV2TW1zVmFSU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tRajhCeWc1Vzlkdk9seFpTSXdKbEhZS21zUVRDMmMrWXJIU3NRRWNoSFlMRzhTWHd6WDFwTWlRaWNlUVFXeXB2RTM1NzVTc2NLUkFRS0VHaEttOWpKWWFsODkvLzY3TE1ldk5zMm5PTWMxaGdkRVpnSUJDN0sxdjQzeFpXcC9NYWIwM240WGpIdk9VdWQvWXZNOVc5T0hRUm5Rc25UZ2xwRk5mWCtJSVVxSDZtcHNlTGFJTlp6bFY2M1IxQVpQanAxQUp3SkpVOE5hdnZ5TVc0T1Zxanl6eVRyWTROWnp4RUhPb3I3bnYrbnYvQ3pQY1p1dnZXdGIzM3dlWXc5Y3VxcWZ5YVVQRFdvWFpMdC9Ja1FoWDY5d1psdmhyQ2VGeDZzVDN4UjFIV0ZzZXNpOEFIMjZHbXIvSmxROGhTQmhoNkVYM3NoS3MwS20xZ05ZVDBuUEpmWTYyVk4yNHgxWmFnMllHSjIrNUU1RTByZWZsaHlTendVRnNHK25jdGdKOHh6NW0wNzVweUg1MWhmSWxCblRFRlIvOVpwdytSTUtIbUtRSnVTSm5FclRLVm5ndnRxR091NTREclFRMExWVENIMnczcVgyd2pQbVZEeU51SXhzS2lXdEluQXZ2OHpqRDArVU9UNVlXaGRVM1ZsVE85aEh0dzRiZFUvRTBxZUp0Qm1wRWtFRHZlVkRnc2NVRTVUSGNlbWk1NkRZUWFyVitMMk44ZFcycENDejRTU1E5WnRMTm5Vb1k3ajFURHBGeGpiRGVNOEIxeUxlZzlpbGpFOU9HeGNQbVVWUHhOS25pN002bktZQ0gyU3pYZ1kxankvYWUwdFRUT204V3RlTjhtbkkzQW1sRHdkVUdrdDhEajVwWit1anM2N1gyQmpQQXo3ak0veEs2L29VeGUvcHFGWVlXeExhZGRiUDJWcWprZkpwYlAxcE1vOUUzMm9ZemN3VzNXTWUxRnRZWjM5UUUzS3NuMm82K2FndEp2cW83Njg3c1R1N3lnU2VtdjRxbDJIWlRSaThXVkQ1QitQa3N1dmRsU1JpL2Q5SjI1eWlBUFJEdG0vQ0t6UnpCZ1B3NDdWSkM0ZHUwK1EwZ0gxbjNGUGEveVJ0b082MlpaSVhoa2dKcGlsOTZaZzFwUnhURXJXTHFkRkpNbGttNFRZZ0FzL3FiSE0xbTFzVGpROFZwTm82VVVocFRLbEEycFNxWDNVeTVWdVMzaVRoNDI4WU1hZVFnbUw3MjQ4OEc5VGpqRXArWlJicTJrWkUyNFNTWWVKYTkycWNWR3d1Vm1VT2xKYW05bXdqeVFxazNsYUg3bFFLWlRPWlBCRmZQbklxMkQ0Vk13bk5EZXVHclEwUHMrT25uODMrL2xVeW5pVVhHNjhLQzFDaEE3MTNqMkpud0JTRG9LQmh6cVNaSTcwdGllSVFKNUpmTzNOVjlnRHo5MlZKYzFmRzZyRWp0NXBWcmtwSFNSMGdkRjJ3Yk5aMnhKQlVnS1pMZ2FOeDVYYUV6RFRiMWdHUHlZbDI3UTdtR0NUVUs5ZzYwWDJRUTlzZG55SFlmMG1zZmduY2hnN1doZXE5VFlIYWVoTHYwQU9aMUhhbDhjVHQrL2JxYlMySlR4WmhvNXFCUzFrUEVWdXhkbGo5M2lVWEdTa0w1cGdrMGg2c3NsZEQzeDQ0MXNsOVpyRU43aDI5NzNubDJ2c3VBc041OVV4N0VCbE5WdlRuUmtubE5aOEErN3p2bTBaYTF0aVFQWXl5Zk5tcjZNd1Ywc3NueTlYcmJOVlkxS3lTZnJDU1RZSmRhampPMzk2eVdjU3Z3YURlT01mb0ZWVUhtTDh2WTROZlVDaHNLSFF4Q1d5blVKcHlwOUwxendiT0N2cHRrUnV2dklKQjBFVHF5VzJ5VVhmWVU2VWNHbzhTczZZelJkZUJsOTE2b3Y3SlA0c3kxSGlPMTlEajBsd2kzaUJBdjBQTVVEQXk0UHJYUHE2Zy9qbGxBNFdlT2haQldxbjJ4TEJjZ1l5Vmhwazh1UFBjVUVPVy92bVJBbG5HNCtTeTQ3WlRiWkpvT2NWRi9FVi9jOWduTEZaaytBcnhPODFSYlp1Smdjc2RNNWpjdkZBaDh3QktPMHdGeEd6c2xkMldPcnB0b1FUUHhKeGticnVmbWx6a3EzdHVKTmpVckx1UWovSm8wU0N3M3o4Q3ByTytaL015Y1JtVEdLcHh0anZwYkl2c0ZjdzRUMmxVV0doS2JLZVJ1a3dLWUtya1VWcExOc1NHMkdEOXBvOGlyUDBQNXdxakVmSk9YZUpZcUpOUWgvcTZEcTQzbjRpWXhKTnN1SmZPeDd1aFkwMXB4Tk5Fa3FYcU9wRzFuTWlTcFlRbHM5YUNUUjl6R1AreTI1R3pIaVVuSEk5cDRrMmlhVE5Cd2tXZktnajh3aE9LSUtheEpNWk8zS2VkeHRLNnJOMlpjcHNrUWtJcFV2SW1zazROR1BabGdnOVhpayt4ZldwTHFuQW1KU3NPZTduR1RhSmY5Z25nR1ZKckt6eml5eFVadm5HSEVOTVlobHVrM3VDZ245UlpMTzhFZ3VreTZWMEdZbUxtZmNLeDdJdDRVNE84aFdVbTBySDJ5N0htSlRjZDFiN3pxNUpMSVNzYjNlNFJZeGxMZEY5VnNVVU1ZbjNaMDVlOGJXeDY4VXlmS25UWkdpaHRDOVBibHlObm5zY3k3WkVsWXhydWVvMCtYTmpSMzJYWVR4S3pqaHYzcDlkazFnTTZWZnZFTUM2dnFJTDh1MmdYSlBnTC94ZEpzVjJBait3NDJhalhTNmxYZTRCVkowc3p5ZHpZK2hLd3NleHFZWjRkT1FnODNpVW5IVmVxem03SmpIbG1IYk84MVovTmVHdXN1WHdqaS9hTllsRGxuM1J1ODVDZTA5Ynl5cVpFbFBhNWgwWVhxTjR0c2V3TFRFZDNqc3RpUy8ya25XdzhTaFpZZllJT2VFbW9ROTE3QXhzRWVOa2NFeUMvMGNTNmZzU2JFdllEeVZRbHdyWnk2QjBvQmpGZG9GT0ptQ201U1FFY0srRkRPMWF6dkpkak1JeUppVmI5bVJpMGswaTdDUGkraUdNNmU2WXhGUGdFSFJwUVN2RGZJRnpsdXk0VUpvV1Vrd3YwYkdyU2lPSzh3ZWwxdDB0Z0VGNTNrZXRja3hLSHRqTGJaTnVFcWZpVUlkakVsWGYzdUVjQ3pybTREYWhHYkpSUjJtWGV5REZ5Q1phZzFqY1FBRUJERFZTUms2V2hZNWNrYXRRazBqR28rU0tqZVNrbTRRKzFMR1pBLzV0aWJaTmdxOExYOHVVT2xScmJoTkJsTTZVVWh4UmRYdHdkQ2JmS3M1UVBuVWhjT0E1MUt2TExUb0xISStTMDdiMVQ3eEpxRU1kVDVSL2ZpZVh3emFKTmt4aU55UDZJcDNiWmpnOEVUMjNEV1BldE8zaENvN2FjUDE4ZkVQMFJuRGVRTVpMZHRNcnlOUFNmbVNMUHJmeEtEbGx6OG9tM2lRUzdJdnhhNi9nQ1l3N3lUWUpxSE16Vzk2MFBQaVpUU2lLb1hNU1NoZmw5YVFkdXF0QjZFdXlvNWtuVzVtb2xjQ0JwNmI5eUFaOTFYRThTbUpFVEx1cHlUZUp0ckNJN0NKUG1VYzVJcTlsRXR4dnN0NkswWUtueVNGdkhWOTB4d0t6azB4cEp6R0FtSEZXNS9tMnhFaURqcS9FZzhDQnA2WTJMbWN6UGNXWWxLeFptektUYnhMcVVJZHpqTVgzdU1ZWVo1a0VOaVY4KzlRWHc2YWRqbzd6eERHbnRNTWNRRnh3RDc3c2oyRmtiUVlPUEwwZmwvcTJNeDh3SFpPU0xXdnpkUEpOSXFuS1lXS29McS95ejY4Y3YrUlZBZTNKWmZuS3c4ZlB0V0lzazJoQm1iNlZwSUwwSzFKUGZVZmpOYiswYXZnZWF2eGNWeEd6VjNSRkxoTEhuTklpQTYvQVM3L0hDQ29LWVBKZ2twLzAxeCtCb2ovNG0wOHlNVmJnSzNjZi9hQWd2MUk3K2xVcmZuQ3c0eHQ0U0YyNWxMYmNvVnZVZi8yU1NnNVdjdm5OdFplczgzekwvd2Q3NlI0UEZGMGIxdkIxRGt4Q0hlb1ladmxrQ3VaMGhiRVhGcUhwU2ZzMFkvZnp6NjBzN2NyRTFDVDRtckR2RU9LY080MThDS2Q3R3V4bVg4bitBRHN5RTVDcUNhMlF2VFZLODh5THNnTHAyMHBLb3UrR2d5WktYMzJvSHNwNk50WHhRbUJEK0ZqejdGZ0dmTks4Y2I2Qmg5UlY1SnRpbjhSOXFYcXJUOFdFS3JsUVpUaHd2NFhzVFR3THl5MmlBaVhkdHVaUjU4QWsxS0dPekJqc0I4ZU94VG1iRjY4bUMyL0picTNaWEpudzE5blJYdkkwdHI3Y1VLMC9OUW0rL3VXenpjV1gyMUkrekk1ZmxWVHEycmRmd2ovSGJSanYyb3d5QjlaajVMa3BqYWpGQm50dFAza3FDNXVwR0xibHh2RzlQL21KVDN6aTNpc051Z2lhSkZQc3hmMUtqenNhMVZldkpwLzJ1WUYyWGV3d25vUXl1alJXMTlYZGwvbERkdXY1OTdEajlaUlBoOEtVVERhT2ZpQjVKdTk5cG8rL0I3Ymw5amhhVm5wZjBmTjVSSjBEazBBL0lTNDh4SExYUW9mSkw0YjI2THBIb1J5TTdkdGdhRCtPQ2Fwc0FhbEpyRUdUemNMY1NQeWY3SGdQTjV3aDM4R05TMHFTRmRYKytXNzhsb2hGdFc3SWdQcWxOQ1JVNWFmQnZtNUdGaWNESlhSNU5ONmxlN3p4emtMaUJUNDkrL3ZFTGwxZVF1SDFXaEpqNnRvaEUrbGZ2NmZ4d0QrUzZMbFp3cFM4SkRxQk9vVHlmMmFaNm1STjBaVTZZeUYwSGt4Q0hlcndmSVBDeFlWU2RZM1RKZjd3ZzYrcUhBZVdqakZCbFE4MU5ZazZXdlQyQUVrd0tibDNlNGZhc0dxc0o4bU04cmQ0WGE1TEFWVmlYSlRtWC8xNFpKWHp3aEdTZVM3dXlLeiszeGE3Nmsrd1krZVArNXhzc0wzbXRTVEJpeDdrWUo3TlM4UFQ5dksvU0VSZG55TUN1cTdKNzlKTWhBNVNNbW0raVdlYlk0L1A4MGZYR3dqNkJlc3cxWGt3Q1gyb1k1ZWdPNERFNDVZTjZhc04zNHc0TC9lMGRwaXJhTDJTS1RXSkd1TDZlVGxWZkZOYkl0ckxIdUl1M2NUUGlucG15R3l3aGdBQUlBQkpSRUZVaU5PTEl3MGRVUGtvalU5RDZhNTNuMkdnd2RWR0s4Ni9lbVRZOFhKdWlNYUdWdmJqdkNLd2VxNWQ0RFdYbVVlWnV1S1ZvVDB1WldGUTd4T2s1SlMwMjB2c3FQMXR1SS9BYkljTHo3L3dyRTNpZVRBSi91RDR0V2xxSFJTb3FnNlFIMTNkQzhvaG1LcmFMVDB3aDhDTlNmQlhKYkxldVNzYlQrZXlpbW1JYnJ2OVRaQ0hURTEwZXlaWlc2ek9UbWswVzkxY1oxVHU1clptOXQzckRPMW53TFdzNWxWMWRzejk4MnFwVVdKRkRYdW1ETlIxUnhFMStUclUvS0JCSjBUSjVGRE8xN0QrM2tDdmhrNXEwTkFNenI3VzZseVlCSkRubDI0Z3V1N0ZkN2dvc21seVgyV3ZtTmRLQmY2cVJhTWRxdWRyVElKL3EyYlFNMjh4MDFHMnhBUzd5dHN4N0VzV0F2azdJb1N4YjB0R3lWOUs4KytUWEZNTWVPS0N0OWExYzlEd3ZuZm03M0pkVk9wdnlCM0hobisxd00xanFFTzlZS0JqckxxcXhZUVozK0tEWnVmM0VDV1REb2VNcndTSWxvNDUzYUFGRWd3a1haRUZQK2ZDSlBTaGpuVmQ2NUI3ajZrMUtuVFFhUmRpNVZ4KzFvUDMzTHRyUlloZzNURERFTlh6TlNiQnJXdkFNMGZyTlgwMXVtTCtzZUpWQ0lZMnNxU0s3dkd3ZkxNdW8rUXZwZm1xUWw4eHdGeXVJcmhRL0ZKR1c0OXZLcGZ2dHNIbDRFSTFMK05XMVFZcUlnZjlISkFDMEVPWXVoN0tDcmF2RGhBU291U1VxaWV3NUd0KzZFVlViK2gvWkdEQjhMMnVDejRmSnNGYk5TNkR2NjU5d1IwOWpQUy9lUWZ0ZFhhRVVHb1N3RlpQNDJFU04yUUJ4aVRXb0lTS3l5c2FwYTNydEgwK1B4ZFRDVXhuMVlJdVdycE1oNEpkemNqdmxJYUpwQXViRFZHWmVlN3I1RitIQTBjd1RLdlhaZjZlTFAxTDFCWEtsNDZVRGRJZjJIVkZWNzRIbHViMVFnbThEeDgwekdKYXJTcXVPaVVzM1NtcDNrZkdDMFNmc2EwTFBoOG13VWRRWE42V3JaRWc5N1p4TzliU3Y3cmxQTi83T3NYNTVDc1FTWEpoWmNoOElnQkR3aldaYkV3Q1FuVWN6YWhvVEZ6U3JoenNXOGtjSDFiUXZwV0JKbTIxaklVdWR0Y1dRbWs4L3FzbXZTcWFyaEJsNHFiTVByaUtDbmlQYVZFclYxVlYvMnpmeU9NQkE0NFRxNGttZTB3SCtSM3RVSXNUWFRsdnQ0MHVUeW00QXBSTTlxOUtBUmdlYnZEUTBuK1NkT0o5WkNMTkd1M09oMGtrTGJSRlhCejB3S3NtZXkxd1Q3SGpicG9KZzdHaDFsSzNYelBVVTJ4WFRNOWpUR0pqb0E2d283UnZiM05oYmY1VTB4RUhhMCt5TEVUMWRhbjhUdW1PTmR4Z2FPR043K0FxWjlSWG5mVFprR3htTVpxSDNxZDFGMjJXRGh3T0d4d25RUkk5ZDV4MjZncUx2b3JHbTlxSUp6K1BDbEF5RWJNdndadnBnRHlQVEJSa2RWWG54Q1JLSCtyQXVHS2V6alA2QWpYNWd3RitYWk5yMlVHOGtWck1nUWthaytqQkpFeHVMY1c1STlOVkU3SFBIZlk2dDJPVXVxT2k5WEVveko1WERTY0NoTWE0WWlvZ1hQOCtQUDh0TzBQRE1qNFJIOURhVnI0dEphQ0QxLzZoTGRJR3g0NVg0WllaUVVXRVUxZFlFMlNidis3MTVKWlJBVW9tdXE4NEpDc1FrT0I1WkVMdStUTUp2dnFKSy94UUJ4NnU3NW56WGtvRHpwZUJ1Rk5qWDNpd3hqdHJHcmZLbUVRVk91emEvSmx3elg2S0czemgrTk45TUIyWU1TdTVxS2FLeEFTb1NjQ0RzeXF3ejgxejJiV2h6TnhxSmRVOW81ZUt1TFF0QTFpaG9WWG5DU3NXT0NxSGZTTW1VYlByS2lVZThnWG53aXRBeWVSUGxRUlJhMWRhOXBISmRJNjB1czdXS1BGZDRtK0o1Yy9uMlJzczZyL3JDdVhjNjJpTXVLN2xKR2VpNittY3dFMjdaSng2ekFVemMyVllrcG5DZG93ZjRwakVxaXZQcGZpa3AyK2ltdVpCdFl4NW1ia2pIR1ZIRktFM25CWi93RTNxa2xGTmxOQVQ4MWxUR0IrS3JISEZpdmNFTFVmT1RyWEJzZU5WdU9xTUVtNWQ1V3lwZDkyVHpZa3FvU1NXNlRKenZld2prOUxsRnBBSW55bVRzRTlvb3UwNDE1WURYSVpBZytHWHIydkw4UEtJUnE3NWZEWnRpSjJNaWUxYlJhUmJFTVlrT2xEQlc1eU9STjl1UmhteHhIbE5wbGlXcG4wWGVPSTZsN2dUdW1iTWlhZkNKTmFUUStYMXFHeExIMVFCZlN2UjJxQ24wa3hubG5jTEhEZEJVQjJuQzNIcktoYklscTMrd0pPZlI1VlFFbXZ2bWNsUjlwSEpjczZxU1FDMjNPdHlEb1FxV2xtVFhyWXBaaGJyMU81R21EZURtVCtiMUpaYTQwQUVsTlVHYUV3QzdkVGJFZXNWRWI1SnJTZXdFTkhRMjM2Mm42TG55TVFFRXBlR3M1OHVLK0lrQi9kUld0ZU5udDRBMnFnMzNoTzU1a2ozTUhpalhKTnc2eXBXcnkrWWNld3ZmL1lMSDFQdkVibWlTaWlKTFJ3TFRDa21UKzlhYXExbmFwUkkzcFZyRVVkZEY3a01kU0N5N21UaS9SRlkveGpjWWFIUmQwbDJaTk8yQ1JFM1ZLb3hpWTR6Q0ppOHM2WWwxTzBGWDk2c1pTdkd2T0dxNXE3dnlKQnJBZ2t4Q1V4cTdGbExHMDFoWVZDTlNuVEErOW1xYS8wSzdxNUpPSFhsbTJXUEptMDlqdkdxTTJmRlZvc3RvYVRka2Fqc25rY21VODdxS0tGaEVmZWdEMkNtT1hnano0NmphYm9iUWwvazdjNGRMb2hjZFNMNHlBQUhSVjVvc3RkVTBKaEV5LzhDMFVXejdscXoycjQ0cmlhbHJXamJnTUNxak9KN3NrN3BMazBxMElaSm1BVlVwVlhtTm1jN2JabFVKNklYUHFCWStkeTVoRk5YYVJKNjlUU3AzTjFJZXhSTEFuZWNMTS9TU2NrUW5nbFA5cEdwWEEyMnFmT2ZyVkZDYTgzdkpVMGk2YUM1dnNnV1VCUStOR2NBQ3JpeVo1MjUzZTJxSEdqRzJ5cG9UQUl0U1c5QzIzTE5PZ3VHZWpQS2lKMEcxYkh2cDJJVGJRakZLMDVyYmttb3ovYkdwbDJtSjF5aXRYbThkSTlBR3VXc09MbDE1ZnQyajA1WnJSM0p1a2R4eEpSUUV0MENGWkY5WkVyNHVUUUp0QXA1Wk5oQk9JYzRzSGZNY25pdzVHZ2NIc1dDZnNtNDR4RFJWZEhHSk9yK2dhcTNveGo1V3ZHV0Nvdk5DRFU5cktaajFxSzJxV0tUYUR0cnNIeU84amFqamltQUJFS1cvR1VXbjVkT2hQbEl4eVRjdWdxVFVBZFlSVllVb1hzVVIxUzRrc2xhVmtUMmtTbmhsdldjbjFFQ2pvV2U3am9ZZTRuOUhFL1dZVzViNjdFeUFXV1lOWTVtNnRnWWs0QllqejlXTVkwVjNxOEppem14Mmxxd0Zwd3VhQ2VMN2xhN05FcXlhd3VUK01XYmp2SWVZc1U3aEhrWXVVdG5TL2V4K09LYzNXdTNyc0lrT2p0cHJqeXZQMXhKL2s1QU54VW9RdGxIcGhpczBmbjhtQVNhNkRvQktKK3M1M2l5VG82NnM4ek9rekJVbXpXT2RGc2lNU2F4aGlidmlCQ0VlUE5MaFBpa09FMkhFbks2aVE3VkxKV3Q2TTBzT0duZGxKZi9sN3hOSSs4TkszVU5idzVzV3JRM3VNWUdXbzNLQi9QVGFuZ2w1VVEyYlVOeTY1cGdWRGkyL0NaZUhhK1VjQ1dUWHRvcGFWSFpSeVpUVVBxTzVqazNKb0ZPeWJSV1hmbjhPOURjOUtRKzllRUgvamlOcmtxZXBYZmMwa004ZHVwTTI3WEtNeWFCS2JlZUNxUmlralhUNDZLcFdjMmlvN3N1dEI3VEFqY3VxNXlvMEo0bGhQZmNGazBxc0lhQ2R5M3V5aXZ2LzlTcVJZdGd5Q0ZUbVFlbXYwbHpKeTQ0bVdSRTZKZjdSSnBiVjI0UzdERXIwOFYwdkxWaXcwN0NxZ3cxRzB3WmwzMWtNaDR6R2YwTXo4bjdFcWgzMitvSEZHUUZ0Nlp1alE3UExMdXZZdzAxY2hsb29YUDBQTzB0d1NUMFk4WEFiMXE2TVFuZU0zWWRrWnlvNmxiT3UwWXRTdTZOeUdhTWFjT216bVhlQXNMUXNhNGorZDJsVVlGclZ1cWFaYUE4dW41OER6M2h4UGZ6dEZObTVmUUdJZTY2VEpqYTBRd0VIQjF0MzUxM0haeTY0djF3UUxOdE1hL2s5R0RoU2tMaUUwcmc5MnZCMlVjbVUvQzAxalhQZVJrbGNPZzZiV3k2OHZuM3V0ZUFxbTlBb3pVTkhXMXdEeExxcjRVZnZDVkZvZmVVcm83d1kwelBia3dpM1dtd2lwNUs5d3RnTXFudkFrTlFCQWFYeXlyRGtxa0ZucmpkaEhpYnNtaFNnUlhMcUNCcCtyaWJORFBHR2ZUQ210QURYdnFlVkdqdGhyekRzQjF3ZEt4elg3T2J1Vk5Yc0RrRHBPLzhtQlFWcmlTR3pjZGxub3Iyd1R5UFRIS0F0eXRENStXdHVpVEJINTFrL3ZwSFkrQzU0NWxmejBSZnhQY3VsdFA1TVo3cEtsclh6Vlcwcm11U0dkTnIzVVJnSFNxU2oxQmdGRmVWc2FzcWFHNXJhZCtNWXorNlkwdVNOZU11WWZDNXJ0aW4xVk1HbVViS05JZmVjQ2grSGs5TDRNeWQ1L0FuZjFYbU03OTFZODhtS2lmUUUxWG5pWFZkU1FLT042T3ozdVBVRmV4MjFVRTJVMS9Sa1JXdVpEcmhtZFg5aU9lUlNlRkk2T3RpenNzbzBiSHFyT3RlY0Q5MG0xQjduZk8yTG92eHZjL0R1TVNIVGlxZExlN0ZiNG9ZN3ZqY2tDSHVxRzJyb0dVU2tHdEdHWjFhMjlFaHZ1eVNta1RUTE1paVFXOHBub05OdzF4TGJVN0VPVFNwQUNRWWJhQTVYOGhkeXhoQXp5aHZ5cUNCeXVkVVVYcktVOU9LRVhCb1JrSFAyQ08xVTFja0U5ZXVxakVsa2dLVVRKN1I1Wm5RS1czeU8wTDZUTERua1VrT21JOE00UGVjbUFTY2tFeFROQmg0QXVpWEw2ZlJ5K0wxeXFXalZmRW1XRmNsekhHLzVrc1FDK0dLR1M3cERaVmF0WWJpZEpRQXErNnh0UGhwT3dKZnZkVHhjSVIwR05xc3EraU9Ec0JUSWQyOFE3c1Y0S1BFdGhZTXA0UnZXUjVtRU1scmhXbEc5TjJ2QndYL1ErMk9MT25qOWhRY2NIMysrVjBySnc5T3AwTXNxUFRkV2NGR1RNTHRrd1NIK0FsUUVoL20zQVV2T2lYMVdBNjBnK0I1WkZLeXZZVjNUa3lpbmphcUZOMkNFSHFOelRUNUR0RnE3K0F6WjR3SWZaVndpTm5vQW44eEVzejhFZkRMekNYNHllZFZHV2M3VG53eXNhZWo1YjFqYjZuM2RGc1RaNVkyRlNmbUV1c3l1S2g3WjVCMFFkR2gzUXBVT25ZTHF6UzR1dnVaVVVKL0FFMFc1ZnRWVTJJSVY0UFpSZDMvVW5ERVpJb3U4VW0vUlF2dU9RdENUemN5UmJyeStqVnZlaCtzSk94V2pKODlVMmVNNVBMeVBUS1JNcWNyQk9wOG1BUWFNbjA4Q3FTY0c1cnVEWk5VcVlsVzI5eEJERnFEanQ5QW16cmduV2FsK2pJZDE5UXp1bjE3dHBpT0V2eVV0dTZ5Wko2djg3SEhYSWVwK0NZNzdxdDRqQzNiTXZobGJwYnFhak9MUUp4RE94VkkzZzlMM05INWtua3grbVE4RUF4TGU0YkhINEI2dlBvWWdwUXBtRU1pRkJ4eEhwM0tRenZmVFFWYmRjWEEwMGdIUmM3aVdrK2FLVUJKM3Uzd2h3ZUpXeUpqZWs3RTk4Z0V5NXArYnFET2gwbTB6UmdxQUFqNGFWbHV4V2RrcTIzMGtjOXloMXZzNnRRUmo3T3VOZVhzd0FhdGZzY3lDVHhxeHdhbTNITlhhUHhkS1E0KzJFOXB3WkMySThPZDZ6cU92OEtXenN0NXJFdFhyUXJNc3JmS2p2T1hSTzY1Yi9PYk0vWGdFV2l3Zlg0dnVEYWtvZGNicW5MNlEyZG9mMzFrczhEQnpBc1FYQ095ekdqSDQ2ZE5YVUhVSDIwS2wvTENPay9paVhJOC9HKzEzNUVSNmpkQVNUNUFiOEtvOE9Wd2lWWjZUc1QzeUlUZ3RqVmtuZ3VUS0xrQ3kwRzZJL1ZnWnBWTCt2ZDR2TFdPMkdCdmIySGx4cm53T0ZaNXhNWk5zd0lJeWpLSnBLZS8rQ3J5VmFwNnZpQkkvdlhXeXpLMHoyNEpTWUxTYTAvaXk4UXluYmNhTjY5TFd4Vlk2THdCbmVzbVRrcktHY0RVSGtRZ1psdExrbmQ4ZHNHTnlGSlFIc1BETXZ0K2hjNVR6TmhMd2VFbVo3eElJNmlxVFp2SHBIVk5rZzhjZDllRUVlaWRTTFU0OVFIMmtzWTFreDJCQUNVeGtQUGg0ZkJ2MVArb1ZHcW1vcjVISnFSdldQT3ljMkVTSlZkZ09Vam9wUGNFV01sU3pUeDNSS1RMNGhpZm5SVEpMUi9EbmV5M2RDdm0wYlpKd0IwLzdrcGUvUDZNbmlUb21BUFY5WVB0c283ajB3YnBxRFJ0cHd1enlKUURJWmZHeUxJbms1ZGJNSjBxN3dibkhrOHpJTDJiVWp4MGdaaVlteXFvdXRCcStpYnF2b3FJaXJWWXh0TlRjRUJVMFRMMVRJTW44cXRwdFR4N00vdXJNQlVNR24yTU5udWNqMFBHZFowOTNrb09IU0VCU21JZzVxWmYzVG1VNjdoUE1UMkgvNUh4NGxxV3JaNExrOERUMmVVVkwzUHB4enZWdWRXMzhxVWVPQitmZit6WlZwSUlYbUtQN0NiL252MFVac1NiSnMwMkNUNmJ1Tm1YU1pXM3NOODNUREtnV3ZLQytneStTa1Z6NFJXNDAvSFRZTFY5bFM1dWhOWVZ3QitYZExtRERDK0xMNVRxeTVvVXFhaUEvOTQrWkQ4SzV0WW1iSFFIZ2MvSVVVZmxUekFDM2pCaGZNZk05aDFsL0lIbG40aWxpcTZJL3pUL2h4VzAxM1c1UE16ajVGcEI5ZTB3OUZ1Q1IvMEVLTG5NanJaZzRFY0ovK0kvT3JlR3FiWC9rWEhKRGF0ck9nOG1nYWYvTFlWbytHMnB3WDRGZVA1VGRtdlB6cFI2NEh4OFp1eU51M1lxd2g5bXh6WDJZbmR2ekRHSjVTcDZzUi9ndWY2eXluNkM1RVl6WXpkM2syZFUyUk5PQ3I0T3U1cjhWZU9qVHFRWkIxU3NTOHNLTE4vRnVFWEE0VGhhL2JwZU1lWDhqdC9QSTlBeGYxUGNDMzVtMmNlVDVFT1lETTJ6bTZ1Vmg2anJsWUlER1REalk5TS9LNW5rajVKRVhUa01zQWorTGNBWExYZjBNQWl2UDBtZWpnRmkzMW1YQ2xFeXFlT1JMZklsa1NaN2UvSy9WZE5CUHVlUmlXblVxbEx4ZkV5djY3ei9LWDFoL0QyNnd0alBkZTJjOE1EUkE0a0wvL2l3L0ZDMkkweCtXL3lCRzhhQ1BjWElHMXNLT1BEdndKVHVlODhYSG1icUgxME1ud2hncGFuRzJJL2FPZENpYSt6NENtVzNSM3VlbGREd3ZYZ0ZsTkZ1NE0rOWJJdGF5M2cxOWN4czJGV01VOExnMzQ3QTkvRi9EaE10T1dXeXdPR1Jyeng2dWRQQkk0cTZQVTNHN3NYbkRmOU15RUFmWGpQenB3YUdvZVZhbDFmS0dZcENsTVIvTDcwR0pndlVHdmhiTmRFamlBTFFEZmdmR2NZVFM5TnpNRXJBRjNHN1hJblB3TitsUDY4ZC9lNHJYRGJJMmxVeG9rM2Q2Ymo4Rmk4ZWR0cW9YWk5JbHY0RU5vSHIrRjliR2RMZ1J4NW05MlZTbHI1dzVlZ2ZwendpZE1CN1V1dWl0S2pBcXhSRDVSZnYvODhXTDNyZngyd1M0V3BJeC9IYkR4LzltY2gzVitNK0dVaWxXT0NvU0t1aGlaZ2xNdjFKUHY4eDlwUHY3Q3Z1cHozOHdMb0tDaS9xL2Q4QzFYUDFERkp5OGQyTmZ5SWUwOVR6am45RVB5L0l5bjFrMC9iaTNUa3dpWFplczFYd2w3bGhrVlN6eXpiVkU5TkFIWmZlTy9aNFQwd2lTZjdxbDYrd0I5NXBQYXcwWTRuUUhQRUhLVjBvcW1YNy9ad1RmWHhxeElWWjh4SXRjQ1JMeGVuZ2VWeURkV1hTZ0YrTUdQMGxzUWY5NUNNN3gyaEs1ajZ5TmR0bm5IeVR3RnFmdGVVNzRGRU1TcmIrUjBmT0pmTysydXVNVEJtVEdGUk1XRG9jZW9lUjBrNGlKY3hxcjA2WUhXNHMxZGx4dDhDUnNRdVowYmtKZnlqazRvZVJOc3krVEpwak5DVnpIMW5kUGhRNStTWXhRL2VMVTRETGg2dy9EYW1KVlZMNXBzdjd1a1FVVm4vNElxSzZ4bVFTNkRKMUNlSk9hU2VSRVBCTXR0eW9HZGREY1JPREtBc2N5Yi9vckoveXVEVTZOdVVJeG1Ha08rWC83TGtNb3ltWis4aHF4aDFHY1dmWkpEWmR1SEtvYXVyKzUzQ1VpTjR3N1FidGo3ZXBpMkwyMStvU0daamFXc3MzWXpJSlREMzNuSElwN1NTNkJEd1Q0cmNkQnN5dVhSbVVTc0ZSS1pmNFpNQzVMdGc5aFpQaUVvZFlETmgyb3dRMWtwSzVqMnpabmwyZllaTllDbnVFV0hpeittc1B5cVdpVWc5Y3pTWGxlYkVHRmVKc1M1QVZKOG83UEUwYkNLVUxKR2Y4L3FRWDZPYm5DMDNCVVR4ek55aXoyL2hvYWtwalUrUG9YeEdiNWFraktabjd5QzQ1azdLek8wb2tEKytsRU9hSDZoa1BJWjkzY0VycWdXTWM0T3dyZkMxenlmWHBFWDNvbERxdVVlS1NHYk9rNXBTV3NkN2ZqTjlmY1JjN3Zaa0dSS2JnS01iMnRVeU9IaDJjTWh3aW9zZHdxY1ZaaTJNMEpYTWYyWnA5VXVBTWp4SVdVZ1ZCT1BXWk9WNEIrNEFreXdPWEhoTk1BbVBROUdNeTM2ZjV0cW00OEVoWFZSQzNjWmtFYlNHVVRqWEloREorL3p3eHIweU9nUkVXT0lxM3Q1N0o1TGErVExLT2dOZi90YW8rdHFjaitaa1ZoWFFhVlNMa2UyUWllOU94MHpNOFNnU0IwVDdCRlZpK0IyekFFOE1EM3dUR1EycHZDbDJ3dWFmbWsyZ2Q2WjdwK0V3QzI3T3VjMEhwZklneWZ2OWE0RnBRdmtnTEhNbFV5ZmlUb1kxYWVQMFZza3NIb2FNcDZYbGtRdEdLdTNJMzRTYkJWMkN0N2pyL2VZYWxXQjc0Z2ZRLzUva293WGRaY2NIODFONlVPNVVZMnlnQmc5d1JKZXNmU3V2NDdEM2o5emZ0WVMzTEh4QmpnU081TDluZGdoWlF5emlaT3NXNlM2OGYwOEE5S3hMQjBaVDBQREloZnQ1ZUNqbkxLMDR1V0RrVVZtRGZsSk5Fb3l1L1FHT3l0T1dCTitWeVlxVnhLOUhmSDY0YmswQ29iK1VlbCtPRTg3cnVtZzZsTFIxSWtQcjl5L2IrTGVFTkpDMXdaSTVEZldESkZuQVFNb3VITWZBOGpGajhpRXA2SHBuUTdORGR0cC93VWFLYWVqcjJjL0dGNWJ0bXZwUTB6dkxBZTJxUjhFdnNwWTNya2dPRlNjY0puWnpUVk1kbUVrblBQUitlb1ZQVjNWREc3NzhZdG43blNuRXBDeHlaMEZsM0dRUjFpVjMxeEpJb0hFYmlNUjJ1MUlKNVpSRXIzcUNIdnp5UFRBanJxTEZkU1o1c2t5aXpBcnZtdEdJLzhKWUgvblR0QU54MS93c1VjNHV4VFJIY2tPL0RHeG5qTTRrWmU5c1Y1VkhhcUVBQ0diOS93ejRsUzVnRFNRc2NrZU5TNWppSGlLNEZMSGVJdzBqY0pDN2pxR0Q2WEVaVTB2UEl1RVpUNU5YZnlUWUpMRzl2aWVjUThOUGNITXdraml6bnNtMHd1ZUg2Wk1hZTR6Q056eVNXeVJJTXBSMDFMRUo4dmNXaUsrNndacVdFQnlrNEd6Ni9pYnZxdXdObDdzdHFpVThQcEpzYko2R2twK2cxNHNwTnRFbGdCVmIzNVI0bzNDanp4VDQzMnFXeXk0SjIra1gydWovQThibUhHUHQ1TzNxTUswNTRuWUNzSGxEYVZjUlF6a2ZHRURzZDNuVVlHVFJBd0ZuS2FmcUw3dHZtVklxZ2xkY3ZPclNESGMxeUVrcHFXZGE5cXBZSmRkUkVtd1EyeklLZHo1bUFGUmZNRWJvYU9OKzlpZTJsZXhuajc5azQxL2hHQ1p6MGQydElhVWVQbE5DdjNPbVlYb0EzbzNsejdoU2N4ZC9QWWF5N3JydVBTM2hNZkhxOWh6UHJabEE1QVNVOWhWMGl2dWRFYjlXVldvSHQrVDFmamVHSCtIQ2pQeHVoSXpQMzM3cm5DbnZOajN5UXhvL1JKSkltR1FjcFRYVlpGTzlMVjlXc1I2WHFMeTVRNWtBNkRCd3RiSjZzSStsNDY2NzhYWDRhYjhFY1l4NVJTVXU4RTZ6VEJ6L0pvd1IyQjBKWFlOSGJZbjhoLzBJWHVNNGRvSFNxbDgrYlRXbXpmNEMvNk03R24wVE1QRGtlUjJsYXhqNWZiY1duWDdwMndqNnhLenR0Y0xnc09FM2Zmb1ZkREJ6ZUxxZWJHQ1ZtRE9TaktXbkx0OE9Mam9FdTRUbHRzTDdOTUZGaHJBQ1pRWGRReFRhS1R5M0R1cmI0ZDFpdUQ1TGpUVy9EbVhKM0tyeHN3MFhXMGNUdGk5SjJHc0lkdmxBOHd4eEhhV0hJZWluUlpjR1pkZmNCaUlJZzFXRWtmRG5vV2xMZFZ1a2pLcGt0UmNhMEhTVGdhby92U2VXcGNQdmlBV3hoejI5cmdyTVloYTE5aGJmbytXRlB4clhIQ2ZRaXNYdEsyOVZFV0h4Y3FlbWNjMHZXeUFTVFpCbEVsZ1puLzdGaWtaZlVjWmpsMnRHN1RJc2RVY21jRWl2dXVzS0VtOFJHNXVOZE9iQWd1alZnUUxuSSs5WU50eUhsUzZNcFl6V0o1QnQ5dHp4S3U2a2R0SUVwWXR0M0VnbHVqb0ZVYVhDV3YxZ3NzOUxaa1F4VHo3dXZxMWxIVkZLTElmZktlNTJJeVRhSk1pdXc3OFB4ZkFjYVNzeGpWdkpNNXlnZjVUZ3JkUE80WDlIYnVDZWs4K1NBYzBLQW5GWXhNUGhyZ2JyQnhlS2pRTkZWWlQvRUh1a1hjWnlSdEduMlNKVzk4R1NWblJod1RoYVcweWF0VWdzK0E3dFlnMGxZNzRYNnFySjQ5L0h2OUgwSlp5N3VvZG9EYnp0aHBTY0huQk1HNW5TSkMxK0JGUll4N0RUaGRGVTZhaE1SeUVjQUUrWnVmcXFWOHRTR1dBL2FzNkppTUNJd2VRaGdla0RXNi8xMXJOd2xESUoraGM3UEhHTWpBbWNYZ1kyZ0ZkamxqL0JwQkwvTTh2ZlpyWExVUENKUWdFRElDdXgzL2RjL2wrYkFmd2RzSGhVVUZaTWlBbWNCZ1M4ejl2cC9sM2Q5N2ovODNaOSs4TjF5Q3FHTll2TXMxQ3JxR0JFWUZnR3N3SmE4dG9ZdEt1YUxDSndGQkxBQ1cvSmFQUXZWaWpwR0JJWkZvRlhTSU5oSWg2T0gxVExtaXdqY0xnVDRBWTF5bHptVWY3dFVqT1ZFQkc0bkF2dmw3QUhjVjIrbmVyR3NpTUJ0UmdDZlR5eDdiZDltRldOeEVZSGJpUUQrK2IzczFiK2Qrc1d5SWdJUmdZaEFSQ0FpRUJHSUNFUUVJZ0lSZ1loQVJDQWlFQkdJQ0VRRUlnSVJnWWhBUkNBaUVCR0lDRVFFSWdJUmdZaEFSQ0FpRUJHSUNFUUVJZ0lSZ1loQVJDQWlFQkdJQ0VRRUlnSVJnWWhBUkNBaUVCR0lDRVFFSWdJUmdZaEFSQ0FpRUJHSUNFUUVJZ0lSZ1loQVJDQWlFQkdJQ0VRRUlnSVJnWWhBUk9CMEliRDhyQWZ2dVhmM2RPa1V0WWtJZkFjUk9PUWZjb29tOFIxOEFySG9VNGJBazYvQUpFcnBOSFVsZnZHdkZHQ1IrYXdoc01adWxWSzV6dUtua2tzQkZwblBHZ0pyN05GU0tqZkMvdTZ4bE16SUhCRTRSUWdjbE96MUdmdjJLZEkrcWhJUk9IRUVtdXhHS1prOXRsZUtQekpIQk00WUFoMTJ6ZGE0WWhPKzhOSUhmYkV4TGlJd01RaVEvNzNlZU4zcXhGUXRWaVFpTUFRQytPUHJycDJ0eHg2Tk5tRURFc1BuRFFIOFhaMWpBbmN5OWtUL3ZJRVE2eHNSU0JHWVprY3B3VU5mWmV4bTM0MktWRVRnSENHd3dwNGd0WDBtWTQvc2tyaElSZ1RPRFFKdDlqaXQ2OU5nRTEwYUdlbUl3RGxCb002K21hbnBVeHZzVmpjVEd5TWlBdWNDZ1NyYjVQVmNlc2V0N2JTK1V3MTJ0SmVTSmxSNTVmMmZjaWJqSmlVR0lnS1RnZ0JqMTFHVmhjN1I4K3pUZjFNMWRyU2VyV0w5K0o1NHdpa0xTNHlaSkFRV21EaWZVWDl0c3N5MnJJb3RkdGl4VFl1azZlTnUwblMzTWF3c01SZ1JtQVFFWnNXMnhQVE5WYlQxYTNhRmxtQVRMN2NqRU80OEowa08yVlVTRzhtSXdDUWhjSUVkSjBtbHM1VXNNam1wTUpWYnFETDJMdzNGQXhjZXdjOWFQQWpyZ0JLSlNVTmdqdDFNa2kvaHBhQUxqRjEySzdmUVl1eUxkdFRCaTBBZGxqeExiZ3VJNFlqQTZVZmdFTlBsaFVZM1NTNWxYOEZlN2pIMjNyUUtsY1l1aVAwNFNxU1F4TkFFSXJDQkZuN3dlbFNzVW4xWnBub1YyTVN2bU5oNWpDZEowaXY1ZW9YSkhnTVJnVE9CUUl0ZG5UcnE1NmxhZVF0akw5Q0pjK0p0dXBvN0M5ZUo4UjRSbUJBRUd1enRMYXdqNVY0L3c5Z25WZUxVSGdJVjhucEZic2FZRUJFNGt3Z3NNMVlyL2hyQjl6SDJVYXRxV0pqcVdtUU1SZ1FtRElFcGZNWHB4NTVkV0ttV3MxK05XWGdoZDB5TUNKeHRCTkRDY2IyUkx5WGxYTi9MR0Y5NzFkZE15YTgrNlh6eEhoRTRHd2pNc0VlV0g4SjdkTG5hd205NnRaMjR4djdXSm1NNElqQmhDSWdXam5kTHlTNmRxU1ZtMXo5aENCN1laNDg1ZENRaUFwT0ZnR3podmV4clJLS2FsU1pqSDNjcjNJcmJFaTRna1pvd0JPVEcyd28vMVpHOStFNmQyWlZReVkzY0FTV2JQOFpFQk00ZUFqWFJ3aStLT2ZQN3VxNysvRHpIRDd0Uk9FSHVIQ0VucVpHTUNKeDFCTER4dG9VNlhHVDhqR3VyNjFTSG4vcXpUampKTkN6YUZxeE9PZmtqRVJFNGd3aGc0NDIzOERteDVOUndLckJRSmVkZ1JTck95enBja1lnSVRCWUMrSzRacjlBS1gxbGRjdVlUZUlPSXZDMGhhajRueHBQSkFpSFdKaUtRSWlBOUpwZ0VQbHd6YmErdUx0YllzZnYra014MEdMY2xVdlJpYUFJUkVNTkRrc3p3elliMlpscEJmSTBnKytZMVQ5NkkyeElwU2pFMGdRaW92MXVaNTZORXJXc3F5TDlaczI0b094QzNKV3cwWW5qeUVGQi90MUpwM0VxbTB3T3grTExaMFo2L3NuRmJ3bzlMakowVUJIcHNXMVRsUyt5bGpldTZVdmorNWEydUp0eDczSlp3OFlqVXhDSHdkTDNLZE5mOVpwdjZHd1ZmaEkzYkVoUFhCR0tGQmlLQTc0YmZ6TjJORTUrNEdTZ2lNa1FFSmdtQlh0Ry9TMlMvdkQ5SlZZOTFpUWo0RUtnLzBmZEZ5N2o5K0JHbmZIQml5b1Fpc095djEySnRCd2xWOGtWQVAyK01qUWljQXdUMitSdlkrS1p5OXh4VHZSOFBBQUFBYUVsRVFWVFVOVll4SWhDQVFJZWY1SmdwZUNNMVFFWmtpUWhNRUFLTWYvZXlHZDhmbXFCSEdxc3lHZ0lkdkZneEZZL0JqZ1ppekQxSkNEU1ArM2p2Vk81MVQxSzlZbDBpQWtNaU1NMGVxYklYRHBrNVpvc0lUQ0FDRDlVZWVOc0VWaXRXNlhZZzhQOER3WVl6cGxvSk1RUUFBQUFBU1VWT1JLNUNZSUk9Igp9Cg=="/>
    </extobj>
    <extobj name="334E55B0-647D-440b-865C-3EC943EB4CBC-31">
      <extobjdata type="334E55B0-647D-440b-865C-3EC943EB4CBC" data="ewogICAiSW1nU2V0dGluZ0pzb24iIDogIntcImRwaVwiOlwiNjAwXCIsXCJmb3JtYXRcIjpcIlBOR1wiLFwidHJhbnNwYXJlbnRcIjp0cnVlLFwiYXV0b1wiOnRydWV9IiwKICAgIkxhdGV4IiA6ICJYRnNnWEdadmNtRnNiQ0J6WEhGMVlXUWdabDlxWG5Nb1hHRnNjR2hoWDJwZWN5bGNiR1VnWmw5cVhuTW9YR0ZzY0doaFgycGVlM01yTVgwcElGeGQiLAogICAiTGF0ZXhJbWdCYXNlNjQiIDogImlWQk9SdzBLR2dvQUFBQU5TVWhFVWdBQUEwQUFBQUJ0QkFNQUFBQjZseHdFQUFBQU1GQk1WRVgvLy84QUFBQUFBQUFBQUFBQUFBQUFBQUFBQUFBQUFBQUFBQUFBQUFBQUFBQUFBQUFBQUFBQUFBQUFBQUFBQUFBdjNhQjdBQUFBRDNSU1RsTUFWTys3bVhZeXphdG1JaENKM1VUMkpvN2tBQUFBQ1hCSVdYTUFBQTdFQUFBT3hBR1ZLdzRiQUFBWENrbEVRVlI0QWUwOWJZd2t4MVc5bjdlN3M3dHpCSWxFUXRFY1I4S0pEMmVPcnpnaVdITkloL2dJWVU3NUVSQVIybEYrUUJRQmM5aEJCR3c4U3lKQUlNRXNNVCtRa0RXallBaElLTHN5c1VJVXpLNFNSS1FFc2NjRkVFbDA2VVdHZjRZOTd4a09PeDRYcjdxN3V0NTc5YXE3ZW5yV2QwamJQN2FyWHIxNkgvWHExYXV2bm8yaXMrZithSUZQdm5wL3lIRW1oZHdDbS9GL3l3Vm4wUHVpQmVZNjZzeEE5NFVsUUlqMWIyV1NORDcrQjIxMVppRFdLdmN1TzMrWDhSNHFOUm1lR1lpMXlyM0xOaWVNOTRjZStJMWUvOHhBckZYdVhkWXhrQmJsekVEM3ppQ2M4NW1CZUl2Y1ova3pBOTFuQnVIaW5CbUl0OGg5bGo4ejBIMW1FQzdPLzFzRHZmR0lxMUtXLytoT0djWXBsbGNYTnhNbXdFRDNWREZmbXkyZWpIMUZQdmpHSFYvSjZjUER4SjM3cmZhbDMyUENCQmpvWGlvRzBrcFNSOUh3ZjVnaWN2WU5ENTk4OENncmFzU1B5a2d6aFdLT2xuQ1F1T3RxOHJhSDFEZlpXam9WWUtEWFJqRXFsczJKVWtjTDZzaWkrRk9INm9zZmprL09ad2dmbmV6NVVXZFVRamthb2tIaU51SVhRYjZubUdZQkJvcXNZcSs3YkZpaTkrS01kMVkvOWREa2UvT1dsS1dPQmk4aEFiekpaOVU3b21pdGE4NU9sdFZYdktoVEZ6U2VpTC80bnJ3MjQyamdRZUkrcTg1ci9NTWJwbGJ5RGpHUVZhejlBcW1jWnZwS0FFNFBXbExxcG5yRjFKZWxYbEVIQnFIZzNZZ1RjZGZ6M2F3VzMzZ3NxQnhhdEtVbTdWd2FoMk5LSlV6Y1lkTFIxem92RTlZaEJvcHl4VHFTaHNNVFFyRnVwcU4yb2srMXR6TXlzdFNIUWZGK1JWM1RWUDVZalROaTYybzdTODNzdGFCZWlob2YrZCtNbnNNeGhRZUp1NmtTMTNsYTBlZ2FaS0Jjc1ZHdXE5V3dvVjYwbWZxcEJTM2c2MVUyTE1sU2I2cXZoVEE2VGx5bjBWWTlneDNQZURTT29nNFFueHVZdU9GeTFKekR4RjFKZTA5TDNUYlNKdThnQTBWR3NmM2NtUzJSVldaeVd6SlZxZ3R5cml1VjlVbFo2cWZCeVFLZVlVSmtUdGtoZU5mYUtxQitBTXFpRnZSUUdjOTBPV29hWWVMT3Erc2F1YSt1NkZmK2hCbklLTGFTdW1GZVd5Zk9DVENDVUNtenJDQlVIaXVWaldHeTFBTnBwSFhadEJPMFplVGhTNVZsL1l0ckxsMEU2YXNYd0VHVXVwekNYSTRhSGlidWZuckdzL2tqaUR3a3d3eGtGTnNVdkdVM0hla3AyYWx6NTVUYWczSER6QkpFcVZjVmphTWVaZzJWU3ZidnlOM2ErZXpEVTRtQm53TURGRDBER0d3WHdFQUhDWkxFTVlvQ3hXMHE5VXM5bDFlWWdTS2pXTnVOTjRmUW9yTjcrZ29DUjZ4TURCS2wzbWVqZ0krN1VuZmZ6Y3BHMWNhNDF5dVlBeFE4NE84M29nMHcwRkdLSkhDTW9rQnhvV3NxOVlHTTBGSmI1OWhqbDdEdWdaMVI3TkNPNTBidU9Bc1hKbC92UGRRRDBqQWYxSW5VaHZJd3NFc01RTUc3UDI1cUplK05kS0FuTUgvbVNTQlFPTVN0S09ncjhNYzBnY0JSYXhQVWd5Rld3bk55a01tWjVPZ2ZPM1YxRFdRVTIwMFhVMGluWmRQWkVheEdVdWt4NWRrOGJCQ3BNN0k0cUJSeWFpWDZmUWZHbVNzWnNqQnU5QzVvcnk4UUNNK0FnNStQR25IdTBRTEhLRmpjdzBUY3lWZ3pXZjIxVzlrVEs1TzY5WGpPM2pXUVVleWNDWWM1N3FLNmtLZnJKeURnNnZqeWIzbWZ3MUpuNUJmQ0p0bHdZeW5SV0gwWml4VUhMOW9hbndIN0ZQcFBwR2N6WTVoR2Y2UGhJSEVNRm5lMW5jajc3WVpZK2c2TVFWR20yS3JUT0UxaDVrMVpWTW1CaHJjSnZpQjFQKyt3QkZQSWZDVFIrQ1MzTnFCc0ZZOVpsc2hhRjY0MzdkaThtSUx1UStFQ3gzQnhOeityVGNTbU1hRUdNb281UWJPbCs5RE1Ib2c1bHlreFYrcE9lS0IvL3J1MGlRNFF4ZjFBaDE4YlF2dzZqeXFLeVlGWkR1U2xMc2NLNGtaclQ0RFg1clNTUktpQmpHSkR2Z1FSZDM4b2p3cTVKbTNPcENhVHVxRW1GUWorZVVjUms2eUVCYUZscUhibnFKU1AwOStoQnVOWVRkem81N2xQaGhySUtIYk1IS2JodUZTcFZrVUl1enJxT2crUmVva1BBZzQ2QVN6SFpORGNWTHlIRWV3c3N6bUFtVmxQS2lHd3RXUktRMENRb1J3RHhWMGVQSnJRZ2FVVXBSZHFJS1BZUEJrd29takpDVXFVZnNYY0tJbTZwcElvOVVZeWpUQW8vdmZQM3QxTEN2ZUpnU0xDd0ZON0xsYnF4YkduRUlGWDB5bU5nWWdjQThYZE5SUFhJUnNmUWcxa0ZGc25BNGJlNk5rMjhzM2kzU1VkU0pTNkg3YVVnZDU5SlpHSWJVOTFXQThUcE5ZVGsxZFM2d3FsQ0xSSXBqUXl4MEJ4aDJZdE5XUmJBY0VHeWhSYlk4dWVYYk9JUm5MWFNBN0lDQ1JLM1MxdllTMEFMQiszRTBGVzZLUnZWTG9kOXd6WTU4MUoxYkkvTUtXNWJuRmtqb0hpeGlaVXRPbHBRK0JlSEVoaEZCdVlWWE1xMlNHYmRGaDVwMHJCMElMcWlWS3JzQzRCR3pBN0NhbDVPdW5iRmJZVEVjc28rbXVsMUpjSXhKdHBHaTlOTUdTT2dlS2F4ZTRTSDVGRUR6b1dMczhieFVZMGlKbE5PcThTbFFwZ2Irc2xWRUdTR3BheUNNT2YzRENtM3FJOWFrUFFEVk41Q3V6eml4aFFrTzZiVHBEZ2lCeER4ZTMrUzhxblQxWnRBQk1OdEtXb1VycXVVYXlwL3VHLzdQTWZnUkU3NVY3NkY2SXU5bkJKNm5VeUNQb3BMazU2U2VHeW9rdnpGV2ZwUW1pOEQrenpPSUVVWkVZS2U2ZklNVlRjZnJvK25WUGZ3dmc1Qm1wOCtrK2ZCeUYvL2YyZnBtSFNLQVlqTFhuUUlCeEZqVDk4U0YzNk84YWlRcFpHM1VpUytwdzB5Mjc4NU0yVGYvMGp3bWc1QzFXdGt4NkJReDhnZVpwNURuUjdLd1VWNUxxRWxzZ3hWTnpWcEZ0c2R1Nk9HVC9IUU1kNTg5UGpZYU9ZUHA3Q1R6clFwMVQxOHU2V1VsOWxQTUt5NisyY3JGbXFTRkkzaFpYbUhQQzlxZFR2RUVhanUwZVFmMDc5S29IQzNpWHU5YlFNanRvNUZZWmdzN0JUWng3VFJ5V093ZUwrcDdyN3RnZlZDVzdPaEpsZ29Jc1AzUHJsV3pjdnNyRTZWeXcyY3FWdks3SSsrLzNPdldqdHliQnBGcTZvMHhCajg4ZVVDVklmazBFd1FaeHJxemVQbzJkSVFJQXR6Rmc5OHVHQjRwOTR3bnJCYVFURFRoOHZ2TU5rU3Q1eExteSt6cEk0Qm9zYi9keUQ3VXZmMzNPNE9nWnlNQXpBS0VibWJURU9WcDlVYWFUYm9yNW5DSlM4Ti8vMjZ0V2hVdDl6OWVyVmQrZW9ydFNIZVhzWXBMVk9laHZ6WXl4eUxuLzI0Wk5IM1BFMjV2TWtReWZnZUNGSGphTG5yMTc5WWRnT0FtbC9zR2ZBQXNkd2NRMFI5ZzQza0ZFTUh3blJ3NkJCdG5aZkRUdWhZcExvN0hIUitKUGlkNXgxekVqZDJkTmxjSDNuU29KemJqdDVlZjRNMVFXeHBIRllmcnhBSzhKb2o2YzB0RERMMVJZMzNFQkdzUVcwMzB4VzZTdjVmR2x3VFJTMkhMaEZvcTZJMzBic0V3UTRvZGhPTVZ0WmVPcGZGMnRtd0s3amdrbEIwUEVDcFF0WExHOVRpSnVyTFc2NGdZeGljK3BydVJ6a01PallITFY4aHJkaGpsK1dHQ3EyRStWV0lHdERYZHpOUnphSVlva3JIUjY0MVN4a1Mxd1pOTG9oeHd1V2lrN0JoUFlHaGJpNTJ1S0dHeWhYRE0wZVJuaHZlNUNOYkhETHBiQUx1MXJra0RodjdCekVFckRoZFkyQW9KVU1OK2pSU1ZsOFJEQllwc1UycTlKaU1HN0E4UUlsQlhXMktjVEoxUmZYK1owRWg0Y0I1SXAxYlM4ZjJIc01NSC9ONEJCSXRrMmxhbS9ZYXkrYlg4QzR2ME9JUXVRWVp3Qm9qUXVRWEM3ZWZlcVR6WXFzYXRTY1luV3d6enVMSVdiZjljVjFmbW5FRW1lcFhMRit2cEJZdzJ1U1JiTkVoeWFqYmNnSStiT2d6cXYrMHFRRWxtTkhHQVdxMk0yaGRpTFBPdDdPdzdocGVsZGE2VVl3VlZmLzZDSVhRbzZaTEFKeWZYRUZvaDVRcnRoR05sblN0ekp1VytRTnN3ZlRNcTVreXdKVE1FYlorQ2JYZ1NsQkQ1ZnNwbDZUZ2pySi90dDhzWkdiOGpDcTk3Qy9oQ21YcDJGS3MxZUNWVi9jRWdhb09GZHNLVGZMZkc0cXdHdWFzV2I5WXVoaUQxRlBraEJQTG5BWXk4Tm0wQmlEQnRoZEQ1TUQvZU1MR01GSk4wMUhZaVdyTVp3eWxEVTRxVFBrOXdkSWFaS3BMNjVMMHdmSkZiT24zTWU0TjRPQnJ2dnFCc0loNmw0dVFRVWI0a2FFRVE1RkhPalNZL2pnNEZvaGpWd1BqcVhQVVlQTzZVekYyQXpxQnVDKzY0dnIwdlJCckdJZHMxYzJ0Tk9GS0pxSHRucVByM0lZSEd4OFVJTEpOQWFUb21sRlN3ZUZOV0pCbDF6VE93SnZkc0pPdWcxTjZjcUlLY3ZlOWNWbEJBdXlWckZXTnNvMGNPUEE0VGM4angwVlVDZ3Q2b3RYUmtnMW1NTmpEeHFSV3dISHV2NWk4UndCT2hMeU9VSTdXaDRHM1JYSktzSHU1QXUwdnB1ckw2NUwwd2V4aXBubEtiM0ZDQkZlUDQvMWZBVEs0U01XWUlRYTBBMHdOQ1pyUlREUVRyVDdNa1p3MDFZUHQweHZKOXc5Y3VFaUJHWm9KYXowbFkyNjRvcXNSYUJWek56MjNTQVJBN2JDa2lkWVFaY0xOSThMcEJDcU1heDg4S0RZMXd1VDRSVmFnK2RnVk9RZ205Y2JjcFB6TmwrVVlvZFhJbXA5Y1VXeUl0QXFaclpJKy9RTzIzRnFJREx1aVpTOFFIcGxSRVNqR211djdWazhNTkRCY2piK1dpaEwyWTdHQ3BKczQxMEJOMzdUaWlES2RZa0VodFVYRjFNclRpUEY0dlNRb1VzSDg4MTJacUdEWWtMK1VucGxSTVNqZ3pwMEdpeUROdERDSzJJOUM1ejNUaEpTSERnVUNwdnNOQlZlWlZnR09GVmZYRXl0T0kwVTIwb0ROZitheTN4MVZMeFE5SE9CQWN2dUNoaTBKOG5uSTNxRGNzOFU2VytqeUV4M0Z3dzB1bUdMZFdyMTVnRUZJRDFvZ2NucFk5VXZtRXpCRzdqdDhHTE9yYks0bkdDRlBGSnNQNUZzemprTm1YdG40a040OGwyQlFRUWZBem5uS3pDSUhXRWFWR053R1RUTGpxREpQay9SOWVjTXJML1k1UUttaTlQUGdSWS9pZ0Z5dWtXRzF4U0hjNnNzcnN3cUNJb1VXMGkyMmRPL3RPN2ZKRWYxUnhRWW1vTjlrZHNjRjFaWHBKdlNwVG0wRVc1K01ORG4wdEhYa21senIyd1NwN09JS1BVK3NOQnZvcnljUEJSbUc1eGJaWEc1Qzhxc1JTaFNMUFdkL1hSem55SHI3bmVGd1FLek1HQ3o4UWx0SUdVMHdJaEhsdHdXTmVtK1VtMU93WmtMN3l0dVEwdlBwSjRDSlI0M0dkKzdJd1F6enEyeXVOd0ZmY3dGT0ZZczJaVE1JaEZIaFVhN3pHRmhlZkNXYlk2NXlCYURNQXlldHpoZGFsSXdFSjdVSlhoZGpLOGgrYWF2SmVPbTlQWFNzczN0dG1CcHpxMnl1TndGWGRHOEVLeFlNbitMMFdGUUZQMk1xUWpEN25XVHJ2YUc5cjNtMUxCZlF5WkZzSHpmc1Rnd3ltQmVRTUNadzludkU3TnF4M3pNcytSUXFueHpXenk4NHR3cWk4dGRFSWxVbHNTSzZSWFFNdW5iby94S0pNaDB1WXlXWEg1TWhpOFpCNXJsd0pac1VaOXJVb2V5ZURqVkltRUxsNUQwYWx5eXVSMXdlQVVYV2FxS3kxMlF5RlNjd1lycFBZUVZkY0ZXZ01tVzJVR0ZpMmNIdHFCS0NwcDdyeFNmUkxnUnlla1RqeXVsQkxiS04yZ1NHbk9ENHMxdFVMbnM4QXJvRUlrQ3hPVXVXS3FPUmNDSzZjKzJtcmd4ZHBXZDBnVDRnYVdLVXdIbksvcEhMdENnQm15dklBcGdvQU9VbFpQbThvdGNpcUNibmNMTmJSaktMeUJzVDdLMnVCNjZBaGdycHZleFIzaFBCZnJHSkt1elJoYjNBaUV2S09COEJVNTdjTFBBdEFJUHAwRUc2cmhUUlk5RWVuUDd6dGhUcUcvQ1l0NGV0TnJpZXVnS1lLSllaMEovSXFoclY0eHpaTzBvRVBLQ2hCRHY0bTdoZ1FXV0dUY3NTbU5BSGNxVzRGU2JPQjB1Y2RKNmM5dFpPaHVzWm9pN3dqb1pqWVBUaUd2WWxiK0pZaTMxZm9XM1pZWjJPblV1djc5WVRwTmd3T3ppVlFJUU0zM2NaTEE1ZE50aXZSZkcyVzJibFZNUXRzL0xKUUlVTnJmeFRnWEI2QWNONVhYRkpTd0xNMVN4ZWZWanVHdkF0ZmwvTnJWYkZSckExRW5lY0w2Q2Voc3BRcGttNlJnZFpOTWw5ZmRwTi9sdGhPNGtvUnVNSGFBZjhOT1Arc3BnVk4vemxWbDRYWEV0cGJJVVZXeFJuWkRPMnMrUHJ0Yk1sMjFsQkoxeU9nRG80bWNldnVUY1Axa2d5OE9uN2I3Tjh1QXQwSWxneEZ2TjEyZU5uN2o0QWQ2SXExT0hTQ1p3TjQrNldZSEVEWDZyRE85YkZJdkxHRlRNVXNYQVhIakxKVnJJN3MxSDBYdkRoM2dtQVVUZGJRSmFVdDg4d012U3BIQ2ROTEJkcWEvcFh6dnM2Q24wZkg0UXZYWHlJUEUzVFdDRnRCamhWeTNqM0lLVnVNSE5OSHdlVWl4dU5mNGNteWtXRThid2kwOWZUU3Q4d2wzTGMwcStQRVRkSFZMV2VRdm94OE1TckEvSENNdXN6dURidENPOWpRT0JjWGc1SzE4NE9ZS3hGOEQ0bVhkTWhrc3JwUG5aaU1oTi94empHQkV0RWpjU1hSQlZMazR5eGJhWUlmNHkrYm5BeGh2VTNWNHhIWDhwUkYxUzl4eDhWU0xNMldtUWgxTkMySGVHWDR2UjlvRWZONXpzZlN6L0RIZndkbTJ5Q3dCSFR6OGswQ0Y4WHhMR0VEckJFN25wbGVwNVJLSkkzRWgwUVZTNU9Na1UyOWVEQ1g3Z21Pc0IrQXp4RGhZSGw1ZW5JZW9TSk8wSkVGWEdCS2gvSDI4YlEyQy9lQUo4MzlSTGdDTTFVWTlteFNzNkZqbHlidUdGYm9ZNXpRdW1OTGR4UFpsYkJYRWoyUVV4ajhJMFUyekZXYVg5eWUrMlR4NzVnVUlheFlYMk81SUViM095QjY1QlE1MHVPR1krc2ZsRDhlU0RQNVdSYm56dTRxOWt5ZWo0SzVEYTVXTmtoNDJqQnJ2cUc2WTAyN2lPeksyQ3VKSEhCVEdUb2pSVGJPMW1yd2g3bXJJQmpRNVA2eEVFb3VxWTBacm5UYzdLVGJiUjdrR3l4VHdkWEJMc1BvTUhyb1BzSURJeU4wQUlGVGZ5dVNCaVVwU2NtV0orSm13WmRMZ05xTkJQZVlYMXdHblllaksveFJ0VW10TFMxS3NBSmdkTWFiQ2xaVzVRSjFSY2o4TXpydjdzekJUenNvRFI3RG91Ykk4aGwzOHlZVXVncTloTVFXbytDWkl4SlFvRWFXZ3ZJRkJjdEd1Mzd6V2l6QTBLUXNYMXVtQ3hHSG5wekJUTEtmSUVqR2JYTU96M2RXYWZUUlkxYkVqbVJSb2lQcXZuQVF6TmMwQktkNW5CU0dHVlRJdHVBc25jTk1GQWNiMHVHQ2pVekJUejhvUFJESThaS1o1Wk4rQmFWVVFCcXgvaHV2QkZLODJUd2lxWnJqQmRkN2hwZ29IaWVsMHdVS2laS1NieCs3T0xWL1JvbGdRTldzNURpQzVkckRCSzhSaldzRnREbEZHRjNOcUgzZ1RZTVozRUpmVTV0d3dZTktqNlhUQkl0RmtvNW1VRXEyMzRJc0daRUd0OEhrSTBySW9zUElhdFZ6Q3U1aVU5eC9wUVE1ai9peEd6bXJpaUMwb3lPTEJaS09ZUU5RQTRkb01OcXhFKzJzbUtJSVNRdUpTQ0QrbU9neUVqdmZkcHBJQ1l0aTJod2V3dWh0MUY0VGw1dTRQZlZyQVNnejBMcHdDb1M0Y1RGY1FWWGREbEkwQzhpZ200bFVHdHhFQWRJZlpEaitxNTVEWjhyZXlpdHBqSGVQL1JCTXlhNWNkcGNwQUpETFJBcnN4a2pEbTNGRnhCWE83d3JrSStpRmN4WDRVcThFUDRiQW8ycmZKYko3WXVuUHZiVEo3YURGeXFRb1VoM1k5Wm8ydmhuQ0w5S1NkaXFWY1JVcEtFdlNYb0lFMXBOc2k0WlRVcmlDdTdJSmRBeVBzVkU1QXJnOEJBTDhNS1VvaWw4M0pNWjU5VkZEQmt2OFJ5VG1yV3RQb3ZmSjM0ZklNenM5UUdHc05SZHM5bHk3Z1poSEJ4WlJjMGRBcmVCWW9WMUFvdGdoM09NV3lKN0xqNHUrS2dEaE8rS3k2dUJJRlFUbUxZS04vcGxyRERZTEJMK3VVb2F1TUQvNndpNTJib0JZdkxIZDRRS0gvUFFqRS9sLzFKRDM1eVI1aGt3OFJCY0N1OWhTcUNYUTdRbUVBNmZ4cmhZMk5leDBrMDlJK3VMVXBoa0hITGF3YUxHM2xjTUtma1M4eEVNUjl4dlNQNjF1Z1R6dTY0eHBjSGRkZ0MxVHZkQVErTFlRdlVud0lJU0NpdE83MUdOejlXUnhpTW15MEpGZGZuZ3BhU0p6VWJ4VHpFQWZ3Nk9NVjVSU3IyOWFnbGZ5d2haRmdNNjVaOEFFN3Flak56YlJXekRhUVVsM0d6QkVMRjlibWdwZVJKelVZeEQzRU5maUwrcDdGUTdPOVJoOUtBNkZLZ01XeEo5RkszVmhsazlhR0orSDBYNVlhcEJJcnJkVUZNUzBqUFNqR0JkREhJMzZQV3hTN3NVS014ckJWbVZZZEtLSUJ5dzdVQ3hmVzZJS1lscEU5Yk1ZRmxDaXJvVVZ2Q0xNcWxRMkxZY3VqY3o2VVRCaUhjYUpVd2NmMHVTS214M0trcnh2alpiRUdQbWlQVE0xdUZwa2dNMjNjMkJTaHk3UnpoUnFtRmlldDNRVXFONVU1ZE1jYlBab3Q2MUZOamkrZEwwUmoyVndFMWZKUkM0SlFicXhFaXJuZlN5bWp4N0drcnh2blovSlE5S2lmZ2oyRTV5Z3dUOWJrVnVPQU01WndoS2ZORHc5T1NYS0czSzZjbEUxaXZOcmRDRnd3VTRyVkZDL21hcEVpaTVxeHVpQlF4eWN0cWM2dnZncmtzcjAxaSt1T3JURDdwd1B6MFJLL05yYllMbnA1dUR1VTM2aVhMZ25RbzVxQ0tnTGw0RytEa216TVJiemJBR1hHcjdZS3owU2FFQ3ZnTzdHMzNwOS9iYk9tREg3ZytmUlRDclRiT2pMalZkc0hhaWdRVGdHdWJjRXdRVDcreUhPaHppdnhmWWdYem5SS3hOcmNadWVDVTRrOVJEUTZneDNBblU5b3lEcU9tandEaDA1UExZZGgxc1dwem01RUwxdFVqdlA0NTdRQ2pHdTA3QUE5Y3JXSGdjRkUxWm0xdXRWMndtcnoxc2RmVnQ4RUprWGdDRVViODhHUU0veTdqSUF5NU5sWnRiclZkc0xZS1ZRbDAxSGVyTytPcXRTeitncnJUVWQ5bjg2ZWJxczJ0dGd1ZXJuNEM5Ym1IVGg0YkMvQmcwTmZIbHo0ZmpGd2JzUzYzMmk1WVc0TXpBb1V0VU5zRkM2bWZGZFp2Z2JvdW1FbndmNktEdTVnWEp3NERBQUFBQUVsRlRrU3VRbUNDIgp9Cg=="/>
    </extobj>
    <extobj name="334E55B0-647D-440b-865C-3EC943EB4CBC-32">
      <extobjdata type="334E55B0-647D-440b-865C-3EC943EB4CBC" data="ewogICAiSW1nU2V0dGluZ0pzb24iIDogIntcImRwaVwiOlwiNjAwXCIsXCJmb3JtYXRcIjpcIlBOR1wiLFwidHJhbnNwYXJlbnRcIjp0cnVlLFwiYXV0b1wiOnRydWV9IiwKICAgIkxhdGV4IiA6ICJYR0psWjJsdWUyRnNhV2R1S24wS1hITjFiVjk3YWoweGZWNUtXMlpmYWw1ektGeGhiSEJvWVY5cVhudHpLekY5S1MxbVgycGVjeWhjWVd4d2FHRmZhbDV6S1YwS1BWeHpkVzFmZTJvOU1YMWVTbHg3Smx4emRXMWZlMnM4YW4xalgzdHFhMzFuVzBOdmRpZ29YR0ZzY0doaFgycGVlM01yTVgwcFhsUjRYMm9zS0Z4aGJIQm9ZVjlyWG50ekt6RjlLVjVVZUY5cktWMWNYQW9ySmx4emRXMWZlMnMrYW4xalgzdHFhMzFuVzBOdmRpZ29YR0ZzY0doaFgycGVlM01yTVgwcFhsUjRYMm9zS0Z4aGJIQm9ZVjlyWG50emZTbGVWSGhmYXlsZFhGd0tMU1pjYzNWdFgzdHJQR3A5WTE5N2FtdDlaMXREYjNZb0tGeGhiSEJvWVY5cVhudHpmU2xlVkhoZmFpd29YR0ZzY0doaFgydGVlM01yTVgwcFhsUjRYMnNwWFZ4Y0NpMG1YSE4xYlY5N2F6eHFmV05mZTJwcmZXZGJRMjkyS0NoY1lXeHdhR0ZmYWw1N2MzMHBYbFI0WDJvc0tGeGhiSEJvWVY5clhudHpmU2xlVkhoZmF5bGRYSDFjWEFwY1pXNWtlMkZzYVdkdUtuMD0iLAogICAiTGF0ZXhJbWdCYXNlNjQiIDogImlWQk9SdzBLR2dvQUFBQU5TVWhFVWdBQUNZSUFBQU8yQkFNQUFBQ3RZMnh0QUFBQU1GQk1WRVgvLy84QUFBQUFBQUFBQUFBQUFBQUFBQUFBQUFBQUFBQUFBQUFBQUFBQUFBQUFBQUFBQUFBQUFBQUFBQUFBQUFBdjNhQjdBQUFBRDNSU1RsTUFNdS9kelZRUUlydXJab2xFZHBtN0cyeHJBQUFBQ1hCSVdYTUFBQTdFQUFBT3hBR1ZLdzRiQUFBZ0FFbEVRVlI0QWV5OWU1UmtXVmtuZWpLck12SlpsVG1DVisvQ05WRlVOOGp3TUlvdUxnakNSRTZEQ0tOajFJRFgyOGdhTXF6R0JrVEl0RUhGeHhnNWRBOGpqaG9sQ2pnT1RxU0lYcnpyYXBZT2MyVmQxaEN4WUJqN2Frc1dYdGR5dVZ3YU9hTVhjSFFSUldhaFZkMTI3L3Z0OStQc2M4N2VFZWRFWmxaOTU0ODQrL0h0YisvOTIyZi96cmUvczgrSkpNazd2dXJncmhlODRoVVh6OS9JRThLOGs0WEFUT1A4eFZlODR1WDNOTlpQVnJ1eHRZaEFOQUliaEIvSVlOSFFIZDhDYzJKUXlmcnhiU08yREJFb0I0RUh2djgrUW01OVRic2NiYWpsV0NCUWU5Tlhkd241MlI4OEZvM0JSaUFDMVNLd1JNaTVhbXRBN2ROSFlKY2NUTDlTckJFUk9BSUVsZ201Y2dUVllwV1ZJdEFudHlyVmo4b1JnZU9Dd0dsQ2RvNUxXN0FkWlNIUUlvK1ZwUXIxSUFMSEdvRlZRcmFPZFFPeGNXTWdRTWpmalZFS2l5QUNKdytCUGZTWW5MeEJLMnJ4Q2pvM2l5REMvTnNGQWZTWTNDNGphZlFEblpzR0dCaTh2UkZBajhsdE9MN28zTHdOQnhXNzVFY0FQU1orWEU1MEtqbzNUL1R3WWVNakVFQ1BTUVJZSjBZVW5ac25acWl3b1JNaWdCNlRDUUU4bHNYUnVYa3Nod1ViVlFFQzZER3BBTlFqVjRuT3pTTWZBbXpBbEJCQWo4bVVnSjVxTmVqY25DcmNXTmtSSW9BZWt5TUV2NnFxMGJsWkZiS285OWdoZ0I2VFl6Y2tremNJblp1VFk0Z2FUZ2dDNkRFNUlRTVYwMHgwYnNhZ2hiSW5HZ0gwbUp6bzRmTTNIcDJiZmx3dzlmWkRBRDBtdDkrWUpnazZOMi9IVWNVKytSQkFqNGtQbFpPZWhzN05rejZDMlA1UUJOQmpFb3JVU1pKRDUrWkpHaTFzNnlRSW9NZGtFdlNPYTFsMGJoN1hrY0YybFkwQWVrektSdlFZNkVQbjVqRVlCR3pDZEJCQWo4bDBjSjVxTGVqY25DcmNXTmxSSW9BZWs2TkV2Nks2MGJsWkViQ285dGdoVUVPUHliRWJrOGtidElsL2ZUQTVpS2poUkNDQUhwTVRNVXlSalVUblppUmdLSDVpRVVDUHlZa2R1cHlHbzNNekJ4ek11cTBRUUkvSmJUV2NvalBvM0x3ZFJ4WDdaQ0l3Lzc2WHNDaDZURXhVVG5yNGgrL2FvVjFBNStaSkgwaHNmeUVDbHdsWm8wSWIrR2VSaFZpZEdJRmFnM3laTm5ZTy95enl4SXdaTm5STUJIcUU3TkNpTGZMNG1CcXcyTEZEWUpHUXgyaWp3RFZ3OWRnMURodUVDSlNKUUlPUUFlaWJ4ODBVWmFKNnhMcG1DZmw3Mm9RT2JxWTQ0cEhBNml0SGdKQWJ0QTY0YStQZHVuS3dwMVVCdk9PNlR1dnFvV0U5TGNpeG5xTkNnSkQzMEtwM3llRlJ0UURyTFIyQlZYS3pEVXFYQ0xsUXVtNVVpQWdjS3dTNkg2VE5tU0hrbWNlcVdkaVlTUkJZdUxWRmk5ZkpRWHNTTlZnV0VUaitDTlRaUTZ0UGtSdnQ0OTlXYkdFZ0FqUHMrZkpLZzd3eXNBQ0tJUUluRllFejVQTko4bmIwZ3AzVThmTzNlL2hrTzZtTjBBdm1Sd2RUYnlzRVhrTmUvUE9FZk9HMjZ0TWQzNW01eHVHL2E1RW4yVnJ5amdjREFiak5FWGpEdXcvKzhhWGJ2STkzWFBmbXZ0aTQ2Lys3NDNxTkhVWUVFQUZFQUJGQUJCQUJSQUFSUUFRUUFVUUFFVUFFRUFGRUFCRkFCQkFCUkFBUlFBUVFBVVFBRVVBRUVBRkVBQkZBQkJBQlJBQVJRQVFRQVVRQUVVQUVFQUZFQUJGQUJCQUJSQUFSUUFRUUFVUUFFVUFFRUFGRUFCRkFCQkFCUkFBUlFBUVFBVVFBRVVBRUVBRkVBQkZBQkJBQlJBQVJRQVFRQVVRQUVVQUVFQUZFQUJGQUJCQUJSQUFSUUFRUUFVUUFFVUFFRUFGRUFCRkFCQkFCUkFBUlFBUVFBVVFBRVVBRUVBRkVBQkZBQkJBQlJBQVJRQVFRQVVRQUVVQUVFQUZFQUJGQUJCQ0JjQVRtR3lUMldBdlhqcEpIZzBCVm8vcGc3TFZDdm53MEFHQ3Rkd3dDSzlIWEpMbHl4NEJ6WWp0YTFhanVSVjh0dDA0c2h0andrNEhBWFBRMVNmNzJaUFRzVG01bFZhTzZFWCsxdE8va2NjQytWNC9BVFB3MStVVDFyY0lhSmtPZ3FsR3R4MTh0MXlickNaWkdCQW9RNlBPTE1tdHBXSHZURDMzbU56NzVrSG5sSGhSb1BMTHNXbXR3WkhVZnM0b3JHdFZsZmgxa0xnMGYrS0VmKzY0Ly9XTFR2RnJPSFROa2psRnozdmozZVkzNTh5KzV4MTlmeXBNLzJyeUN1VmRsWjA3enkrMnhmQUJxWC8xeDdmSS9ya0IrbXVBTlh3eGpWYVBhNGxmTFR2N1Y4dDJ2ZjdjaXNhL2tpOTdCdVN2TnZOWE1HWVdnRGx3NHZtamx6NzFLTzFNVHpMUlZoRTd0RFUyQjVYcVI2TkhrMzBlUXdTVHlWWTNxWlg0Si9KMnNKL1A4UFg4aExwWWJtU0ozZU1aY2wrUXgyQ2xDRG43aVAzeml6ejRKT1A3N1QzemlFMStFZWJwOWJDRXJtSHZWZG1hRFgyb0IvRjc3Zjdub01YaEMvdHM3em1DKzZmZitPelFPYlRBSlMwV2pLaDRSSE1wcWNzNXZhL0tyWlMxSDVrN0pXbjYyMDlQYWovMG1NRkllZzlYSms5eW9JT1JKVm5pbVJhNDZXbzRtT3NiY3E3WXpaL21GeG1FcXdPUnB6R0RMZElNVWxDNHh1N0Z1SzF1RVRyd1lHVXlEVXRXb2p2alZzcTlyeWd6Ti9EYVR2WklwY09ka3pMcVdhSStRdzE0dWc0ME9PUFhEUXhuaExqdEZkbzRGWW1QTXZZbzcwK1FYNWFVUWVNNHdDbXVIaUZZcVF5N1k2aGZQdi9oek1OYlg3TlE3T1ZiUnFNSjZnQjVoM3EwL3BLSzQrU1pKVmwyajlYMTMvZEphUFpmQkdtS2xEaTZrNi93NlBrTUd4K0tDSG1QdVZkeVpEcjNPQ0NuMmJWRDgyTk9vcTBlT3BJc2liUkF5bURrc0hUYW9wWS9xUEZkTHRzeTZNc045a0g0OE0vZk95VWd4R08xNkxvT3RTSU5yUWJtLzVnSkJyeHJXK0xsWGRXZVcrRVhwR3JvWlFMd2RwTTlsNUUwdk9SN0Y2Ylh0ZU5SVTFhanU4cXRsUGFpWE5WaDBIdHZOTjBFOUtFY29uc0VXNVhSY1ZTdUxGVkpPWXliVkVqLzNLdTlNajErVWdaYlZwMExYRUpNaWxWYytIc1U4YmJkbFhrV2pTajJPY0FSYVZpdmdkYmgwVzhJYjFhbDRCbHVWNi9RNklXdThyamwzS1JyVmhQS0U0K2RlNVowUnZvM2MvWFVhZ0ZxTHlQdURUcHgyS0I3RmFiZnd5T3VyYWxTYmxNQklxRS9tallTc0h6a1VSOTZBZUFiYnVDQWFQU1RTOUZxNmVlVDlZQTJJbjN1VmQwYThnM0xRRGtNSTdzTGlyaEFtWDRWVVBJcFZ0T0pZNjZ4cVZPdVV2d2g1Wm1EbmUvaDVDbzhubjRLWDZ3ZnJYaFA0ZG9ra3J1V2c3UUtCd3pLQldQemNxNzR6UTNaTkJtK1k2eC85NXluaVVaeGd5RTVvMFlwR1ZleXZsdk9xQ0p4bGNndzIzeFExc3VyOGFCdXNSdHFpVFVROXNUeGI4TjVNMVoyUStxUG4zaFE2QTg4NzZKRzN3VTQybjU0WDlSUHk3M3VVSG1ibWRNTFJLRTZuV1dYVXdoQWRsS0JwL0ZITnI3ekxyeFpwSk9RTEowbFBUY1lpeWZqOFdtbGd4ZGNkVXlLYXdlWWs3WU1sTFRlUUx3UzZlV0lhTm81czlOeXJxRFBtMk10M1VFSVhoMTNseDYyenEzbHJIQ0NnekdzSElRVmZkKy9CcTEzQlloUWYzQW5SWGI1TVdKL01ldTJXOHUwS1lWdGJUQzNwOFBpanFuVDl3TWZ2RVJzclZWS1NpRGVMNU1ReWNyekJoUXEza3ZPVmNobGcrWm8rOTFJNzFZM2J1VEkyOS9PTnV6OGtJK0pjekdEejlxNzlsWDhpU3VydFlNbVpkVWZyUk5HdzYzUzh1VmRSWi9JbXloNi9yWWI2Tms2cEorU0JET1liMVNRNWV4QkNmWDN5amIvUVBMaGtEMWN4ZzUwS1hlYllpc05qay9RcE1hOE11NlhsTVZneTlxZ0tFR3AvQkpmRllXcU14T2NUUTkybVNmTmNPS2lSa3RVeTJPanI3ZWE0Y1R0WHhKYko0WHNmSXMrdzg0b1pMR2x1MjBWRVRHOEg4MmFQblZqcDNLdW9NM2tUcGVpcktRNVE4M0s3SFhnajZaRzZ5QjE1NzZqQytpTGtObjQvK1h5U3pJOGNDN3FZd1dyTlZ6cXRLRGM2U1o4U2k1WHRscGJJWUdPUHFrQnFTTWczL0s0SHRUNGRjeExzRE8xVTU3K3BsTUVXblFkV2J0eURUSkxVbWsrMmsrVEhuVWUxQVF4Mi93MG9sejVXMVhhd2RONGtLWlhPdmFTYXp1Uk9sQmEvS0hjQ1FlbGZFSUoxMGk0dTRoL1ZaTUVaWnEraVdwTnRqRmwyOXNJVU0xank0R0ZBMDd4MWhpUk8wcWZFWWVWVVMrY0R0OUlYTlhUY1VlVjZuMEpjVTBMVUYvYnBIdFU0ZCt4VXh1U0JHZTJSblZ5WnE2SHIzRFhkdUN2UDR2Zno3VzlxZ25DaEFBYWJiN3pRcDdCZXpZUC9pdWRlUlozSm15Z2R6bUNoSG9WWmFUMWxNZGozUG5UNDAyMDVJdjVSVFZvaDkrWkYvcTdqdXh3N0w0REJab2oza3BDTmlqK1gxaWVYbFZNdExZdkJ4aDFWaGcxOGhrSzZreDJzdUpsWWJIckxZbzAxR1NyN25NVmc4NjkvcUhId3FzK0o2ajQyVnJXbjFVS0RGM2ZqZnFVOTlqaHN2bXZQcEFBR1MrcmVPKzVRYlFmejF6ZG1hc1Z6cjZMTzVFMlVpSyttVU16T3lHczdnOEhBLzNpUDNyYnRIOVhGSUEvdkhqTyt3Q2x0ejRJQUJrczJ5dDE0VzE2ZlVxenN0clFzQmh0M1ZObTBxQk95endMcG53M0NqZ3ZwSEcvSzhJbzN1WVRFREFaN1E0TTM4Q1dzaXJPTy9SNVliMDg5cnVJRjNMaFh6UXEvTUMrckI0aGNLb1RCNXJ4YmYvVjJNRzk5WXlaV1B2Y3E2a3plUkJueE1kOFBoRVJ1b01oZ3NDN2N2NzYzSVM3Y2pGSHRCN25hZTR3cllTcmFEUXRoc09WZ1Q0MnRPeU5XWHA5U3JPeTJ0Q3dHUzhZY1ZZWkFJL3ZWaTVoUDk0Q3VsVUVHcEJNbmV4bHNudmI2NEwxLzlSQWh6NlUxOU1mYUNicnNiSTkwNC82MkwvSnJia04rVDBKSWhUQlkwcGRtZ2FrNmZJK1RXYW9vWFBuY3E2Z3plUk5GdklQQ25FNUYvVGZ5L1F5MlFHOUIzMEdFSDhFL3FpdGhMb3dHTTZSbXhGZmVWTTBoREpZMFF6ZTRLYlU1Z1JMN2xHWmxwNldsTWRpWW8wcGhBSlBUOFFNWjREVDUvZTZTa1hRa1FSK0R6WFNCdi82bURlMzVuaTYxSXBjQ1B3WGtkR0RQOGZDNmNVZGNSR2U1SVZWM3pOY2dCanZsK1RpVXNSM01YK0ZZcVZPWWV4VjFKbWVpeFBvMkJISitCaHZCblFnZWhJbDdpbjlVTHp0dUJ2OVExTVNqbU0vdTJQbEJETlp4bHA2MmlzaFllWDFLMHF6c3RMUTBCaHR6VkNrMDRLN1BYaVYyT0lQWnpwNUlRTXNROXpBWUpiQ2JBNjU4cFFubTEwYllyZEpwVHEzeG1KWGl4cTFNSGRrazdLNjU4ajkwRWcwRk1kaThzL1NrQlkzdFlEUmEwakdGdVZkUlovSW15aTYvS05malFQSXlHTnc0THRITlNHS1o2Qi9WVnBpWGlwQWIwaUZydHN3M3U2RGFhNllNREgvMkhMUUVBeUlsOXNuRHlrNUxTMk93Wkx4UnBYaXNFc2VPTUVHSyszU1BXYkxjc0lmQituRG4zSksxZ1BrUHU5Zkd1UXBPTzE0cE55NXJjTTZBMmo5YmM5SWdHc1JneVREdHNLdG1POWdVNWw1Rm5jbWJLSEZmVFpHRDVHVXd1SDIzazY3NkFvdDNWSmNDTnd5MGdGaHYvSTJvam4zemt6T3QrdFY3WFZNTWxqUWNaNnhzOVJqbk12dmtZV1c3cGVVeDJIaWpTdkhaSkhsUFdub2MvNnRqSUZsbWtUU0RmUnJBTlNpazkwUTlqNG16MjdMclBQeDI0eGtsMlVhVGJ4L3dYUDVCWTNXbDhvRGU2NXA2czNzMmpUak1uV3NaVlkyZlBKVzVWMUZuY2lhS2ZBZEZvQitJajVmQjZnUnVKazNsUjdGR1ZlcmR6TG5EU3hsNjNtRGovaHllQkRyVHh6YlA4MzJqZGJlOFpXU1pmYkpZbWJmZWJtbDVERGJlcU5JMkFZUGx6QjN4WmxHMnAwd09TclhuRklQUlRieG1zMCtSeGxnZktLczVqbGMzbnRVdC92VDM0Q3JMRjE1SSs1SVZDeE1RU0RIWVVub1pXYTlpTzloVTVsNUZuY21iS0FBV1BVTGZMT0pqNkdXd0hoMytudHEwYlkycUhQcWU0eWlWNmU1WjdDdC9FVXYveUVWNWtFTVplc0ZBRmtuYllLZWNwWUNVSE9OY1pwODJLTTVFc0RKdmk5M1M4aGdNcGdrNzRrYVZ0aW1md1FCcmVoeTBlZk9QNnRkbHNGcVhrT2VialdIdEhLT1J4c2NMbURvM2J0WmhoZnNNRi80cTF0TEw1VVhhSkRKMDhkdVVlSXJCa21iS3N6SjBIOEtyMGhNRXBqTDNLdXBNM2tRQnB5RTk5RDBpQkNNdmc3R1B1TjZ2NzJKOXB0aDZ3UzcxY0RHenNnK3p3dTVVOGZrMjBndzJOOTVqS0Y5Ynl1eVR4Y3E4TXJ1bEpUTFlXS05LMjVUUFlNbVFEWXV6NDhBSFhLVnBMb085QTlhUWJhdkdFYnpaYVNXRVJlck9Fc0dOWjJwWmFqQmduRHRHbUI4TUZoeVhITVZWYkFlYnp0eXJxRE81RTZYRkwwclRDSGZ3VEVkOURBYStVL3FRNmpOdEtlNFoxWVh3QjBTLy8yN2FMbTZYUzQxSkdJTWxUZlVLdWlvNVhxRGNQbmxZMldwcGlReVdqRE9xRktOTmV6bm13c1pjQTlWc1ZuS3J5b2s3RERZRDlISEZGdS9JdjF1MGs0dGlYV2VKNE1henk2K3dQN2QzSExDQkRIYUtuSE1VTi9pelRTZDFzdWlVNWw1Rm5jbWJLTUszOGVVWWZId01CaWJHZFZ0SGVsU0Q3MmxVMFk5MGlUdTBnUXcydEp3aWRxT2lZaVgzS2MzS1ZrdkxaTEJ4UnBWQ1U4Qmcwc0cyRmdWajJjSU9nOVhUU3doZzJ0ZzlqdEJJMTB4eDQ3bjltUDlvNnU5TkFobnNqTXRYc0t5SW1vNjU3WktaVTVwN0ZYVW1iNktJcjZaRUdkMCtCb09MWmx1aUpjL3VxSGFqZk93elRaY1RBeGxzMDJVKzJaN1ljK2w5Y2xuWmFtbVpERGJPcUZKMENoaE1mcnJuUWl5U3BjcmJERVozdjYwNyttRVZQY1lmVnJMdHk0WW1OMjVrK1lMd1RyeWRITWhnTmZlUG5TclpEamFsdVZkUlozSW55Z2l1QURnY085d2VDeWZtWTdEVjFKcVBGckpHdFJib25IaXE4R3BzanNsZ2krUGNnSjB1c21pSmZSTHFIVmEyV2xvbWc4azNpMkpHbFRheGlNSEVtMFcrTjJGRUQ2ZHdzaG5zUWMrakJTRHdjL0VOMlhUdWtHNDhRK05NNjVVc0IzYjgyUktCREFhUHZ5NVpCV0U3MkxxVlVFSmtXbk92b3M3a1RoVGgyN0EzSStkajVtT3dqdlg4Mmp1cVovUnIzM242NGFhNnovSVhuU3NxMUErMmt2MXVYMTY5NmJ6eStwVDRXZGxxYWFrTU5zYW8wdjRYTVpoMHNPMmt3WnBlaXNWZ3RhYmF3R08wSU82T0xBb09IYityR3pmMG04R09mSHJWY3hZeW9ReTI1eERXck5jWU1LdU1EMDlyN29HVnZtNjFycHpPNUU0VWFvWFRZOHVxT0RmaVk3QmRTNE4zVkUrRjdXZUYvWmpjZEZoMEhnMkZNbGhpTlNXM0ovbVo1ZlVwaTVYTmxwYktZR09NS3NXaWtNRTY3Rm9KRzhoOGNNZlB0UmdNREJhSGVLamlSdERiYTA0VG1zNGNjT09PdUl6MjVJdDB2U2RsRWorSE10aXFBeWRnUExBMVRSNmIydHlycURPNUV3WG1LVDB1aE1Qa1k3Q1JaVU43UjdYdTBITkdoYkFsY0lkbHpicHVNMThiMDdzcEVuZ3o0R3FHN3Jqazh2cVV4Y3BtUzB0bE1QbG1VY1NvVW13S0dVeThXZVJZRzNHd1RpcHRNZGdRdGxLa0ZRYVNqMVZ3eGxIa3hpMWhJOUlrWXYzU2NQenZvUXkyNEt4TllFSWE2c3NKVG0zdVZkU1ozSWtpM2tGeGJpQjV3UGtZelA1SFhPK29qc0tJNVpTMHlvZXV1OFhIWU9EeXVPYTJkZGNuNkFvRnhNdnNrNStWelphV3kyRHhvMG9CS1dRd3VtZVpIdnNCOEZVbFlqSVkzTUI4RCs1YVkyeW9PZXNRaVJ2UDZrNVRnSEhHOVNWN0dXeVBQT0VxV25MOHd6MkhTbDM1Y2VKVG0zc1ZkU1ovb2pUcEpXbTVzUW93OGpHWXZRUEhPNnFCeHZIWnd6VlcvMHpxVFFFZk1jR0RteXR1Y3p1K2k5b1ZDb2lYMTZjc1ZqWmJXaTZEMFJlODZIRXBvSjlhcEpqQndFS214eGliRlhRdEU0Wk1CcVBOU1kwL1dPSHV6UytneWxWaXZ5N2x4ck5Vako3UGMrb0hiVnZFeTJCRHVlYlVzckRpNTFlOFNHbzRWS29seHc5TmJlNVYxSm44aVZLbmwyVE1tMFVlQm9ON29iQ2xHY3ErVVFWcktXZ0Vab1NwdHBINnk2OFVnejN3cHEvcncxY0ovdmtQUG1CcFBwVyt6MW41Z1pFUys1VEZ5bVpMUzJhd09oM1RtRkdscUJRekdEVjY0SEJuYXlDa3BZaVpERGFFdG15bHRYYk5pekdkN1UzWmN4NTl1M0Z2SVVpczg0MnNjK1RwamtTS3dXb1BmUC92UTN2Zi96VVB0QzNScHJXTWdQZnhTcjgvVEcvdXdaM3ptdEc1c2pxVFAxSEVPeWdlZDRMUkZEUG9ZVER3ajVoZUFOK29Mb2NheDdzM0JsRGJJK1JiekRwcDJHVXdHQmQ1bUtqQm4vUGVkSXVPRXkreFQxbXNiTGEwWkFhTEhsVUtVVEdESlVNTytmbzRpSlpUeG1BdytzREM1LzVvMGZkRElvKys0NloxNDFucWxnaDk2M0dsZThObDBoU0Q3Y21yMWJuRDl2Uld5dHFidm5vRU8zUi8rUWZiV2RXTmxUNjl1UWR1aG0zWnhCSTdVekJSdWh6WnE3TG1vck9Id1dDajBIV2ptRzlVVHhOK3N6TEU0SCtxL3VTZWd4Zi9tcFdVckRUSnEzNmhSZXgvQTZVaWFRWTdPSC94QlMrL2VMNWg4VDU4b0RQTTJyT3JUY1hLN0ZNR0s1c3RMWm5CNkplTzZCRThxclQvbXg2dm9vTUxmZmdIaDJjc0hVRmY5RzAvMTdqcnA5Mlo3aE8wMG43MDNvT2ZOaElNQnFQZVBoOVpOYzhaOGtsQ3EvM0Z0a3E2ci9HUEJpSnk1aDZGVDh1QnlvMnpFbzRtbHZacGN1TzlENU9ESGFGU25Ud01kdjZ1aTYrNGVNOTVoOEYyMWR3UjcxSlFnSDFiY24vMG9jT2ZaT3AvdEhuNGZsVlBRR0I2Y3c4ZUlVa2l5Ty9NL01lYjM3aERtejcvSDhtTEx4WDFvV0NpaUtwc04wQ09Ub2ZCbGhzVWNYWW9PODR6cXFzZTQzZ09wdGs5aEh6UXJtem00L2Nldk9xMzdEUWFjeGtzTGNGVFlLV3pscFVYbUY1Mm56SlkyV3hwMlF3V082b1VtUUFHazI4V0RRS1JOTVhnelp2REJybTVaYVlWaHg4aDVEejlDN2dWTWFnR2czWGdxdHYyYUdqc200bjNzV3B2eVdxZlNnNlZNNnFyUXJBSDU1SlpLQldubVk0bUlmKzBoeHQzLzF2Uk9FTkZpc0dNUEN0WVYrdVhCd2xRM0N0ZUFUZGwzN1grdFFRK0cwUWZCQ3lUZzdoM0o2YzM5NUxBenNCWGRRLzQ3YklQbzJ0YklCWTRQRkl3VWNScUxOaTM0VENZY080eUNsT1ZwMGQxVDQyVEVwcHJrT2R0SlcrVDJ5ZFVla2JBTjZwZTBWQ0Yzc0lzc2ZRK1piQ3kwZEt5R1N4MlZHbS9BeGhNdmxuMHpHendzbkkrVEE3QjNINWFJL2hXeVJTOWt4eGVTdDVLZHVZYndqZGdNRmdQTHJxQnA3cC8wVFlTWDBNTy9qaXBEYVhoczBLK0FJYkNQaE9nUzIxQmJBQ1hSVUp1bk1wTFRXRmV0bUFHVzdWOHlLeGh2cDhsOHBLdDJvZ3lkdmZaYmZDeTdQdUUvR2xUbkh1Qm5kazkvTitUdDFOdno4TEJyOEVTM09jS3NMcFNNRkg2TUpCd2JGdGxzaU1PZzYxODhrdGY2aEh5TTEvNjBwYytsMTBvNlN2elVnck5kL20vcTc1VDN3aGxsdmNjekdCTjMvTXByOHFzeEduMXlXaHAyUXdHZ0xOak82dVBudlFRQmhPZkNSSjA0bEdTbGZSVXNkSTZhMU5GbHJoSWgvWERWUWpXdnpJcktVWXpHTHpJNCt4RThDaDdGMkZmOUoyWFVOZkJUNzRxN3FiMDFZVnJ2QXgweXlyc3hpRlRhbXFGWFY3QkRIWXE3UG9mVWVJOEE3S0xkS256a2JSQllMWGZpa3h4N29WMTVpelpnUVlPQWNqZU92d3ZTNnZ3a3BDakI2VjhFMFc4ZzBJTjFKRERZVEJhWkU5ZVh0bmx1eWtDMmlVMzIxUWVGaWI3OUp5Y3ZzSk9XVDhwQlZtQ1BYSXVLeXNpZlJwOU1scnFHNWlJMXFaRkkwZVZLZ2hoTVBsbWtaajU2WG96VXNEZUVjTTdXczhROFNWM0NUUFpWZzQyNUNXbUdZeWFVSS83Q2hscHdJQ3ZaTkhMd3VmZjJFbVNVK0paRDRWb253c3ZPRnpveHVuL0g1SDNXSnFTVi9PaUdiL0JETGJvdnR2dFZiaDhzRVhURytSU2Z6MUp3RWxiMUhORHl4VG5YbGhuK2w5UFd6ZEx2ckpNMlhoVTdLNHRtQ2owa1E0OTFveE81d1E5RERaMDdtQ2UwZzNYeG9PN25MaWtONFNMckw3dUthZVRnaGxzbERMM3RKTHcwRFQ2WkxTMGRBYUxIRlVLVEVlWkpEa3dnUkE5ekdmUE9kSXFheVFZWlA1OVh1ZTdrck1EOE9EZ0VrdnBRcFU4U3pNWVhldjdIUG1taXI0MGNJQ0FxS2F6ZEt2WXF1QU1TSk5YNWF6ekFOdU53MTlRU2syd1JZQzFhVWE1ZmMwS1ZUaVl3WUNOVktIc3dDNmI5RERibjA4WHZodXdpeWhiMXMyWjR0d0w2c3dTWitPejVMQU80d2Q0U2lad0c2N2lSUk1GOEtESEJWVWdOK0Joc0o1ekIvT1VWM2M3bVRkU1l3QlhZcHVtOXEvS1BPKzVzZTVOVGljT0M2L3JkSmwweWpUNlpMVFV6MkRmL1dqVzhidnBGanNwRzJ4UVEwZVZGcTRiN2daSG1ZN1NDdzZPeURlTGdJcjQ2TUxISkNMMk8zV2xqd2dzWWtFWW1zSHEwSXlDYXhZbTFMWm9lb05aNW5YNmtLOGpMamg2OXhmWnE0SmdoVENRbk9PYkFVMVhSR2FUUHlsY2Zsd0tlOCt6K1FTbnk0QXB1YVZqR2FGNTRmQWJrZ1BhTUNEMC9Ob3ROVk9jZTBHZDZYQlhLTWpTWnk1d2FZaHJ3MnEwRlNtYUtEQTY5QWhrZFErRE5Rdkxna1Z3eldvVFBBbGZGd25RRTViWEhGZ1NidVMzZDl5VWpQZ0dpWE1XKzlWTW8wOUdTNzBNQmd2c3pNT0cwOU9IdUZHbENqYUltQ2NlYlRvSnBqMDlydWlVZ0ZCTDJqaXRHQWFEaTN1Yks0ZTduSml5bXNINjBJcXIrWFVicitqMG1DKy9Td3ZzU2FzSDlJdHVkS1NuWCtoejQ0bWhTVHdWT0pWL2xTMm45d1A1MndxM2hJRS94MGc5TFhxL3k4M09odStUSElhNEZaem0zQXZxVEl1UEdqV0J0K2hpc2hpQW9va2kzMEhac1RxZUZVa3pHTGhVaTV4bzhHekgxZzZYSDdTZUhZRHdPUWpNalBFMkcxZmcvTmJsamR0Smo0cE9wVTlHUzcwTUpoNG93aENuaiszQzdqUjVvWjFDUVNrd2tqTmJKbmpQZFBFR1I5Z1RPYUVCMkpRL3ZZU3g5bHJJODcveHlZY3Zycm4xRGRWRkFnb0VZV2dHYTRHdWdWdkVpc085VVMwendYcWhIMkp0ZzhCSWVwNWdrUGxrQWxLeisrUEd3ZWVoTkhWNDhmbzVxNjZ4STdCVllLZXc4TzQ1TGdLSWJFT29xNmlYSitmK1RuUHVoWFJtU1V4MEdCMzZRQWh1STdkNCsvMFhBYzBybWlqVXJLYUhHaU91TU9NM3pXQUFVZjc5aVBsQkI2WStLS0l2bVFaYldDdzdkcnNwSGhYdXlOdDFWQ2xIZUNwOU1scnFaYkRrZlh4Z1BMK0hBNmZCNldpSEZ3c2JWU2dPOHpsa0NDZ0owVVBlZ05JVnAxTjJwVDhMWVBXdS9EcFVvOHRnTUIza25SRVk3RHBYcXhnTW1sdkV1SHNHT1d4US9jd05CdTV3K1NpMUw4bGoxN21DM2JpcENZeUdTOUNXL242Nm4rT2tBSjVYQzh2UkJ4RDBHSEhTZmtmUVNQRWk5Qm5FUUFUWnFjcTVGOUtaV1RIenhWMXB2aWtmcDNUb2lMb1hBV3R5NFVTaDlod2NZYjZOTklNQm1mcjJFSnVvd1QzTWFscUgyMTFjcE12R1k3YUlCVTE5ZWVGVnllbDVRa1Y1VSttVDBWSS9neFcxTWpjL2FsUkJFeXpzaTRhUjFRZDBSSThMdVpWYm1VQkZ3aXRFYWNlNEVKYmtwdmczdzg3bWxFTWJyRDNaSUhoc3VNNVZLZ1lEcFZLclZabU96RGVrc1FWcGRlcXJZTmNZekdEcGlxdkx4dlNkUnhOT0hDYW1YaUdBMGJBUENoc0QrQ25qQ0xDbjVtVHRYWUhTWjdhc21uL0YraDgvSzR2dWdKVzk1Qm1kQ3VjZTdBUys0bFNmaW02YzQwbUE0M1VhV3ZuZmVEenhYZ1FzcjNpaTlPQnFnR05mcU1vOXBSa01MdjF6dVVYWTQxOEw4NVp4ZDRUSFBIU0E5b3AwRkZTaHNsY0xMbXdsbUJlWVNwK01sbGJBWU9DN1ljZCtYaitOdkw0MGxJdzBYeENnb1VlSXZTYUtBeFZKenRnbHp6VjBEclhwczVrZXRhR2VEcXZLVUZFTVJnazZ2dzFBZTlyUXIxTmxkVHBsdEQwSERudlJtSkd6QUhIaWxpWmdoSE13N3lTcEdOMFpMNmpJT2J2NGduQ0RBVUg0SGhEQTdYYVFYUmo2TzdXNUJ3MWN6MjRKejJHK1NBakNtTHF5bm91QWxTbWVLSmZoYW9BanlBcEtNeGhjb051c291d2Z1T3JiUmk3Y0JvMExZTWdnN2w0ekJDWUpHdDBkWDgxVSttUzB0QW9HaXhsVk5ySDFmTThEVGo1ZkdPUUpXWG03K2haWHN4NmlOalRGYktiWC9nMDlNZmRVVURFWVRFeGQycXBPUnFEUU9SbW1qeW0yaytFK3hHRVZlRVVrbjVKWFlVOVplenpIaVZ1YWdDOWdaYjRnRjdoQzFmaW45RVJPNlZvVnJnQ3dCWDNWUW85MlVtVlV3alRuWGdpRFNUN3R1RS8zNkk1RVNkV3E5U3hRUEZHb1JRNUgwSnRGYVFaYlZUZEl1MTRqNXFBSS9HQ014QWE5UE9jdGlqT0tSZ2RYQTVmRHVZcW4waWVqcGNoMDU0UUFBQ0FBU1VSQlZGVXdXTXlvMGpmcXhhZlpjbkdobVhWNnJVamZmS0UwQ0RUUzF5b3ZadmhlOTFMM1QyQUs1ZGZvcXpXbVlqQlloRGhMUDdjcFRiUGFYYnJ1ZllRYUkzdmExand0Zk1pSncxaHUzTklFejl2Z1Z0K1JDMXkzMXVoNHdJTDg3Rld1bFZlZHFnRXVWdHF4akdPYWN3OFk3RUpHTTFUeVg0dlFocm9ycWF6MFJjQ3pBaWJLa0xCalhlbktEcVFacks0dmlheGljTG0xalR5NG5Bd0hNN3VrenVhdkNJekNSY0ZaMDc0VHd2TVorNnIrcHl4bFUrbVQwZElxR0N3WnNrRk4yZXFlUHMvL1B2aU1ybmt5ZkVsQUxmVHdyV2Q4NHZBdWpEMzZXbWdrTnF4Q1N2clZGN0FzMURYUlVyVlpESmJMSW5TWnFTZDJYODJ0bm1MRFJEcVY0ZUdlcmNxTzI1cTRIMjIwcjdzeFdZanZWQXZTWVN5QVRmbXphcEZ1cHNyd05PY2UzS3pPeVhxTHppTTlEbEkwZlJId25JQ0pRbTlvY01DOXBmQklNeGp3a2I1Uy9PWEJrV0JtTk5YbFJGT0J3WGFTamtGcHBtaDgyT2l1S2d3VitvK0JFckVEVSttVDBkSktHQ3g0VkdGNHlLMUxOZ0k1c1M3SGNwQWpZbVlCRldXdzNjcDNLcmxXaW1nM2pPdFJiUWVERFJHQ2EyaWJyNnZpbmdBWStzcUdZeHNRMXJtUVFZeHlkUWJ2U3RtcTdMaXRpVDNMbXkrODVEMHQ4aWRGVEhwb2lPaUVyZW96YlR0dXhhWTU5MklZckptK0t0SVhBZTlKd0VRUnZnM3BiN1VRY0NKcEJodlo5T1RJczZpTklpem56U2ZJZFdydDkvWjk1Y1pKZzJGT0ZZTUsvY2UxbENoUG1FcWZqSlpXd21EQm83cllCSkw1dFF3bzBzbVhPWmFobEZlM2ZBWnBkU3pGdWlKWVNrOHpGSkNHdkxrcUJnUHd2UGY3dVMxUlEwZlRIcVEwcExQV1hJbXBwMGMyWXlVT285bWFZSEgrUkxLb3pFTlIyL2lucHNPZU9abzIweWpsU0l1c2FjNjlKTHd6OEZnNjVmVEs2bDdJUk5tRDYwRjdPUE5nU1RPWU52RXp5OWtvMG1YRm1wYXRROE5ueXJ1bkdZU3Q2dmlQdEhlZTQyNTV1U3RKRVpoS240eVdWc0pnMUxxRjQ0cmJPVStjL3FINEJ6enAzaVFnRkRpa0Q4a3JZaWIyTForQm1hUERvSEtnWXl3RVZXeUxKSGo4ZDEwRUZZUEJKZVgxdVRCdlBSVWVtbjR5ZXRQY1p5ckFMWFNPQmVCbktLSEpaekJMRTFpQk1QWHFwUzBaWXN5V2pUUktzaXZaNTJuT3ZZak9tSGNTMFhqUFJjQnpRaVlLWENPWnRyNE5UcHJCRExOY2lUbzdWT3kxT0ZDcWZBaEVDOVNCd2RUellxVmg3TUNzdVhnWVYwc1ZmVks3bjJTampKWld3MkRobzVyQXg0NjBVMG8yTU92Y3AxZkxlbGF1bTk0ME9NUE5rM0ZvYVZ1RytablM1STVJZ2ttNExvS0t3WUNKRk1PSlBIWnE3WWlZVlMzTUY2RnRWVklaaUhXbHJPMzNvbXRPMHk5bWFlSU1KcmNFaUxvbU9UVzhST3pWT1BJc0w3eUNadUkwNXg0dzJBV3o3cHl3eDZlWHZnaEUrYUNKMG9JaGZtRk9oU29yeFdCd2UzdE01WW9BV0ZrRE04MStIckxKM3llUUFoMWdzTjNRanN0QzJXZWp1OWxDQlRtVjlHbEk1RkpJMUc2MHRCb0dZOS9DQ1JwVjl0cEVhaGl6VUtMMnoyRTdLOWRKcCthUHRIV2NMQjFOZjg2R3N1K2FFQURXdVNxQ2lzSG9ib3B0clVDRzFETnR1bmxXNTFQcExTYXpvZFVtaWpWem4wWGFtdUNwT1hsOHlmQ3d5WnJIUFlkUGVsaWpaVGdVOCtxZTV0eUxZREF3WTlhZFpxY3ZBaUVRTkZFNllCZnhJWGJVdXRFVWc4SHRMZld0RlhEZTdwZ0ZiUlRydG1NRXF2NGRtL0RNb3RGaFkvTklkRmxab0pJK0didWZlRDFHU3l0aXNPQlJoUVp0aEJ0aGxKVDQ1MTRrWURsbjA1aktGRXQ5RElKdVBGWCt6RDE5UTFRTVJsMFI2Mmw5L01VaFNJZkZudkUxQWYwMG9hdnQvN21ic253dWc5bWFHSU4xbkh1UjFEUE8yZHNOcnlLZjY4Z3JhQ1ZPYys2RjdBY1RqUU16UnQ2VlpIUFRGNEhJQ1pvb1lHdUdqVXFLd2VCbWVWMjJRWjdocG1uUklWeU9SbnpEcnF0RHlNZGNwMHBxeFNVMUY1OVhpYm93aTRVekpDcnBVOG9kWkxTMElnWUxIbFhBQWNiSVhEcGxJTU9UdTVwU2N1Vm9KbDNBclJWSjFWTWJBcURweXVEb0UyVXRLUWFqYXMrbDFXN0txNWptRDFSK1hkMDBEZi9Bb2pJNm5UMzQ4UDZoNGVleU5URUdhMTFSbW5uQThabzR1YmxSMDFUTUZhUkl5dDdsQzFxNUVYTXYrOTFxUzJOT0pMd3pHK2J3Y0kzcGkwRFVGRFJSK283VmxObktGSVBCcFhiQmxYWjNxQUFqRExUTTBPWThZT09HcXlHMTR0S2xpMEtieEtYRG9oTHAvRXI2Wk94KzRqVWFMZlV6MkV6R05yWkhIN1cydHFmYkwxT0NSeFVLd0pQTFVPQmdPTlhrbDFWbG5xbXhsSmtwTTRZcDlvUlZ4dU15MTNpdW9oaU1ydTJ1U3dGOTdxK0xzRjB0WEhLY2s4Q2dVay9jVnhWajl4MXFzT0sySnZvRy9JRzdpQVNSZ1c1RFZBalV1WFNZVlQ3bUhxTjFSTXk5RG1CYWZMZlJxbE9oaU02TTlGMUpxa2xmQkNLbmNLS0FITkM3dWw2a1F2ODV4V0Jnb0tlSHdObWhBdW92YVhYUStBczZScjl1bklJdHRlSXk1QXVDbmRDZTVPaXBwRS9HN2lkZXRkRlNMNE9KM1JEMHNrb2QxM0phcjdMQ1I1VVdnV0ZSSmZNREcra1ZRSFlCbUhmdWhLZkN0VDg2LysxdFZVcDhDWG5sNTI1Y0ZXa3dCSXBxakl0VE1SajE4U2tHVW5wcWlrbnNha0Y0bXdrQjE2aFN1endKMGpkMFhVektpdHVhS0lPbDNDYlEyQjFXTVA0SFZ1U3l5MFdGZ2RUTmVjUEYzM2J2M1ovUExSZ3g5N0xmcmM2dFFXZEdkS2FadmlyU0Y0SFFYRFJScUZqZFIwTzZaVVlveFdCQVFJWFRDZTU4TzFwSDMxNzZnNElVZThwYnBpNFVISEsvN1JSYzBCQ3NwRStHZmg0MFd1cGxNT3BCeWpxMlU5bzhDZlhnVWFXRk4wSU5DUmpOVUdzTjFJSU40RnZXRHc4ZU5ndzUvb0J3cG5YNGJybDBCRktRN2xYQVFhMmVOSU1OalZUVjl3VlZGVlFyVlhHbjJCb1RBcStRWW9IbVFKYXJHMDJoYVZiYzBzUytRcFRpbkZYTFN5SzFCcDJoY3p0Qmd1eVBEUGE1Nk5JVldlUU1lVllyWDBIVTNOczBRSk5WUkp6RE93UDNBYm1sN3RkbEJlbUxRT1FVVFJRUWd3K1I2T0dXQ3YzbkZJUHRCVno0ME42cldoMWNlMm9FSUJXR1gxMVVVaWkxNHBJWnhlY05mYmtYQzJkSVZOS25WRjFHUzcwTU50bjN3YUpHbGJhdFl4bktxZGJxQlBoVTlMcU9GWVhBNnZIdzNjTEJJT2tyZ3dsbTJTWFFNM3dlZUptdWNZVmdjRWhmRkZDSXNwczBnMEZ6NVJ6UVRkaVZaZWk3VExwYTRDMFJnY2VvMjBKOFJWL3k3aXZGVnR6U0JHVTlOcVhyTmRFTktneUJpVFFvRk9JQ0cycUFOcS9MSXQzbndpMUM4YnRNTmM5UmM4L3F1S2tsTEJ6ZUdaQVVKblpOV3Y2ZWkwRFVXamhSa3VUKzhCZDFVd3dHZk5RdTdCK25WeUcyYThVb2crMjdDbElyTGxjZ096NVVWMzYyVEZGT0pYMUtWV3EwMU05Z3FSSnhDUkdqU2hWdkJsb0R0U1lKK2dhQWFDeGNxMm1tU1Zydm9aUjVUc2dBU2JUaGV3KzMyc0JxNnp3TlhKRnltZ0taaVVScVRVa3lBd0Z6VnlFclZkUG1DTHpNcUt1RnJvbGlZTnJ0OHdxU0JiVktoVXRReTlKY0syNXBna3hUc1ZDVk9GNFRtUnh3aHE1dkJZaFJrWkdhYWNOMVVlVDB6VGFRZmdvSGtjdFB1c2NRMzdWaXFibVg5VzYxcFRBN0V0NFo3ZE03STI4a25vdEExQlF3VVZyaE1LWVlyRmNBSUd0RlUxK0Q3R2EvYjZDd2FobG9Sc1o0d1pHNjhzY3JUMHROcDA5R1N5dGhzSWhScFozZURIQUhVRGt3WTVTbFErTUZCL2hHVEhxWWVZektMOUxWM3FiU3cvNmxxOWE2UnYyeEY3ZytNTHdrZzlXTkMwUXpHT2hOV1MrbnRObGxWZHRYWFlPTDdScXZJTmtUTlVIMGxMTUVzZUtXSmhEMk9EMkV4bkZPTUpVTGk5VWVaU0xhZGRTVWZlaHRzMlh0VnA2S21MblhWNkRuYWN6TUMrbk05dzFvY2JnckNmaFBQU0hVZVM0Q2tWTThVY0RJempWRWhTSjJTakZZa3lqZmd5bG5oN3ZxZGd2cGNCL2NOckpMWmpEaER6UXFpQTlPcDA5R1M2dGdzSmhScFJDRk1sZ3Z6Unk1Q091dk9sT3hCeG1EN2IwUWdoMTExYzNTUmQ0NzRCcUVObTlUS2ZpRW9HYXdybEdoWmpDNHpaaTNSVmFvdTg1TzdNZDR0QW9MS1VsdGNPM3RDQm0xZTU5K3JOMDJZK3k0M1lHU0dTeHpHNmZ1Q1JpbVQ0Y1lyTExFVEZ1Uk52REtZUnVjQlFZOHljb1hQMlFVWk1HWXVaZjFicldyTXlNZTBKbGxjckFHcGV0cW9QZWVLWlI1TGdLUlV6eFJobnBZTTVxbWsxTU1GblJMR2tvcm5pb0NwaGI4UzJPMWxtM1kwclJKRHZrUHVwUG9tRTZmakpaV3dXQXhvMHJCQ21Rd01QWVpDUVhqT3pLZk90WFl2K2JWR3ZRcTNsQTJXQWRVenREdk5zT2xRWFBvb1N3OStuR2JOa3VDSDRQQk9zcVZJak5QSHlvNXV1WlNkMWF3R3VVRkI4RWRMajVuUENIbEN4aXBodjQ1dHE2UmFqSkVremZhTnFVdU5GNW8xckpRdlRyRW93VEFSaGl6cDZYWmNways3QUM3ZFV1VjZ4djJxa2lNbVh2cDBrcHpTQ0NnTTlEQWRWQTFVcE1lTEc5KytDNENubE00VVFDQ3g0V1c0cFBMWUhCbmdIdG4wVkZYRDVaQUVtNGExM1dCcjRJTDlJcU9UaHFDKysybFNYVk1wMDltU3l0Z3NLaFJwWWdGTXRoRzdGWGVNZGRKOXgrMm9hcGxaaExweGNFdWNOa2V0VE5xM1pmQ0x6djYwdFVMRldvR01SZ01yRFJwaS9BUzh5MXEyY25EcUxhdjN6Y0JJKzhxbDNpUXpuNXh3SUN2eVRBOTIzRkRFMlExdEVGbkZoazN2Q203bWEwQTZxY3JUVEFmQlhPcGQvRDZWeURkWExvQkppbDlFWE1QaWcreTIxR2NVOXdabVB0czhnT0sxNWcrL1lLVzd5SmdJc1VUcGE0c3V1STJndm5YdHFUZ0RpbDlxeUxkdDBObDFicHZkdzNTTzBNK3dWbjVGeTIxWTBmZzR0c2F1N0FvV0g2ZjdOMVB2QnF6cFJVd1dOU28waGFGTVJpMFd0azJBcTZDRTVER1FJcXNOQmpKekRKSFdsT3RBbnZrM05LaE0yeHlHeU13c2JROVFJdkJZTW5RZVpWMzk3QXQ2NEd6cmhibTVZdGtCbWk3d3NPdGZaa0daMldaaVRRckRzOE1Ca3AyK0hpZk9jMFdkMVRTUklHNk1rUXoxZXh5Q2g4MkJBN3kvMi9obTBFVU05TnBCNTEyWEhyMHNZUnBNK2ZPUGJEMjJwbk5DTWdvN2d3MXFDK0FrWHNnYmJDT3NuOThGd0dyczNDaVJHeWxBSVV1ZzlsTFFoRHc3bEJaSU95dUswQzRyQ2ZCVE91NVFMSFFwNlhJZVNGVXBVNUxqa3NqSlJDUVVINmY3TjFQdkFsbVM4dG5zTGhScFMwS1k3QzRyUlJVYjgzNDIvc2hIK1dsU3pSZG1VUHdRdkFIZXZCdzBqcmdXbS9UaE4xYnBsbGhNaGdNMHcwbVFzV1M1TTJTbTNoVVY3dGhpc2tiN3FKOEJNYWt1M1paK0RqRkZhNkYvbXBOU2ZMVWc4RW1Nd24xZGxndE9FNW8xL1FRK3hXTW1QRTFUMzVkVEp2NzFZcnBWMmtCY3djRU9NaFRkL0NJdVJmZ3gvSTNVYVFXZHdiR2pCcGZuY2Q2M09GWmExNlZHbjBYQWNzcm5DajNoMitsQUlVdWd3Rm14bUNEZ0hlSEN2anZaRVBoRERmQ1N6dzYzd05tNjlMYjBLeCt0bTFJeGdjWExhNk1MMDlMbE40bmUvZVRhSlRaMHZJWkxHNVVhWk9DR0t6V2RKWnVvak41cHoyMXNQbTBYTUpSY2JnS0Jyd1lMQzJhYWxieUpQamwxL2hieU9zbDZkQWNrOEhBdzIzODlkR1pobWxxZ0tqY0J3bUd4VFl0eW8raFdJcjFwUU9aSmZjZEhySGpHNm9EUHd3WE81aGtXMkQraUN0WTZoMzMzSE9tajBmUGtIVmc0UmJBMUlic1d0T2VjTVp1S2RvMnVUeFRpaUxtbnJXTFJDa0lEeFIzQmp5TTlDYld2ZExoUzdmN2xXWGp2d2hvM1lVVHBlczRBZkliN0RMWXFtVnd3N1AybTc0ZEttREl3NmlyUTRLKzByMHhvTStrNE5ycmJjdGMzNHBMNWhXZlp5MmJ1VmplSjFGNm4remRUNkpLczZYbE0xamNxTkltYmFhdWZRODJNRVVNLzVGSHdKT2txT29qNUZ1TWJMZ2RpeGhkV256VEx4dFpMSGlXM0Z4TC9pRjVrZUdIZHhpTWVuMCtLSXE5dFhIRHZNSWdWZHduWjdya0dZWnE2TUFhUk45aUwxcjNuTFdjSFZjZGVJUjhHM1BqN3ZEdElGeXR6MnRpVkZnUWJKQ2RBZ21ZSHk4RGtkNEZXRFpUN3ZxVXMxclI3a1QyalNSQzltMkZFWE92cnFqYVZoRWFLKzdNUERtOEJweDBDRXMxeWwwcmpXMnAyMzhSME55aWlRSVhrbHFLU20wNVo1ZkI2ZzcvVVNhQzlZRnpOWUdqNFpLaGRLVkJmaFl1aFk4U1NtRHdyOEtIN1hkcXA2eHZ4V1dVTFFqV1hiZGNnYnd2dSt3K09idWZSSlZtUzB0bnNNaFJwVTBLWXJDUk1weDh3R1drZllyY1drdVNQK2lTYnpZRnRQK0dMaTBJK1FhUXNZN1hrSU1tZVltOTY5S3l3WkozUWJHZnBKY2FYRXFINWdYRzlMQnF2NjhydkVkU2RZODgwVTcrWmVPVk1zN09xODdVZGVLOEEvQWhXeUF3dWl2MGhmTXRaY0o1dlNhVzhyd0krSGphZWZrMDd3ekY3YldIYmRoOWY2dGR1OCswWTJtMmRpZENCRzVjalNzMDFUakM1OTV3c3NrVDBwbmhqVXZKWEJPOG9YMzRLUEQzZEI5WDdjeTRDQ0MvYUtJTUhTTktxZlFIWEFiYlZYZFNKcC9lb2NMVk9QWWxXUGFIOTZpTGRwY2NFblZGZVZkYy9yYjRVb2ZLUGV6TERVc3J1MC9PN2lmUkNMT2xwVE5ZNUtqU0ptMEcyR0RSV3lsNFg2RTFGK0hma0Q0a2VzNVBtMkk5UjFmdE4rZnZNLzMxUXU1MXpjUDNXMytQNXRoZzRKWUNDanQ0NzVjZUJ1VTdsbklXZ1dlUVRVSmUxclp5bG1BZGZBOTV0cFZtTFZSb2pybHdvZkUrNzhCL28yRzQ0NUttZHNCNXZTWk1MdVRuVE1yeDdpbkZxUHdEa1BGaGN0amdMS3Fsd0Z5NHBtTm5XaS9iWE5kUkZncWZlNW52VmpzYU02SWhuWmxya0x1QWlBSEZCcm1IV3pCY1c5WkZrSURwdWE0cTlFd1VzSkNmVlBrQkFaZkJScmJmS2IxRGhldmNjeHdOSzMvWlBIejFINHY2YWg4Ny8wOVYxZDRWbDhvdERIU0xyZkpDSFNYM3lkMzlKT28zVytvWm1NSlc1Z25FamlyVkZjSmdHNmsxU2w0cmRONW5YMDVlOEV0ck9rNURHMm85eXJqc0xaYTd5aEFGOW1pcnFHMkRKY2xuRzRRZHozR1U4d0p2dUpjODY3ZFVXUkZZK2VJOWgvL2FTVnl4L0xSMFA2M3B0d1ZoMW9FdFVlcXQ5OTY5SXhYNHZTWXl0L0M4RU9UMGVOMjloNXc4UDlwNEZnOW94VERVZHQ5WDEzVW1DNFhQUFQ2NjVndjJqcXI4YUZCbjVuNis4WTlaZzVmZWZmQXpSc3V6TDRLQ2lWTFB1bkF5R3VzeVdNc2VndjRWS0FjR29WdDZsZ1F1VmYwckxsZGRaaHp1U08zTXpOQ01rdnZrN243aXpiQmFXamFEeFk0cWJWSUFnOEV5d1hIQ2hFTHFrZXVwWFlHY3kwYk9TazRXYVJuYndXeFBQcFdZLzVPSEdnZXYvcHdVSHZmY2tFOFZoQUkzbnFrM3cydVNLZTlrYkU2MmJnTnRzSUhDMXJtNWJjZkJqeFE0OTJCNEwwRlo4d1Y3UjFWK2RLTE9aRjRFQlJNRm5oVHI3WUw1N2VPNUxvTVJld2hTTzFTRVRsakNoMmlITlFQZE1OUUp4VHlsODB5Y1Jaa3F6eEpLN3BPNys0bFhhclcwWkFhTEhsWGFwQUFHdTZ3M3QvTk9UUEtyTjFsd1gvUnF4aVZpTFJKY0cyeVNCcGhsKzg0alFUZHV5cHJoTEsrSktaTVhIcnArOXp4aGI5NnNlMU9wN3p0eXdYT1B2NHBndldEdnFNcVBUdFNaekl1Z1lLTEF4Z0hsazh4dm5zaDFHQXllZ2E2YjVYNlZSc3dkS2lJVGlOUVV5d3huckxneTVkMk1VMnBwNHVhRXg4dnVrN3Y3aWJmRWFtbkpEQlk5cXJSSkFRdzJ4bGFLVE5nQjVXc2lzMG0ySVhTYXVZU2VNaENKOGdTUDBveU5ObFV4MktZeUNIbTlibHkyeGoxbmVVMWN1YXg0MDFrQ1pzbGxwM2VVTzFISWJFaFlaWm5RdVFmbUhLeWQ3UmZzcFk2ZzgwU2R5YndJQ2laSzExMUZGelhWWVRCWWhidUFVUTlIMm16dFdROGpNMnZ4cjdneXhWTVpIWnRRVS9raENXWDNpZFVKU2dkVzVWWkxTMmF3NkZHbExTdG1zSEcyVWxoOU5pUGdEMS9qY1poaDlCbzZ6WXlKM3NBVWdqQTg5UGxiblZRVmd5MmFOQW5WdVhIZEFqdVU1VFd4cFRKajh5R08vTXpTTEdQWHZXZVBCbTZCd0xrSHkwMVlLTmt2Mkx1cTh1SVRkU2I3SXNpZktPQ3hNbTV3ZWMyVGVRNkRnWUsyekZKbmJoQ3FLQXRZN2JDenpKaC94V1ZLNUlkSERrL2tTL3R6eSs0VHF5WGxHN1JhV2k2RHhZOHFiV0l4ZzQzczUvSis5RUpUdGY4R3lKMXlHWDh0dU9HV3Q3YURwZjFncnZpWWNYZjJ1ZkVzdFZsZWt5eDVKLzJzNTE3dmlCUkZ0VHRSU0tZUUJLZk1lcEVXbHAvOWJuVlE4WWs2azMwUjVFK1VvYytFeW0ydVpyQWZQcjlQSDRRRGJidEgwNFBZV2ZkVzRSYmljZitLeXkvclNhMjVUZ0dQVEY1U0pYMWlGZXJkVDd4K3U2WGxNbGo4cU5JMkZUSVl1RW1lNEkwdjQxZjdiOERLb2dwWHFmYVYxT1hVc1M3UnFteXdaQ1F0UXRFM041N1I1U3l2U1lhNG03ekoxczl1YWxSY3V4TjVzUm5yZFNtV0ZqajNZS05iK2dYN2lMWk0xSm5NaXlCL29vQ1BJV29yQlhSSE1SZ3Y2L081QzRQUTdydmRFRHZQamFWV1hLNUFabnc1akNlenlsZllKNzM3aVZkdXQ3UlVCaHRqVkdtYkNobHNqMHpzZGphQTEvNGJ2bndFQm9QbHdNS1h1Y2dqZE9zMk84RHdhNHNnbkNwak1IZjZ1WEhkaEhUSTV6VkpTL2xTK2c1dittVHkwd3gzSWhjOEN5KzRPRWZvM090NVhyQjNWT1ZGSitxTTd5SmdsZVZQbERFZXVpc0dtNFc5aEhSLzhvVlVwNFJCNktSSDlDKzE0bkpVWlVjM25VZEsyWkxlbkFyN3BIYy84WnJ0bHBiS1lHT01LbTFURVlPVnVwV0NYam1DckxqeFJjMTVTS2p6eTBtYmV6QkQ5Yjd0Q2huTW5palUvU2FiNTcxU3JFU2YxOFFTeUlyVWZDdVlMR0YvdW5Zbml2ekwxOU9DZ1hNdjg5M3F0RVpQeW1TZFlSYTRmUkh3T25JbkNuM28zdmEwSlM5Sk1kZ0dZN0N1eDBHdlBSeW1vbFBoNU9LdXVFdzErZUcrZWIvT0YvWGxWdGduMTExaHQ3Uk1CaHRuVkNrWXE5WnlMUTBQYktXZ08xM0tPalFnNHVQc3k5UUdhdzZZZmlCaHNSaXkzV0RWMldCSjAxbS91dkdjZnZ1OEpqbmlPbXZaZkVpaGsyTkNxY2sydXBvdUhqYjM0R2JSTk84V2FUMjVLWk4xeG5NUjhOcHlKd284ZEEvOTgvamFmeGF0Vnd6V1oxOTZreGVhMlRmdDRUQlRWMGo2QWFXWmI0VGRGWmVSbFIrY3Q3Zlg1Z3Q3Y2l2c2srT3VjRnBhSm9PTk02b1VDMkF3ejhXdlVZS3RGRnM2bGh0NjY3WGNiSmFwQWVuem5ReTF4bzFrUWN5Z29XSXdDSm0xVnJhS2hFOVpES3hHdTNFcjA0cDR2U2FXUkZha00va0xKTzVrbXo5b3Ayc0xtM3ZaNzFhbk5YcFNKdXVNNXlKZ2RlUlBsQzRKWG9ielhRNmcwMlN3djRPWFRqMjJ0dlp3V1AwY09TOXFXSmxXeEYxeFdabDVrZE9lUndoNThtNGVNRmhGZlhMZEZVNUx5MlN3Y1VhVkFnSE1kOFVGeElqSGJLVmdld3lNc3A2Z0FjaElNT2M3eUlzYisxd1Urc0FmR29CSHdycnhWY2RnWjUzMzN0eTRwdzhpeWU4MXlaYlhPYTIwMTExbmhvWGN5WFk2N1FZRFJVRnpENXczY0tSZXNBOXJSNUpNMWhuUFJjQXF6cDBvTVEvZE4rVjFwQmdNWHNmZWdpZmdPK2tPYWcrSGxYY3EyQStzRnhpV2d1TElydThHVkZ4TVNWVFhKOWRkNGJTMFJBWWJhMVFwQXJBZXVhNlFTQWRHNFZzcDlEOW5wOVhJRkFPUU44cjEyMGZQLzVUSTdzbk4vN3Y4anlGa3FRcFhrVW5UZWFqbHhsVWIzRUJxSWVjS1pNV1hJbmVUKy9TNGsyMjA3Wk1LbW52WjcxYjdWTHBwRTNiR2N4R3dHbklueW02QjQ4TnNZLytDaUNrRzJ6eGNBMjZYRjU4cG0wRkE4ejU3elN5bnducUJvWktDQWpYN2ZoMVV4aEtxcmsvT1ZlNjJ0RVFHRzJ0VUtRcmdxZmZldnpsQ3dEamNLcklBODBlV0ExNVVZL3UvL2NVaGRaZmNiTlBNTnhQeUhucFdSM1UyR095YWdndmFPTnk0a1dVSDNZV2NuWnNUMjNRV3JqbWltVm53L05ETVcvTGZ3NFBtSG5QZXZJV1FiVk5oY0xpTXpxUXJ5NTBvOE5EZHh6OXBMWkNpL2twWnJ5TG55TDlLM3U3dGJSWUJiUnkydmNyZFJHT0I0V2JseHhjODd3ZmtsM0J5cSt1VGM1VzdMUzJQd2NZYlZZWkRsL2d2ZjVhNWw3L0d0SURzQkhCZC91ZEFUNVBuL0ZkNHdRVSt1Zk1NUzNPVk50aWM4NkRDamRzTk1XTHVRczdJeWc5MkEzREsxMEMvOEw5dml1eDV2RG8wUDJUdVpiNWJiVmFRR1M2ak0ybmx1Uk9sUThoNnVvZy81WlI2eHFkc3NPUTE4RlV2NFhpMUNtVVMwSm5BK293RmhxVzRNREp5MWdHRkJWSUNsZlhKdWNyZGxwYkhZT09OS2dQaS9weUhqVENvNFQ2YnB2RWFVQXBpa1ZDd2g2b1BUN292RW1KL0V4R0tWbWlESlVPbmgyNDhxeXZ1UWk1THprMC9hNU9QbXgwVWQ3ZE9mc2VXdjFqSTNPT2JRckplc1BmclZhbGxkRVlwMDRHOGlSTDEwSDEwVXlyVkRKWjh0UG1QZlhobEUxQS96T1p6Vmx5eTVzTHpHYTlGV0ZqTUVxaXFUL1pWbm1wcGFRdzI1cWd5RE9BYitQYTNsdzFrWXJaU25NMGZoN25tRlZCcy9JdXBVWTBPdnY3aGU4aGRQL09kT29HSHFtU3daZWRKaGh0MzJ5TGpHVjRUbVoxNUhxcEpsU21TbC9GYU9wdUMvNXNqWU80MTJiaGx2R0NmMXhLYU4yRm5NdFRuVGhUWWFCTzZsUUllT2FxM0ordmsvM3owMFVjekttVEoyUVMwblArNFhpcDFWbHd5dWZDOEVVYVFoWG84QWhQM3liN0s3WllDbnI4SHowQkxPY1ljVlY0MytFQnVyZm1iMFFyZlNwRU1QWHNFRGEwYjFOMEdUcmVCa1JZY25DR1BBVnhqRlMydW8rOHNLZHg0aG9Zc3IwbUd1RXllY3doVHBnZWV3ZnJhb1ZzRDVDTzJnbUxGY3kvNzNlb0MxVFI3d3M1azFaQTdVWHJoV3luQXNYcGQxbEVIMDk3ZW9pTno1RG1IZ0lZNXJtSlpuSDRkYkN6L3dFd0pScmx1aEIyYXVFL1dWVzYzRkJab2NKVEVZTDN4UmxYMDl0T3dWdnhQUHJzYUdEekR3V0xqUkdOZ2c2Y1RqWlFXSGQ1VFpMd1ZQekJmZVdBWmpXTEJNNVFUak1PTkcxbEdNTk5yWXNqNGd2WHhFSkNxNEY1MWpYNGtmMThtRkp3TDU1N1lGSkx4Z24yQjlnazdrNkU5ZDZMQW01VEtyc29vcjVMaEhZOTlHYW16UzhoM2xVdUpIQUthY3g3M3lDTDIyVjV4MlhrNXNjMnhlQzlIb1pFMWFaL3NxOXh1YVprTU51Nm95cTQrclFuRE81QXhmZTZIYjZVQUV5eC9haksyN3Vldk5IWE5UcWhTQmtzMkhKcDI0MDVqZURUYmErSVZsNG0xQ1I4N3JWSTdZcGtFcjBRTDUxN211OVd5eFRublNUdVRvVHAzb3NCRDk2c1o1VkxKUGVQR1hvZExQTjhHeXlPZ0g4K2pQbG12dmVLU3FZWG50NFRvTHRUaUY1aTBUL1pWYnJlMFRBWWJkMVJWcjJ0LzhGZnZUZU1JelhjV1dLcEFLbEJvcnJWZzZpNkZ6enk3Z21vWmJQNExkbTF1M000VnNXd1BnMWRjSnRZK0tFUGpuVTlUVTNZMzRrWlFOUGN5MzYwT2FOK2tuY21vSW0raXhEeDBmd3IvMS9PTVdsTEpQWEl1bFJhVllLMjRva3BXSmp4cG4vSjNQNVhXN0twR05XSXJ4VXhUYmtiTjZsWC9ZS3NtZDJCbnlaeWs5QndQUTVYZFdBWTM5dHZEYnl6RlRjbDh0N3E0NkZGSWRNSzNVb0IxR2VXWU1wYWNZL1hNWG5HTnBhTDBRcFAyS1gvM1Uybk5yV2hVWVVTY2pRYlpMZTdEMVhJdE94dHlGc2pOTHZrM3VTSW5LalBIdzFCcFA3cmtKOGpOdEwwOGRwMlo3MWFQcmJIS2d2VEJlVHVzZ3JrbVhKTUJHM3lrTm5lSGlrd1BQdHNycnVCaVZRcE8zS2VDM1U4bHRiMnFVYzNiS09ZMC9iVndzYWk5ZzA2ZWpON1h2UHQzWlBnMk9PZDVHS3JzM3R4REI5OWFJb0VsZmY2NHpuekJ2c3JtVDZnNy9LRTdJN0RBMVhiY0RwV3NMa3hweFpWVnZaTSthWi9DZGo4NWxZNFpyV1pVNFozZDRLMFVqTUNDbmN0amR2T1lGWnZVdzNCY3VpTlg5c1lMOXNlbGFaNTI5THhQbkR5Q2IydlFtMnIrQmg5WkxIS0hpaXptbnFlMDRuS3I5Y2NuN3RORXU1LzhiY3BNcldSVTJTdmZZWnVPYW4vSUxwYmdaOXlaSFRsUkdaTjZHSTVMWjdQZXJUNHU3YlBhQWE2dG9KMVp0WSt5UzlMOUEyTkxsNDdFN2xEUkphM1FkRlpjVnBYWmtZbjdOTkh1cCt4MitYS3FHZFVFbGhmT1BpbGZCZEovNndBQUlBQkpSRUZVNVpEMnZWMSt0WnpMeUw4OWt5ZjJNTnllc0ZUY3E3Q0g3dk52YVBKTHNtQ0RqMnpzYXVRT0ZWbE9uYWU1NGxLVjVnY203dE5FdTUveTIrYm1Wak9xZElkcXlGYUtIL2dMY2JIb3ZZTnVBMiszK0tRZWh0c05qK24xSitTaCszZi93Vi9LS3pKMFAzYjBEaFczeDlOY2NibDFaOFFuN3RORXU1OHlHdVZQcm1oVTRlT2xoYSsvMUw3dXoxdjZhbG56dCsrMlM1M1l3M0RiSVRLMURqMUl5TlAvUWRieDZQLzZmL3paSjMrK29TOUlDRjBJYXRyRU8xU211T0lLNmhBSVRkeW42ZTErcW1oVTV4dmtJT3RhK1FkZjk1bnYrbzAvL2F0N3JZc2w0T05nb2VnZmI3bUpQUXpIdTN2SHVIWHcwRDN5dUJiV20wbDNxRXh4eFJYV0laQ2F0RTlUMi8xVTFhakNWb3E0bzhLWHU0SkhiU3FDcTVONlRhYlN5dHV4RXJoM1JCN3RNQmdtM2FFeXZSVlhXSCtvMUtSOVNxYTErNm1xVVRXV2gyRlhUY1Rld2ZCaE9JNlNFM3NZam1PblRrU2JlbUZYb3BhcTdxczFObDdUVzNIWjlkNFdzWXBHRmQ3Nml6eXUzQlp3Qm5SaVlnOURRQjBvNGtHQXZpVVVkNFR0QnZKVUZaazB0UlZYWkx0T2duaFZvOXFQdTFSQWVuQVM0Q3FsalpONkdFcHB4QjJvWkNQNm1qdzNMWlNtdGVLYVZuK21XRTlGb3dyUDJ5S1A0UC9VbXlJNEZWVTFzWWVob25iZDVtcmhVNHl4eDlYYkhKTGJvSHRWamVwbTdMVVN0SGZzTmdBY3UzQmtDTURUOGRoajY4Z2FpeFVISWxEVnFNSVdqY2lqcEkvTkJ2WWJ4UkFCUkFBUlFBUVFBVVFBRVVBRUVBRkVBQkZBQkJBQlJBQVJRQVFRQVVRQUVVQUVFQUZFQUJGQUJCQUJSQUFSUUFRUUFVUUFFVUFFRUFGRUFCRkFCQkFCUkFBUlFBUVFBVVFBRVVBRUVBRkVBQkZBQkJBQlJBQVJRQVFRQVVRQUVVQUVFQUZFQUJGQUJCQUJSQUFSUUFRUUFVUUFFVUFFRUFGRUFCRkFCQkFCUkFBUlFBUVFBVVFBRVVBRUVBRkVBQkZBQkJBQlJBQVJRQVFRQVVRQUVVQUVFQUZFQUJGQUJCQUJSQUFSUUFUeUVWaTZKK1J2MUdxdFFiNGF6RDFXQ1B6S2MwS2FFejZxODcveHlZY3Zyb1hvUkJsRVlMb0lERW5JbjNGL21seWJick93dGtrUU9CUDJwOW5obzlxaC83YUdERGJKbUdEWmloQm9rTWVLTmQ5SGtNR0tVVG8rRXJPRTdCUzNKbUpVMzN3UE1GaXhSbE1pekF3MFMyQVlFUmdEQVVLSy9wMzBUYi8zMytIeVJSdHNESENQcXNncUlWc0ZkY2VPNmlhNVVhRFJ6ZzQwQSsxQ0dFTUVvaEVZa1V2NVpSYUJ2bDZNREpZUDBqSExQVXUrVXRDaTZGSGRKSThYcUxTenc4eEF1d3pHRUlGNEJGYStzNkRNNHZrWGYyNEdHYXdBcFdPVy9abDJRWU9pUjNVdnlGK3FhdzB3QTdVd2hoQ0JhaEZBQnFzVzM2UFJIaldxZlhJOXFwWEZabUNVT2hSR0JDWkJJT3BhbjZRaUxEdEZCS0pHdFVYV0M1cFdzL01MelVCYkhHT0lRSVVJUkYzckZiWURWWmVKUU5Tb0VuSTF2KzRmeDkwVytRQmg3aEVpRUhXdEgyRTdzZW9ZQkdKR2RhVm9oOWtQQjIzZ2lHa2V5aUlDcFNFUWM2MlhWaWtxcWhpQm1GRmRKcVNkMTV5dkpaSFBLdk9VWVI0aVVESUNNZGQ2eVZXanVzb1FpQm5WQlhLWTE0NUhDSG15blNlQWVZakFVU0lRYzYwZlpUdXg3aGdFWWtaMWxUeVpvL283d0FKcjUrUmpGaUpRQ1FLMVB6ci83ZTBRelRIWGVvZytsS2tRZ2JmZGUvZm5nOVRIakdvOWI0L3Nhd2w1WGxDTktJUUlsSXJBOE9EaGtMY2lreVRtV2krMWhhZ3NHb0V6NUZtdGtMY2k0MFoxU1A0MnN5VWZKdVRabVptWWdRaFVoc0RDd1NEcGswR0FmbVN3QUpDT2lVajN1Y2x5MlA3NW1GSHRrZ3UwZnlzL2R5TzFxZUlQQ2ZsZm5MNEhtNEZPT1l3aUFqRUl0TjZUSkIxeUxxQkl6TFVlb0E1RnFrUGc5TTEyTWs4T1FpcUlHVlZDOWtIbFRPdnczYzRMM3JVK0lkL3MxQlp1QmpvRk1Zb0lSQ0N3ZUJPRU44V25LZUJHbWpvT0xrbHRNZGU2TElQbkkwR2d0NTBrTmZscGl0SkdGUzRBZWpFTW53ZnNlTTNzVjIxRXlFK1pDVFFjYmdhNkpUR09DSVFqc1BkQ2tPMklCVWN6eFYrUXNDMlZJWU5KSkk3N2VlV3duUURMQ045QWFhTUszOG9CdlF1MzJ1QjJXRGN3bUFjQysxZEduQVVqekVDM0tNWVJnV0FFYW8wMWtOMFFOdGhITHFhUGJ4eElaY2hnRW9uamZyNzhaV2pobkxUQlNodlZSYm91cmJXdVVkVVhOQVl6UFVJK3FLTWlaSm1CcVZ4TVFBVEtRV0Q1RnRVekN2cmtBREpZT1poWHI2Vi9CZW80Ry9ZOTFZaFJuU1Z3dGJ3RHZrY08zeFhiVnIyWTZSTHlCUldUQWRzTWxLbDRSZ1JLUm1DV2ZadTFhUzBLc3FxSXVOYXpWR0Q2VkJCb2JFRTFwOEsrcHhveHFoM1lkVFBUR0RCeXBLWTdPMVphaFB4Zk1xTFB0aG1vMHpHRUNKU0t3TklsVUFjKzM2c0JXaU91OVFCdEtGSWRBcjlLVlFkK1R6VmlWSGZCMmJEM2RGQmQ2NzVVTm42dVJRNDhCSmJFbUlGU0Y1NFJnZkVRQUxmR0lLQmt4TFVlb0ExRktrWmdvL1Q5WUQxeWJ1bVFtbmY2V0dxU2cyczZxa014WnFBdWhTRkVZQndFeXZlWWpOTUtMRk11QW1IT3paZzNMUnJrQXozWVBXZ2NTdzF5dUdQRWRUREdETlNsTUlRSWpJTkErUjZUY1ZxQlpjcEZJTXk1R2NGZ3NEMmorYmpWeGhrZ01PcUd5RG9DemNDczRwaU9DSVFoc0VtZUNCSEVWV1FJU3NkRkJweWIzdVdkMjc3d1VWMkN6WUhmOU10bWVYZ21tVnRIb0Jsb3FzUXdJaENQd0FhaCs0Y0tqL0JydlZBVkNsU09BRGczMTBJcUNSOVZjRGJBOFEyRzFwVUd1V2xFVTlVRm1vR3BjcGlBQ0VRaDBBdmFEaGF4M29pcUhZVXJRUURzb3lDOTRReDJpdHljaDMvNE5qOFI5cllHdVRISXJDYlVETXhVZ0JtSVFCQUNEYmsvOGI3MGx2eUx1Q2MvQ01Oakp6Ukw2QnV2OUNoclZKbXo0UzNtWnRZa0FWZitqVXU4bXZSdnFCbVlMb2twaUVBRUF1Q2h2Y2JGbTJ5ZDRQeHNTMVhoZDJ0WkFzOUhoMEJIT1RmTEdsWHViQmpaWHptRTdSUVpUeVBaMXYyajZ6L1dmT2NnQUI1YTRjendmc1ZnUnlLQkRDYVJPQW5uWGVYY0xHdFV1VjkrbGI1YVpCeHpzQ05zeDRnYlFXMEdHb2tZUkFUS1JxQjhqMG5aTFVSOThRZ0VPamNqdkp0TjVtdzR6VjVXZXNwQXRRaGVLL0p2YW9WUG5nUTk0MWFhTUlBSWpJVkE2SzBTYmJDeDREMmlRc3E1V1ZCLzhLZ0t2L3hwNWwvckRiUmErbXEzNzhXaVJKdUJXaGhEaUVEcENJVGVLdUgvVG9XL3JQUW1vTUt5RWRET3pRTE53YU1xL1BLejdHRmt3OVJLUDYvaisxdVJVRFBRMUlWaFJDQWFnZEJiSlh6ZzdrcTBjaXh3TkFobzUyWkIvY0dqQ245M1MxV3QwcVhoaXUwTG13Y0tTMzlnSndrMUF3dGFpTm1JUUQ0Q1FiZktCOTcwZFgxQ2J2M3pIM3dnWHhubUhnOEV3cHliTWFQS2w0L0FZRitCNzdRNlc2RHBWMXAvMXUxNHNCbm9Gc1E0SWhDRlFNaXRFdFlhOHNDVlpCUzZSeVFjNU55TUdsVm1mTkhQamdGNzFTODQzYUovOWVGK2FEcllESFIwWVJRUmlFSWc2RmE1UWc3T1gzekJ5eStlYjZBdkxBcmRveElPY201R2plb2UvMXJQTXJYQm1nTzNYelhZcy9GdGRtS1lHV2lYd1JnaUVJMEEzaXFqSVRzQkJVS2RtK0ZkNmZOM3oycU5HOG1DL1lrS3JnTW96UDdIeUNBek1MeCtsRVFFL0Fpdy8yL3daMkhxaVVVQXZrWlljdHRINGtPKzd5QXZidXo3ZFA4S0lTOHgwNFBNUUxNQWhoR0JjUkJZdGQ3VkhVY0RsamwrQ1BBL3B5MnpYVytVeng4L2VqNzEzNUM4bnRjUzhqeWp4dkxOUUVNNUJoRUJpUUIraGs0aWNSdWRBejhjWG5LUC80dEZZZVdiZ1NVM0Y5V2RkQVRtbW5SL1Y5Zjg3NytUM2lWc2YvSmFhaXN0a01PamdPSVIvcS9ldk9yeXpjQ2o2QkxXZVl3UjJJQi96Nkx2eFEyT2NSdXhhWkVJZ1BXMUE5c2R3djdtSTFKM3Nmai9MRDhTd1A1eGQxQmNBQ1VRZ2ZFUmFOSHQxYWZRRFRZK2dzZXc1R24yN2xlVDdCOU4yOWlHNTZNMEE0K20yMWpya1NCQTRQLy9rcjc4dk9HUk5BRXJMUnVCVlVLMmttWDIrblhacWtQMUhhMFpHTnBLbER2NUNMUmdkK3JTa1Y3ckp4L0RZOWVEMDlTdzNqM1MyOUlSbTRISGJraXdRVlVoMEQvWXFzbGRQbFhWZ1hxbmpNQXkrZnJrN2NTMzVYUnFEVGtHWnVEVStvb1ZIU1VDQytSbWwveWJvMndCMWwwK0FsM3lFK1RtVnZsNnd6VWVBek13dkxFb2VaSVJ1Szk1OSsrYzVQWmoyejBJekQxMDhLMUhTbURnaFR0eU05Q0RDeVloQW9nQUloQ0V3TkdiZ1VITlJDRkVBQkZBQkR3SUhMMFo2R2tVSmlFQ2lBQWlnQWdnQW9nQUlvQUlJQUtJQUNLQUNDQUNpQUFpZ0FnZ0FvZ0FJb0FJSUFLSUFDS0FDQ0FDaUFBaWdBZ2dBb2dBSW9BSUlBS0lBQ0tBQ0NBQ2lBQWlnQWdnQW9nQUlvQUlJQUtJQUNLQUNDQUNpQUFpZ0FnZ0FvZ0FJb0FJSUFLSUFDS0FDQ0FDaUFBaWdBZ2dBb2dBSW9BSUlBS0lBQ0tBQ0NBQ2lBQWlnQWdnQW9nQUlvQUlJQUtJQUNLQUNDQUNpQUFpZ0FnZ0FvZ0FJb0FJSUFLSUFDS0FDQ0FDaUFBaWdBZ2dBb2dBSW9BSUlBS0lBQ0tBQ0NBQ2lBQWlnQWdnQW9nQUlvQUlJQUtJQUNLQUNDQUNpQUFpZ0FnZ0FvZ0FJb0FJSUFLSUFDS0FDQ0FDaUFBaWdBZ2dBb2dBSW9BSUlBS0lBQ0tBQ0NBQ2lBQWlnQWdnQW9nQUlvQUlJQUtJQUNLQUNDQUNpQUFpZ0FnZ0FvZ0FJb0FJSUFLSUFDS0FDQ0FDaUFBaWdBZ2dBb2dBSW9BSUlBS0lBQ0tBQ0NBQ2lBQWlnQWdnQW9nQUlvQUlJQUtJQUNLQUNDQUNpQUFpZ0FnY0h3UWVKTEhIbDQ5UDQ3RWxpQUFpY0ljanNCZExZT1RXSFk0WWRoOFJRQVNPRHdJYjBReEcyc2VuOWRnU1JBQVJ1TE1ScU1jejJMVTdHekhzUFNLQUNCd2ZCSlk1ZzJVdURSLzRvUi83cmovOVl0UGt1WFBIcC9YWUVrUUFFYmpERVdoeGN0ckpoK0c3WC85dVJXSmZ5UmU5azNQZitQZDV2Zi96TDduSFgxL0treitTdkROdUc3LzBwZjkwSkEzQlNoR0JJQVF1YzJiNnUwTGg3L2tMd1dFM0NrWHZWSUdWNWhNNVhUK2o3Z0U2Y0NGSC9taXlocnB4TW5SNE5DM0JXaEdCRUFUbStIVWFjcFcrcmNsbDEwTDAzb0V5YzEyU3gyQ25DRG40aWYvd2lULzdKS0Q0N3oveGlVOThzVUhJOXJHRENjYjRXZS85Ni8vOHB5TkNia0VqUHdtMjk4MWoxMGhzRUNLZ0VZQkxsUjc3T2lVek5QUGJUUFJLcHNDZGs3SDhiS2V2dFIvN1RXQ2tQQWFya3llM1dDRkNubVRubVJhNTZtZzU4dWdNSVY5Z2pWaVZsOFJUeWVOSDNpcHNBQ0tRalFDWUJ2UUk4Mjc5SVJYOTIyeGxkMHpPckx1VzdoRnkyTXRsc05FQk4xNkJKSVM3N0JUWk9XNkFuU1ZQNTAycUV6TGdvZVpqeDYyUjJCNUV3RUJnbnBJU0hOdytNREs4d1Q1STRqMDVTVmJkWmZmNzd2cWx0WG91Z3pXRXJ4SDhZZGM1dG1ja1NYaWhQcExFV1hrZERBa1JEUmptUHA0NGtsWmlwWWlBZ2NBdWtCSWM2MFpTZHJBR2k4NkQ3T3c3SmlmRllMVG51UXkySWcydUJlWCttcE4wY1h4ZzI1TUdWMWU1dnphS24vSWNuL1pqUys1QUJCWTVnd1ZhVml2ZzdibDBCNkxrZERtZXdSYmx1aE04VE5lNHRoVnA1ampLanpEYVd4ZVZhNS9lbnJBWWo3QlZXRFVpa0lkQWsxUFlJRTlHNTcweDFGelRSVzdEVUR5RHJVcFBZNTJRTlk3SW5Mc1VQWHFnNU4wSm5IWHlGZjZOQzBmZkxHd0JJcENEQUV3cGVqd3pSOFRNNnFscjIweTl3OEx4REthSVlLZzhURXZIYnArQzRsVHRyRXQydCsrd3NjWHVualFFeEZiTDBPbTBqSituOEhqeTZhRG4rc0c2WXVtWWFBL1RNdDlWY1l5dWx3VzVIVVE3NjVMKy9qRnFJRFlGRWZBZzBHVTJtUFRPZUFUc3BGNkZuNmVvUFVxUGdWM2hNWXhGMjJBMUJacjJNSjJWYnZOajA4Rk51Vk5HTyt1UzBjNmt6VHNoWXpwcE43SDhrU0VnM2l5U2pvK2lkaXhVdUJFVC9DOXdWUFgwYSs2bGR0L2N1SjJiRnl0bXNIbDd6K3VjZkhuZThEQXRsTHBQNGJXRHZBWm41RDI0WTJWc1hCSFJ1bkxXSmQyQkpSSVNzYlh5L1RwVmpXbEllMURtTmtkZ2hkRUdPV2dIOXJONUxsQXdYcXhhQmh0OXZkMGlOMjdueXRqY3p6ZnUvcENNaUhNeGd5WE5iYlBNeWo4Uk1jUERkR2JkbEpnd2ZQWmdhd3dOcDJ6ZndYOVpFenFHeWxtWC9GRzhXbHNyTWxnOGdsZ2lEb0UrcHpCNUF5NHEzS2x1OVZNcGd5M0toNENpZzI3YzMrOWxjdmplaDhnejdNd0FCcnYvUnRzdXcyT0doOG1YUFhaYUw4eUVmdDI5QjY4ZTZFcHF6VmZxaUJIU3pqb2pNVGhvYTBVR0N3WU9CY2RFNERSbnNGQmlXcTV1RjhCTWxlOHNkWjFWbXh2M29sZHJQdGxPa2g5M3RzOEhNTmg4NDRVK2hZYUh5WmM5YnRxQzA4QU1QWDN5amIvUVBMaWtjeDg4Yk91SURtbG5uVTZMQ0tXMHpsZm1HWWhvRllyZXRnand1MlRvbTBWSjBwQ0xqZElSeVdLdytkYy8xRGg0MWVkRWZSOGJxOTdUWk1jcTU4YXRUQlc1bjIrUjZsOVFLVFFRd0dCSjNVc09kZTFoc2pST0dHa0YzWDd1SjU5UGt2bVJ3ZVF6eE1lemhyTnVySGFsdENLRGpZVWpGZ3BGWUlNYllmWXN6UzQ4dkpLZE4xbE9Cb085b2NFYitCS20vZXg0Tm1EUGVlM0FqZnRiM21NYkRPYTd0aWM2aE1IbXlMcEg1VkI3bUR5NTR5WXRCajFkcVRYWnRsckxodDZRN3dxWVZSdk9Pak01UE94cVJRWUx4dzRseDBEZ0xDZUkwUDFKSzRNeDZnZ3E0bVd3K1JFMDcrQzlmL1VRSWMrbFd2cWg3YlNxWENiYnVYRXJVMFZXQ0tQMXk4NDIzaEFHUy9yeSthUFNCb0hKUEV5bUpqUGN0ejN5WnBZUlh1UTdadDVsdm8rNVREeTNvNG1kZGE1V1pEQmpHREJZQVFKTlRtR1hLbEFkcGRMSFlETmQ0SysvYVlPZTcrbVMvU1JaQ3Z3VWtGUHhIcUVxOU9IR2RZNFpXdVFUZkVOK1QwTGtCVEhZS2Q4V3V3azlUR2JiZEhnbHpIMjR4NHpYV3NONm90R1V1MWkxdW1SeVo1MmpGUm5NUUJlREZTRFE0UXhtTDVVcXFLZElwWWZCS0lIZEhQQ0NLMDB3dnpiQ3BxdFRWYTFoZTRyY3VDTXVvN044S1ZpbjFHa2NRUXcyN3hodXRQeWtIaWFqRFVid3N1UGlNN0xNWUk4WmhmQlpYak94WS9FWno2bFA3S3h6dENLRG1aQmp1SHdFbGppRCtYd2k1VmVXbzlIRFlIMzQzdkdXTEFJbUVleGVZd3M3bVJSNFB1MTRwZHg0aHBwTndreVVsZjloNXdjeFdESk1PK3dtOWpEWjdSQ3hWdGpBTlpqWWpQaEdyQ2g3eGdQbjBDWTViNTM1aVk1V1pMQjh1REIzWWdSNm5NS3VUcXhvTWdWcEJ2czBJVGZXdE5MZUUzWDUvV09kR0JMYU5aMC9VTUNOWitpQTlkUS9NNnFYVW1FTU5wdjJyMC9zWVpJdE1NOUxZWHNWYXVLN1BwL2RNUXNuRGVjSkIyU1c0S3l6dFNLRFdaQmpwSHdFeEp0RnhuUDI4dXNJMEpoaU1QcUhsdGVNZ3FkSVk2d1BsTlZzd3lOeDQwWVZWcEJ0bGZ2MkFVODdBM1duRHIzWE5mVm05MUo2R1FtTWFIYkhxbXZzeUthenhzMVNCRGNEdVNIRkVObE5MeU5MY05iWldwSEJETUF4V0FVQ2ZETThDWDZ6cUlvMmdFNlh3V3BkUXA1djFzWGEyVFpUd3NLTGp2UE1qV2RwNGYvbGRIQ1Y1WXYvRkxCSlREOEZUREZZMGt5dDd1b1RlNWc4TFExOTE3NEZMYi94TjY2Q1U4NzZ1aHhubmEwVkdjeEZIZU14Q1B6bVZySDBrTS9MN1dMSktpVmNCbnNIVExtMlZlRUkvbExEU2dpTHVLNTRONTZwcGM5d09XUUlMcjM4b2ppYVJJWXVmcHNxbW1hd0RmbkZRQ1VETUt0d1dRSEhzWld0ZG9QMTVUbU93RnpxMlc0WnpqcGJLektZQXpwR1l4Q1ljWFpDZWN1S040dVkzOW9yTUpWRWg4Rm1Hc1RkcnRTUmYxWVcxNTZ1czVmQ2pXZHFXNEltd09GOC96SE1ENWFjSXVjY3hTVjRtQnlOU2JMZzJKY3BBWmxBbCtSd3ZFakd4Ym5wL3ZOQktjNDZTeXN5bUlNNVJtTVFtUE04YlVxVmgxMUM3RmhMNVV3endXR3dldnIvVm9GcDVmZWFJeHJtbWlsdVBFZlZ5c2NwTW82M081REJ6dkFubVliMlJpckZ5Qnd6R0d4UEpoOW1RK3k2Q29hdWEyNjJER2VkcFJVWmJNeXh4V0lVZ2FXVUplRERaWTlkM1NGazV5dGRVcHJOWVBSOXpYVkhNNnh3NUdmNG5KeTg2SUxqVTNmamVXV1QrWSttL3FBcGtNRnE3aDg3VmJJZHJKdDJ4V2YxNS9mZlRVZVplL1dVektaN2ZkVExjTlpaV3BIQkZOb1lpRWNnak1IRW0wVytOMkhpcXh5M2hNMWdEd0p6dEIxVnNCM3NuSk1VRU4xMG1ObU5GNmg0aXV1OUNtU3dwT2M0d3Nyd01MbHRyVVU1Qm4ra213SncwYlZxaDI1MzNTcEQ0cFpXWkxBUXlGQW1BNEV3Qmt0YTlQWk13blozWjlRMGNiTEZZTFdtK250clEzSEtNMmJrWlFhSGp0M2h4ak1LenJUNDU3TmdKNVV0RWNwZ2U0NE5DUjZtZFZ2VDVMRXo3aEkzWCtWTTAzbERLbGtoemlQVHJwdVFyOUdmYTJsRkJ2T0RoS2xCQ0FReVdJZnlWM1dmZUE1cXFzVmdNTjBkNHFFNkd1TndiTlBaeityR014clhrYnZJZXM3enoxQUdXM1gybW9LSHlWbkNaZFFja1h6S3FTT3I2RlBGVTkxTmw4RVM5N3RLalRoT3pLalExSW9NbGdFU0pvY2dFTWhnNHMwaVo2NkdWRkNlak1WZ1E5aEtrVllkU0Q1V3dSbEhrUnUzaEkxSVQvNHZVKzlKSXhXQ29ReTI0SEJCaDRSOWlkQ3VMVDlXRHpQcndLbTR6eFF0T2l0cXVnWGZvbFdRTEdObnM2a1ZHU3gvRERFM0Y0RkFCZ09uRFR2MmM1VlZtMmt5R04yOCt1VjBkUzMzMlg5YUpKVnkxaUVTTjU0cUlCS2FSTHdPM25BYUVzcGdTNDZQYXRkZGptYlZISkUrc3ZrbnF5VDhOL3NWbHJlWTJzRy9hM01hM01xdVoybUpTRGUxSW9ORkFJZWlMZ0toRENhMm5JK3hXY0d0Y2V5NHlXQzBPWHpPV2VxNll6eHJXSFdNQ2pkdVZXQkVtbUt5bjNFYjRtV3d2ZlJPQ1RCbjFneDljSlB3V0pXbXdCamhRTE1PNE54aDJtZnRKa0ZheDc1VEFOZXRNOG5KZmt5dHlHQ1RZWG1IbHc1bHNHUHdacEhKWUVOZ3NLMzAwSFdGV1pUT3lVN1pjNHdLTjU1VmN2UjhubE4zSDRsNkdXd28xNXlHdXFhOTE2b2NENU9oUHdFL3ZQT1V3Y3JWa1ZQU3B6ZE0zUUpPMmRSYmtyUE8xSW9NcGdjQ1E5RUloREpZUWprRGp2WG9Ha29yWURBWW1DOXl6bG5xVzJOOHhLenY5TW1OV3hVWWtUcmZ5RHBIbm00azBtQ0t3V29QZlAvdlE0UGYvelVQdEMzUm52VStCTHhsV2JxRnV4eG8xcDA5NU5iZ2pQdCtRWklzRXYxeUo3UitZNngzNTYxdTA0aXBGUmtzQlE4bWhDTVF6R0QwNFI4Y3p2N3p3SXJlOW5PTnUzN2FZelBsRi8vUmV3OSsycEF3R0F6V010NkhiTTF6aG55UzBHcC9zYTJTN212OG80R0luTG5ucWt4dU9hNGlOODdrSEUwMGJZblF0eDVYdWpmY2ZxVVlUT3dIaGpZL3daVEpuMTF0L2RYZTlOVWplTWZnbDMrd0xUUE44NDgrZFBpVExQNmp6Y1AzbXhsRjRkTys4YXI5eVQwSEwvNDFxK2lNd0dEamdET1prUW1PTHhWNzRQdmZBSjM0eWE5NVFLVVlnYWhHbWxxUndRd1VNUmlMUURDRHlUZUxCckUxZ0R6c1d6OXNrSnZ1VkMvUTlBZ2g1K2wvTWE2SVdXVXdXQWNtMHJhbmVHUGZUTHlQVlh0TFZ2dFVjcWlXY2wwVmd1MENsOHhDcVRqTmREUngrVStURys5OW1CenM4SmorOVREWStic3V2dUxpUGVjZEJxc3JGOU5sNkk4NFBDOFZmQzJCendaUjhsc21CM0Z2SHExNnpMcTVMaUgzRVBKQjNXQUk3ZDRZd084ajVGdXNWQm9COTRIQVgxNEJ0S0h0bEZ4Y0k3VlcrSDhrNzgwb1ZRRW1JQUkrQklJWkxCR1doUE1hczArbm0vWmhjZ2kzL0tjMTRoN0R2NU1jWGtyZVNuYm1HMklaWXpCWUR5YlJ3SzBHNHYraWJTUytoaHo4Y1ZJYlN0cFlJVitBVHhmdU13SFkvaTdkYU9BcUVqT1VGM1hqTkZWcWNyeHNUM3U0Y2ZlL3RRb3pGU2tHNDRyVHY2dnlhV2J5SUFHS2U4VXJYbjd4dlAza2o1VlpJaS9acW8wb1kzZWYzUWFXMlU5cnlrclpVeHlwSk9ZYTVIbGJ5ZHVrNjE2a3J6VEpxMzZoUlo2dHhIUkFTYzQzRGk2K0FGcDU4WjVHZWxkTmJDT1ZWbVF3RFRXR3hrQWduTUhFeHdzc3IwaFFoVThWZHNwWm15b0t5c0k2NHlxSTFMOEN2bVBPRXByQllCdThzeFBCbyt4ZGhQMTc2M3hUUEN1c2c1ZHBWY3hvK3JHTmE3d01kTXNxN01ZaFUycHF1VThkcllJcUVzeGdwN1FocUFwN0FpTktuR2RBZHBFK3EveEltcFE4WlVSU1g2OVRSY3A4bC8vRitEdWR1bWMrZnUvQnEzN0xwMG5pNTh2VGFiR05OTFNpRGFaaHhGQTBBdUVNSnQ4c0VqTS91Q2F3ZDY1dzRkRjZjQ0c2azVLWmJDc0hHMmtHb3laVWtVTU9HUENWckxyTHd1ZmYyRW5naXphY2dDbUQ3ZlBHTERoYzZNYXB3NHU4eDlLVXZKb1h6ZmdOWnJCRjk5MXVyOExsZ3kyYTNpQ1grdXRKQW0rb0Z2WGMwTkpObVhTNzVHYWJDc0NTY0orZWs5TmljRmpFOTlNTGVkYzB1cEdHVm1Rd0greVlGb2hBQklOMVlOckQ0ZXpmTEt4bkpCaGsvbjB4L2c1NGNIQ0pxUWF2alRDU3RBMUdkNE1WUFhYc1N5TURDSWhxT2t2M0Nhd0t6b0EwdWlxang2ejlyQzBWaDcrZ2xKcmdhU0ZyMDB6K3ZxMWdCZ00yNG0zSS9kMzllcFk5SXMrbkM5OE5JbHVUVzBoa05tUXZwVEJZbUZkNGVFTzR5T3JyTWkvalBFclpjUjdCNkVZYVdwSEJQSUJpVWlnQ0VRd0dFNWdlYVI5SWJsMUFSVmVaQUh4TUltSzNRRmY2aU1EOUpnaERNMWdkbW5FaHQxWnFxMndMaVFZekl1clVSZDZSUHVpUnlsNFZCQ3ZWdVhHcVNVejZwTWsvM3JQOHVCVDJub01aREV6SkxhOEdNM0ZlT1B5RzVPQkpTQWRDejYvZExBdFBKZmF0ZURKUy9BZDNnVGJONi9QUnNjWE0yTER3WmtGZFdRTldKTHlSaGxaa01CTnVERWNpRU1GZ2NQbXpRODduc0pwYTBzWnB4VEFZOE40MjF3OHpUVXhaeldCOWFFZkJ4RE0ydVBlWUw3OUxDK3hKcXdmMGkyNTBwS2RmZE1lTko0WW04VlRnVlA0amlkbDhFMDNVQXllNEpReDBMQ04wV3ZSK2w1dWRqWmozRW1IYjNEVkxyYkdqSHVpVDVUV0xtckRCbC9PV0hqY1MzMGhES3pLWUN5ZkdJeENJWVRDNmVJUERlU0tYWHhsWU1QenBKZDJFV3JUeTA2cUd5andCQllJd05JTUJHUmJNZlppZnFqSXdET2ltZ0Rab0gwblBFendMb0l3R3g1N1RIemNPNnk2bHFjT0wxOCt4a2xrL3k3NG5lajVoMkZLdzQwdTMwbmJQOFNnZ3NnMmhycUplbnB6N0M4OVZkeXlCdm9JVnpDWm1tczRVdmtsYWR3Q3lGSXBJZkNNTnJjaGdQa2d4TFJDQkdBYWpKRVNQclVEZFZBeE1oMHRNSEdhVGQrVTMveHVmZlBqaW1xTVI1cmJjL0FrTWRwM25LZ2FqanlJTFBFaDd4dHpkb0k4Q21Cc00zT0hjazArZFd6dGM2NjRrU05FRU4yNXFnc2VpdERQOWZTRTc0UW53dkZxb2dqNkFvTWVJay9ZN25FVXZ6OHo0QlhmZndNeUNNZEMzbndaYjFDL1RwV251MFpFMmNJNVVaaU4vNUUrLytITHg5cFZkM05DS0RHWkRnN0VvQkdJWWpOSVJQUzZFMXdCVUpOWlVsSGJXUEFVN1ZLT2JBZGFlM05rSmp3M1hlVEhGWUtCVWF2VW9wRW56RFdsc1FhUk8xMHV6MUpDREdTeGRjWFZaWjk5NU5PSEVnV1cwbFFKcnozMVEweGpBVHhsSGdEMDFKMnZ2Q3RMK3pGWjR6V0EvV3NoMnVOM0ZGWFFaRnpKY2NqV3VrbHU1K1pDWjJVaDJ6L00rK2pHMElvTVY0WXY1T1FoRU1SaDltUWVPd3R1MnJnK29TSExHTG5tdVRrK1c1R3M5YjRiOTRTbURhcWpuOXFveVZCU0QwU2VKK1cwQTJ0UEdScDBxcTErSHlyVTlCMDhsUldOR2VwSElVcHk0cFFrWTRSendvQ1FWb1dIOGt5TG5iQlVMd2cwR1RubXZlKzFYM1A5SE0xVkJmeTIrYXhtV0tWaWh0Qjk3NTh3Q3Z2Q3F2MkpUTkxPUnRZY2F5b1EyQzlDbndxbzd5R0EyTkJpTFFpQ0t3V3B3UGRKakVGekZMcHZ6VEx6MnUyYXBvVjY4YmVxTFdVcEFQUU1SM2xOQnhXQXdNUTJDa21YTU14UTZwK0liMUlNMDNJYzRyQUt2aU9SVGtvWjZ5dHJqT1U3YzBzUzlhd3R5Z1N0VWpYOEtZTEJWNFlUWkE3WlVBQUFnQUVsRVFWUURhOFpYTGJSb2tGMC8zSEhhUmk2WW9MTFhrRHBrOU5hOVpnaDRnd2JYZVBNaE1hZVJZSHF2KzRvWldwSEJmQUJoV2lBQ1VReEdGMlQwNEw3NWtCcUFpdnhUcEtFNWFEUGxhSUY1cWZaczlKV0ZwaGdNRm5QTzBzOXRTdE9zZHBldWV4K2h4Z2pRMFNVaGVsb3VqUnpHZ2tlUGN2M0tKQzFOOFBBUUZxTWRTOEN0T2lZZXNDQS9lNVVyNUZXbmxBTW43NlFTVllMRFlHQVFHeXk0UWNsdjNxSTRWZEFNck9xeE1KUE5jRTRqOVNNVHN3QzF3ZFFJSTRQWjBHQ3NFSUh2ZmxRZm55WFAxWkZITFRQSm93ZW9oUjVxQWVBUnNaS29mTnRLa1JIakNkK2VOc2RFTHN4THRVcHNxZG9zQnN0bEVick1wSXpGajc0aWlwNWl3MlJXcmpLN05tUEJ3ejVUdGEySis5RkcrMUx6cEdlK1V5MUlpN0VBTnVWWHpZNmFHU3dNVk44MkVvSEsxV05WUWVkbkZjNkduQjJjTlEwM084dU5lUm9Ka0ExY01SbzN0Q0tEK1FEQ3RHd0U1Rm9RcG5ucXVKWmRqT1YwZVlsQmdaak1CaXJLWUx1UnNvYVM5TXQ3RzJvSFJRTCtIK2tKVWd3R3ZpbjVmRkpXWkovQjJGQjNlTFlCWVozbkc4UW9Gejd3cnRSMXE3QWR0elhCZEh3TXpCWk5qbGJKK0VnRWcwRkQxajBWbkZWdVJrOW1Ba0NaeVUxRjVUUVZETktkcEdOUW1pbHFoQTJ1TVZLOVFVOGp3WFhvRlRXMElvTjVFY0xFVEFSZ0htWWUyNW1sZU1abFh2SlNnWmpNcmx2ckZwbEt6eXZmcVdLdDFOenNhWWFDeHNMQ2pSMkt3V0NpR0c0dXBTZVprOVRTMGJRSHVRM3FCNk9IdVJKVEhteWJzUktIMFd4TmJKUEhZckhad21vTCtHazY3SmxUWkZNOTBMQ0ZQdE8yNDFiTVpqRDZZUENxenEvVGxYWnZYeWRraEFEdGpKeFVzcWVScHpOdVlZWldaTEFVa0ppUWo4RDc0RkwySDRlRC9KSjBQd0ljMG9kVUlFeDNYWm5ybGd4eGExNHhHYWhpV3dqRFBmeTZDQ29Hb3piWUJaRm9ucGkzbmlZTVRUOFpuYmo3VEF6Y1F1ZFlBSDZHVjBRb244RXNUUWt3Mk9OSnZkaHNrWlVVblNOc3NJMk0xVmh1RlRhRDBTWDltcGF2QSs0enlwNzBic3Rqd29hMXBBdjdRNTVHcmlvVDJpNWlhRVVHczZIQldCUUNjWjU4eGtuKzlZeTMxcWJCR1Y0QlNBUlNITmg1bENaM1JCSk13blVSVkF4R04zVnNpMFR6MU5vUk1hdGFzTHlFdGxWSlpTRFdsYksyMzR1dU9VMC9tS1dKTXhoN1BVbFVOT0dwNFNWaXI5SlJ1Q1dreTl0K01EQjdqRWVSOUtuTVZiVU5JdWtBU2lhL2FTV3o1b3BjSi90Q25rYW1uWnk4b0tFVkdjeUhKYVlGSWhETFlOVCtPV3dIS3FmbWo3UjFNb3VBbGVYb2d4UTFtWUIxcm9xaWlzSG9ib3J0dEQ3MVhJMXVudFg1VkhxTFNXOW90WW1xMDNuMm1GaHhXeE45RStmeEpjUERsbTVEWEVvRWd6VXpWbU81RmRyUElqZmhNOWFHZUFlUTNiMGdFN3piOGxpbXdUVlNPT3ZzYVdUZnVpSG9nb1pXWkRBTkM0YWlFWWhsTUVwSy9ITXZBVldaeGxTbWVQcURYSlJ6cFBpZXR0QVVnOUhsMExvVTBHZis0aERFWWJGbjdPSFFUeE82MmdhWlUzUFpZaXdvYk1WdFRZekJPdEl0cHlzZU8rVHRobGNiVU9uajNvemNSSnZCNnJaVHNrUEk3NWpXcjJkYkhsTnU3TnpLclF5K09lWnBaUG9MWlZ5Sm9SVVpyQUJYek01RElKYkI2S3ZGZ3p5RlpoNWR3SzJaQ2I1dzZuTTJDU3grMUJQTXZyYlFGSU5SdGVmU3FqWWx0OUQ4Z2NxdnE0bHJQSXBjbEpzcDRIMUQyNjlseFcxTmpNRmFWNVJtSHNqZEZlL0lPbEhUVkhTeW5DZzBSUGJPeWNtTHdxMkFXNTlNYU1QVzBTSGtZN2VNMHVsdGVUeHoxYkxjakFLcG9LK1J4c0xka2plMElvTlp5R0FrRG9GWUJvTVZucHI4aFRWUlk2bFFxSjdhRUFBT0cyVnc2TzFnWUZvSkR4VmQyMTFQNisydml6UzcycUY4bWdBR2xYekRLVmxWenE2K1F3MVczTlpFall3RGR4RUpJb04wVzRKU1FKMUxoMW5sZ0l0VWk3TmswdWt3V0FPZENrQ1lxTUdpc25GQjU4THVDajlIYmhLVDU0d0NxYUNua1lENXBaUWNUVEMwSW9ONUVjTEVNQVJpR1d4RCs2V0tLNEJMMnAzdzZVTEQxTnlFZForaUdvUE1GSVBSNzEybjUzTk56VmE3V2hEZVpyVUMxNmhTdXp3SjBqZDBYVXpLaXR1YUtJT2xYZ2FBeHU2d2d2RS9zQ0svR2xnS1NOMWttOEJTWUJRWi9ER3lkUUNEV1FaeTMrSTNYVU5IMzA1MG9qZmthU1JnM3ZiS0dscVJ3YndJWVdJWUFwRU1CdmZVMERzeTFBODJnUEkzR2MycC9kSDViMitydVBDVXJQemNEVG1kZ1JUazl3ekFrNllzQTgxZ1lFMm9WS1ZuUVZVRjFhcFZLSE9LclRFaDhBb3BGbWdPWkxtNlkxTmFjVXNUYy9Ta09HZlZXcWxKclVGbjZOeE9rQ0ExV2NnK0YxMjZvb3E4N2Q2N1A2OGl2Z0NNMW81Tzc5dHVOMUNwTEYwcWxONld4NHU2SDB6VEN0MlFwNUhTeWZuL05ML1ZsamEwSW9QWjBHQXNDb0ZJQm9OUFJhK0g2NGM3c0kvdmhnY1BHN1RCNStaTTYvRGRrbmJnWGk1OVUwQWh5bTdTRE5ZeFBGcXFOYnV5RFB5dmoxRXQ4SlpvQXp4RzNSYlNLN0lxeWczV1BMYmpsaVlvNjdFcDgzZkZxOWI1QW1BaURYenBuclFOWlUxdFhwZlpaOGl6V2laRHlYUjlCcHZ4cW80QjcydjJvMjhtYWtLblFwYXNMZ1ZHYXZwdVlXUWJRVThqaFpQenFlUWJHK3VHSkRWOWxWWmtNQXNaak1RaEVNZGd0U1k1YUlkWEFGUFVzNEY5NFdDUTlOWGNGWjZTNGZQQVQzNk5xd1pQdnB5bVFHYnJzajdOWUNCZzdteGlBalU5bWVGbFJsMHRHQWFDQThHMDJ4ZTZGdFFxRlNheWxxVzVWdHpTQkptbVlxRXF5ZDBWTDRXOForREhMVzlHT25GRVNKdW5EdGRsYnZlNVlPUXFIcENwMWxuM0dKSjNyUmhsc0gxREdBekNnUkhWd2FHNm5lZzBmOGpUeURwYm81ODV1SlowbnJBS0dWcVJ3U3hrTUJLSFFCeURnUm1qTEoyQWVzRFJZOUxEekdPc1RPczk5Qzgzem9ueU1JM2JTYkp3cXcyc3RzN1R3UENTREZZM0xBUE5ZSFJMeDRETHF0OVR0MVRRcXJhdmRsYkFsQlVVbWV4ZFVNS25qQlVuVGJUaWxpYklkQlplU3NsNEFmQ3lGUmFzUGNwRW1zcWgySlI5T0gyekRhU2ZZbkpMWTFOQ1NsTTdObVVCSEZjTllRQzliVVIxY0tRR1E2YzVvZXhHRHRudG8vc0I0RnB0OXRMU2hsWmtNQWRPak1ZZ0VNZGd2VFJ6NUZhbXYrcE14UjVrRExaSS9WV2JpZ25abnliV1d0Zm9XNHVDVjhBY3VDN1VkbzBLTllNbDBJNTFJU0ZQWFNPaFFSU2R3VUpLaHNFRzJ4SFNhdmMrY0tkREFuYmM3a0RKRENhZFJMSUx2bk9mUEIyU3dWQ2xxTUd4b216ZzNqWnp6RzJ4WkpiMXhRK3BzQWgwMVkwQ0VxRC8yNGFBdzJDWmpjbmEwV1dveW1ra2JjQWJ3ZnphVUJUTXl4bGFrY0VNS0RFWWkwQVVnNEc5eE0ybzBGcEc1blZiNDY2UXZSZEM2WTVhL3N4U2hua0hMSWJBWWJVdDlDcExqMzdjcGkwUzlXNEtaazdvZFNETFAzMm81T2dOWHN4MytFTlh4WXMwdU1OMXpSbFBTTGtOeU5QcHJ4MjNPcEM4MGJZcGRhSHhRck9XaGVyVklSNGxnTFVtak5uVHdBYnNXS0VkQmh0eHdLUHcyN2VOS3ByT1RTQWhBVW91aUNDY2FpM1hKQk0xYUJFZWtuK042NmJyZUhZajRhMzZLOGw4YzBBM0Nxc2hZUVVOcmNoZ0drb01SU01ReFdBYjZUbVNYMkhIWENmZHowaW0xbGlETWh2S0J1c0FLYzdRTDgvREJLTTU5T2pMSFE1UW9TWWJ3d1lESzAzWklxekVmSXZ5b2p5TWF2dUUvK1UxWkFGRlh1VVNEOHBIblJBRjgwWld5ekx0dUtFSlJCdmFvT09LSnZ2ZGxOM01WZ1AxMDVVbW1FK0N1ZFI3UUpkcEg4QnUzWktGQVpPVXZycDZxQXRTUUhmWHBYQ1NmQldJWDlIUmhIdXNqQVFSQkNQMlVqclZTc2x1SkZTNWszd1YzSjdncG1KZ3pveEhwUlVaekVJVEkzRUl4RENZWHN1RTFnR2tNWkN5S3cxR01zdGdjcGx1a0YzZ3NqMjZVcXAxWHlwRjVYWkhtS0RTOW9Bc2c4SEF1Q0FtWlNXN2gyMVpHTTY2V3BqV0w1SVpvRTFNMmRhK1RJT3pzc3hFbWhXSFp3WURKVHQ4dk0rOE9ZczdLbW1pUUYzUmVLYWFYVTdodzRiQVFmNjFMTEE4N1l2cFNZTk9PNzRtK2xqQ3RKbTd5dkNscHVZbitFcjhGMFhkbHJsbXRBY0dmY3VJK29MWmpRUWJlbXZsWUEwS3ZmbHdZQlkxdFNLRG1jaGdPQktCR0FhTDIwcEJHMUl6L3ZaK3lKY1JzK3hSZ0hZeDk4aTVwVU5uanNDRjM2YkZkMitaWm9YSllEQjFiekFSS2dielEzSVRqK3BxTjB3eCtWUnkwWElxZCsyeThOb1U1UVp4YUUxSjh0U0R3U1l6Q2ZWMldDazIzbm5YOUZMNVZZeVk4VFZQZmwwc3d1NS9YTW8xS0dibVl3ZDRiSnNpbXdXNlJGZkhaYjJTbTJrOUY0eXJDMG15SkJkMzZXMTV2TnlTNHlkVTJuUWd1NUhVeWJtcmJpRzZSR0pxUlFZemdNRmdMQUlSREZhTDIwckJXcktuRmphZkZrdTRwVXVRWVd4VWFwQVA5T0RocEgzMG1FdnNMZVQxa25Sb3RzbGcxT21qLy9yb1RNTTBOVUJVN3BjRUQ4MDJMY3FQb1ZpSzlaOHBVK2k1Ny9DSUhkOVFIZmhoWURZd3lZQTRHclFMSlJ3OWt5djkrb2FzQXd1M1lEbldCb2xhODRxVSsxVWFNRGV6UWR2MHcxWWh0V3pSRHhpaG91WHpQV0MyTGpVQlo2VS9rWkI5S0dSdXkrTTZGaTBTRkhydFUzWWp3Y241bHB0dFc1ckZUSzNJWUI2QU1Da1VnUWdHZ3lsaStUSkNxb0JKTTJCeUh5SGZZc2lyWk9xY2FTcTdRa21jSlRmWGtuOUlYbVQ0NFIwR28xNmZEd3I1dHpadUFLK1loNWlyTTEzeURDTVpPckFHMGJmWUp0K2VzNWF6NDZxbGo1QnZZNjZrbllROVRPVnFDM2ZGRzdXbmd3MXdFaFVjSGZJeWtPaGRnR1V6NWE1UFNZdEpGRFAyaFlKWkE4ZSt5QkFuUU1sRVJvcXZkRzhNNk9NUTRQM2VOaGVGWmQwbENKbmI4bmpHckxVUTVXbk9iM1lqTytSUStoN3RNcVpXWkRBYkc0eEZJUkRCWUxCWUdFVHBwc0tmSXJlQU5mNmdTNzdaTEtyOU4zVGVmZE12bTNrcy9CcHkwQ1F2c1hkZFdqWlk4aTRvK0pOMGVzNS9sQnpTeVdjZHJOcnY2d3J2a2N6cWtTZmF5YjlzdkZMRzJYbFZXVms4MlluekR2eElseElZM1JYNnd2bVdNdUdLZDhWemxmNWZJSTIyUDBlbm5xRzR2ZmF3RGZ1cGJyVnI5N2wwWU95cW9qWVZhVnpSUlZsSVdWMHN0dElnUDhzQW93UUdsSGZZZnVkQm0rV0lSN0RXdGp5ZVVaY2Jnbm5VOTV2ZHlGMXc0LzNmYTU0eXBsWmtNQTlBbUJTS1FEaURSVytsNEUwWUVuSVIva0g3UTFhRHRQOEd1QXlPYjBoZDVhOXJIcjdmK25zMHh3WUR0eFNVTzNqdmx4NEc1VHVXY2hhQlo1Qk5RbDdXdG5LV1lCMThEM20ybFFadWY5TlhSQjhEMlBFKzc4Qi9ZNldBY0pzM2xOS0FYZkYyWFZic1RNcnhibVh6Q0tQeUQwRDR3K1N3d1ZuVWtOTHVSRWc4MDNyWjVycVJTWVBPUWhWVzFZZjNLTGgzd1VLU2JPN1psc2RWRGNrNkQrVDhaallTYm5vd1NCdzZxN3lwRlJuTWdnWWpjUWlFTTloR2FvMFNWdE5uWDA1ZThFc09RMjBLanhUMVJkK2N2ODk4NG1ncEJmWm9xd1RiQmt1U3p6Ym8vQ0RrT1k1eVh1QU45NUpuL1pZcUt3SXJYN3puOEY4N2lTdVdyNGgrOWRyWjU4NDZzQ1ZLdmZYZXUzZWtncEJkOFZMV2MxNG9YcDlCcWRmZGU4Z1o0S09OWjdsVUFPN0VhNWJpMVhVclNtOEI1NnlVbGI5c0hyNzZqMFZTN1dQbi82bk1CWTlWYWxzZXkrc1dMM1d6RzlrazJ6OEFwdUcrckVXZFRhM0lZQW9XRE1RakVNeGdzT1p4bkREeGxha1NHOHFqeHJqc0xaYkRYVW5SN3lYbzdXQzJKNThLemYvSlE0MkRWMy9Pa0I4cjJIQVd4MjQ4VXluMUlRR0pTSExMbE12STJDeGVuMldVbE1uZ3BMUFplM05iWm9uekxQbDdKeVVqNnR1V1IwV2hmKzJNSXNYSmpHRnI3bVpXVnlzeVdER1NLSkdKUURDRFhiWjJkR2ZxQzh2b3FiMlZuTXRHamk5S2FyR01NOWNHazBLVG52dk9JMEUzbnFVL3ZTcytTOUtmUHZUWUpuN0pyRlRZQW1abjFmZnRPSFdmT1NrWlVkKzJQQ3A2eG5FbFpoVDNKM09HQlVmQkpTZmYwb29NNXFDRDBSZ0VnaGtNWEVqdEdNVzVzbnFiR1BkRnIvb25HanhLa3cvN1FWMVZETGFwNkpTMzJZMW45U1MxS3o1TE1DTzk2UmhRR1dJNXliT3VXYnhoTHlxWkNaVlQzc2pxZWJibDBleFR5bG8yaEVPRDRvRU5jVzRSamxaa3NGQThVYzZEd0pMNXJwd25YeWFOczVWQ2xrMmRZUXVGbkdyZ0tZRnMvcitvVHhrNGt1QjQvbHVkVkJXRExabzBDZFc1Y2QwQ085Uy9Bbkg5Vk5YT0xJN05oemp5ODlWMGxEdFJ5STBHYm9GZXl2NXhKWGpjdXkwUHNqb0JqbnkvUmtnRkp5Zk5ZOTlPbkhtcElXWnBSUVl6a01GZ0xBSXJnVmNvUEZWeWx3S3hWV2w1ZUtLM3htUENGMzJhWGVxOWdSWmhJV3M3V0dVMm1Fc2xidHhwbElxbWRzV3JuS0RBMlZBWFZiYTJYZGRBYXFSa0xhNUk1YW9FLzdZOHlCNDVUa0pWSWlRZ0h0aTA2RjFxMFhUSVdWcVJ3VUt3Ukprc0JPNE5JaWJZU3ZGRWxvYjRkTzIvRWI1by9wV0cxUHpyYUZzTktxbktCb05aS3ZoVTlNU05aM1R3VjJtNnVTcytReTRqZVpOWm54bVpZY25hbmNqbFo2elhwVmphV1pmay9Kb3p0dVdCSTMrU3h6ZmlnUTM3RHNYc2RWMnpyUlVaVENPRG9hb1EyQ01UdTUyTnBtbi9EYXdUYWZvcTVjY1Y0WFIrNVBDYWtBWERyeTJDY0txTXdWd3VjZU82Q2VtUTNPYWV6aWxLNlR1OFdTVHZ5Vzg0SkhqV2Via0tpdGhrNGRIQms3SzI1UzJIRVdDRzNqNzNNTEw3ME40VkxXUnJSUWJUeUdDb0lnUkszVXBCblN2U29PUExSMkF3OE5ndmZKbTFYcHQ3c0xSNTNPaFFaUXhtVHlqNkJ5VzhKVWJkbVVGclYzeW1sQ2VqNW45NDRaSE1URExjaVZ6bXNtSG55RkpoUkptMUxXOHo1WVNYZWtQT0xjNnd6QUhSWGRNbGJLM0lZQm9aREZXRUFHeWxzRDVtTTJFMTJuL0RqQy94YktwK2dhbXRxNC9FMkc2dzZteXdwT2xzT1hEak9kMXRCdm9SVXlxV3pZY1VxZHlnQk8xT0ZPS2pxK2x5cDRJNEtHdGJYdDgwZ3RQS0MxS0VFNEErZEoweE52YkJ5L1J0b3lReW1BRUdCcXRCQUxaU2JBVnFmdXUxWWtIdHZ4Ri9zN3BNYmJEbWdKVWNLZ2FEa0ZsclpUWVk3RnpuVmN1V3UzR1puajZMSnhIcGpNS1VUc2hlOTN3dDJwM0k1ZVo5KzExV2doNFlaR3pMbXc5NmJTQ3JsYkFaWmtEeit2QVE2SlRoeUhlMElvTmxBWWpwWlNFUXM1V0M3VEVvcUZqN2I0U25wTmE0a1N5SUZTTzhoY0xYbU9EbE55NzdDdjFnc0NYaW5OVmlOMjVsV2hIeEpNSktDNHUwMGw3M3NJSmFTcnNUZWRycHRCc01Na2JPUzFLNnZCSEsySlozZWx3TGs2a1dUczdrTW1qcEd1YWhveFVaekJnSURGYUNRTVJXQ3YzUDJka3RNZnczSS9HMWhYZVFGemYyZVltZTNQeS9TOWpYUFpXZTZteXdwUG1rcW9VRjNMaWRhOFJjTThqSXlnOHVFZldGaTN6Qm5GenRUdVJDbzIyZjhLbVFaekFaMi9KMmZWYWRyeEp2MmxuaHhweHZIcjdQQk5qUmlnem1SUThUeTBNQS9DM2NLZ3BRdVd6Nk96TGtEZi9ORzZVSDZxUG5mMHBJNzVLYmJScDhNeUh2RVVuOFZDR0RkWnpuZ203Y2FvY1pjYzBnTXk4M3ZPa3NYSE9GTXpLMU81RUpMUG5wWmo3Z3VVVEd0cnlhYlFSbk5DTXp1ZGE2d3ZPVzN2MnNnWlp5dFNLRGFXd3dWQWtDc0pWQ1hJckY2anNCWE1lKzVKS3A2alI1em4rRlhRRHd3WXBuMkRJVk10aWM4NkRDamRzTk1XS3VHV1JrNVFlN0FUamxhNkNmempsbml1eGxQRUhkT0d5YllyNXd4cmE4QmZYcWhLL1F1R211Vm1Td2NaSEVjbUVJd0tJdjNHZlRORjREeWxKdi9TMTJXcWdQbjVTNlNJajlUVVFRcTVEQmtxSFRRemVlYmlWUGNjeWdMTEZVK3RtUXBWMnFsSlBnN05IN2ppMG5YMFRQZ0J1cTRQQnR5NE1pSTNQdFY2QWlQTnZWaWd3V2poMUtqb05BekZhS3Mzd0hVSDQxUmJ0QVgvL3dQZVN1bi9sT1YwbVZETGJzV0psdTNHMkxqT3VucWpJbDdEeWNaS3U3cUFJTXAwRlFiWDI1Vk0rVTltekxBOWt6SVlPWnFUTXJJNlVWR1N3TEtrd3ZCNEZXK0ZhS1pKai85dVJja3k1SGpmOXJqbW5oREhuczBVY2ZIY1FVQ1pmdGl5ZWhzc1QvMzk3YkI4bVdWWFdpcDI1VlpYMS9LTXlFUG9uSlM5TklEM1NibDI0RlFYaFowNkRDd0pqMWJNUFhTSXlWY3h1UkZwdXE2RVlIWlNSTHVnZkJRYk1VcFEySE1Rc1FYL3NIVVZjbDFIaEVrQmtpVGorbmh5cUppZkFaeEpqbGN3THdJNnhMMW0ybzIwMzNmbXQvbnIzM09TZnpuTXc4bFpuMy9zNGY5K3lQdGRkZSszZnUrZFhhNjZ4ejBxL3JkdThjUGxYMU9ycFhaejNDN0M0ZDdiMkhjMUxpcjJ6Nzhrdit4Nmw5QWZsT2hKdVdSekpiUFprdm9paEZnNnVWcnVpZmV6OVVrRUlIUklCQWVnVG9jVnRDZ0NXcWcyTDAwVWFyWll2bkYxR0NmOHRxUzEya2NYUjhQYlY4SnNFVkx6M0xyOGNyczU2cXhnc2t0QllIMjU2Ujk3VWZCTVhVY2ZaMmJKcUZaVnRNV2g2L1RzZVd5TENLcmxZQ01MOXJPaXlUb1dleUVXaG0rQ3BGbTNXL05TdjhvZVowRDZFa3VISmxzR0RMbzJtL0htdVY5VlExdGoraHNUQmdoSnhlVmppaURPRFVERFByUFdxTm1CV1Rsa2N2clEvaFlVTmtKazhyR0N5S0VGcUdpd0RkcE40R0sxbC9UM2ROdUZETlBzTXIrVExZM0pmZGRmbDF0MWZWK2t3SEt6d2FxeTExNHhwL1dXR0pwWStsdlNjaHlLOW5qRW5MbzErbDZ6RklEODUyZHJXQ3diS2hCK25zQ0dSSXBaZ3E2MlRVcEdrcTVEc3Nacmp6a3ZTTVMzdmY2V0NETFdDR3U3SUhmZjRoaUpzNkppMHZUZ3h0UUdEaUVLQS9rbDZpUWZJU2FML1pZM3ZVN093VTlOLzdaRDJUMDlOM090aGdTMXhpTHdyZWtkNDFIbXd5akFZQ2s0ekFmZW0vU25FUEVaanowWUhvdXVmWldaMzlRclI5VWx2NlRRY2JkTDExOW41Mmxzc21iMURMTUI0SWpCY0M2Vk1wQklIMUNzM2NXNzcxajhacmdRTlo0MlhGRDZRcnkrRFpoenR2QUlGbFFReXlOeWtDRktwMnZnK1JDRVBoQzl3RDgzNHpJMUg2UnVsZ3FSOEgzaWdyeGpxQXdFUWgwQlNaUjcxTi9vbTZJREQzUmIzZXd5WmNJblZXL0lTdkUrWURnUWxGSUdVcXhVLzlyZVN2bThnbHlaWVZQNkdYSDJZRGdRbEhJRVVxUmVGNWYxM1IvTVY2WlU1T09CeWgrVm16NHNPUktBRUJJSEJlQ015VldPZWJrbzduZmU1SFB2bkZ2N3M3WkM4cXBmZzQySG5abnU4OFdiUGk4N1VHMm9FQUVJaERnRklwc2gyNXZJY1NaOW1vMjlheVpzV1AybURNRHdSdVFnU3M3V0U2Smt2eGNiQWJBOGFoWjhYZkdMQmdGVUJnbkJDZ1ZJcU14OTQ0bVorbkxjaUt6eE5kNkFZQ1EwR2dtWkcvK3Z4cXpsQnNQVzhseUlvL2I4UXhIeERJaUFBOWI4dDRwUGxkcjR4R2pLczRzdUxIOWNyQUxpQ2dFTmpPeUY4WlBzTURqSUVBRUFBQ09TUHdZR1lHeStuN3FUbXZFK3FC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bUR3RTVqNzVtVWZ1V3A4OHUyRXhFQUFDUUNBSWF2d1hJOEZnK0s4QUJJREFSQ0x3dGp1SndiSlovdkdYWkpPSE5CQUFBa0FnTndTMjJiVk11bGNZYTJVYUFHRWdBQVNBUUc0SWJMT25NK20rd05oK3BnRVFCZ0pBQUFqa2hzQWgrMFltM1d1TTdXUWFBR0VnQUFTQVFHNElOTm5WVExwWDJaT1o1Q0VNQklBQUVNZ1BnUXJiY0pSWG5WcE01WE05SldJR29Ra0lBQUVna0FjQ2pGMngxUzUyL3RDdW9nd0VnQUFRR0dNRWxyMUhpNnVNZ2NMRytIckJOQ0FBQkd3RWxoaXIydlZDZzdFdjJ3MG9Bd0VnQUFUR0ZvRjVkdXJhTmtjVTlxamJoQm9RQUFKQVlEd1JXR1BQZW9ZVlRoajdlYThOVlNBQUJJREFPQ0pRakNaSEZKcU1mWEFjYllWTlFBQUlBQUVYZ1RiN210dEF0Y0lYR0h0anBCVU5RQUFJQUlGeFE2RE9MbkdUbGo5MHpVNnErQmhqM3hWbjZRTjMzL3FsdUhhMEFRRWdBQVJHZ1FCanh6VHRWT1gwdmM0TDNoOW43SlZSYzFiWWJSVzhGUm5GQlMxQUFBaU1Cb0VweGpacDV2WWR3Unc3c2szNEljYnVzT3VpWEw4OVdNcjRHbVZFQnhxQUFCQUFBc05DZ0w2VlV3MkMrZXZWb09tOVhmU25SR0hVWlI4eloxVWl1bzdkaERJUUFBSkFZSFFJTEhCQ0tsU09nbGttQTJLaEtkL0MyTlBWc0VxbHhpN0o0dE1VRGlhb0FBRWdNRUlFTHJEclFmQVFmVjluZ2JGZHo0NXZaZXpaSGF0dCtiUWFrQStHRHh4YW1LQUlCSURBS0JHb3NhZUNxVklyQ09oOXlIWGZrUGN3ZHQyaXNNdGZKUUh5MWF3bWZ3VHFRQUFJQUlGelJPQ0FmVDA0ZkQ1TldLaS9LanJ0TzRqQ1FsNXI3cEVFTVYxVURpMUFBQWdBZ1ZFZzBHQVhGMCtUbmFxM2w5aFpTOXRWNG5MVEdUK3Jyd2ZqREFTQUFCQVlPZ0lsOXVIRys3cG9YU214YXkzVi93bCt6dnBaZlRVV0p5QUFCSURBMEJHZ3VIeTUrdzk5TEJLRlZhMTV0NUFQWnFHQkloQUFBcU5FWUpGK0xmSjdQdHJWQW5wSXVXOEpuR1Q4ckw0MUZFVWdBQVNBd0ZBUm9MZzhIZDhSUnVzajJoZkw3TFJxdFphOXhGZXJDMFVnQUFTQXdMa2lNTTNPNXU2bHRLL0VTV2tUMmRtM2VpbWg5Y2lxb2dnRWdBQVFHQjBDMit5WklMZy9tc3lxTGFKQS91bW1ydkF6cFlOMWNkaHNTWlNCQUJBQUFqa2pzTVY0bHVwSjlDdUhjdDYzTTNiTklUQ2V1cCt6U1ZBUEJJQUFFRWlKZ0l6THIvRlhpMklPU21nTnM4Rmsvd1YyRmlPSUppQUFCSURBQ0JBb2k1Y2haMFNXNm5OYW5nSDBVdEdadjJXczhXMG5EaUFBQklEQUdDQ2c0dkl6d3JGcXRGeUw2TVZ1KzYxSTJYa2d0cDJ1SUdwQUFBZ0FnVkVnb09MeUY4VER5SkpyQVgxY3gva3loZXh0SUIzTWhRazFJQUFFUm9ZQS9kd3RuM3VOYncyWDNWZ1lmZURRK3pxWXNMSVUrUWJQeUl6SHhFQUFDTnprQ01qdEl6SFlrL1NkVnY1VTBoejNNUGFTcXFtWkFyMkZkR1FxS0FBQklBQUVSb21BY0w3NDl5YUl2WXFYTEV2b2h6NmlYOG1uZm5vTHlZL3RXNk5RQkFKQUFBaWNJd0tIOGpYdEplNkRsVnZoeFBSamF6Ry9WRVQ5U0FjTFFVSUpDQUNCRVNQUWxISDVRdWxhTUI5K29vTC80RzNzcjBVR0FkTEJSbnpGTUQwUUFBSWhBaWZzaXFnOHhGNVJPdGJOaFdieUwzWWpIVXlqaERNUUFBSWpSK0F0K3Zualk3ZDhVQnN6ZDhLWXFlaEdmVVk2bUVZQ1p5QUFCTVlSZ1FJUjJLOGtHdFpnRnhQNzBBRUVnQUFRR0RVQzlNV3dSNU50WU93NHVSTTlRQUFJQUlFUkk3REN2cHhzQWVYd3Q1SjcwUU1FZ0FBUUdEVUNPL0VHM01ORFp2UHNOTDRYclVBQUNBQ0JNVWFBdks5OXluckZ6M3lNOFRXQ2FVQUFDQ1FoTUNOZUp5b2pESllFRU5xQkFCQVlZd1RXR05zSmxzUlhlTWJZU3BnR0JJQUFFSWhEWUlaL3Z1SUFINmFJd3dadFFBQUlqRHNDUyt4RndUdFkrT2JSdU5zTCs0QUFFQUFDRmdKMTluNTJsdkNjMGhKREVRZ0FBU0F3aGdqTVB0eDVBd2hzREM4TVRBS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21WM0g0QUFDQUFTVVJCVkVBQUNBQUJJQUFFZ0FBUUFBSkFBQWdBQVNBQUJJQUFFQUFDUUFBSUFBRWdBQVNBQUJBQUFrQUFDQUFCSUFBRWdBQVFBQUpBQUFnQUFTQUFCSUFBRUFBQ1FBQUlBQUVnQUFTQUFCQUFBa0FBQ0FBQklBQUVnQUFRQUFKQUFBZ0FBU0FBQklBQUVBQUNRQUFJakFzQ0Q3S3N4MWZIeFhUWUFRU0F3RTJQd0dGV0FtUFhiM3JNQUFBUUFBTGpnc0JXWmdaajFYR3hIWFlBQVNCd3N5TlF6TTVnUnpjN1psZy9FQUFDNDRMQWttU3d4SzNoVy8vOWYvaVJMMzZsYlBQY3hYR3hmVHpzK090LzhvOS8yQndQeStLc0tGUmFjYzI2YmJJV282M0crV1pHb0NMSmFiODdCdi91emU4MUpQWmtkOUdickhmRjRCSVdMbzB2QnA5bDNWem9DVnZNK01JTXk4NFBnY3Z5eHZ0Nnp4bC83Ry9WTFhxdHArak5KREROV09mOXYvWHAvL2taUXVjL2YvclRuLzVLaWJIZHNRWGdYdGFWd1Nack1XT0xNZ3c3VHdSbUpTK2RwcGp6Z2JLVVhVOGhlOU9JRk5tek8yS3hqRDByemxNVmRtVXNWdi83KzU0WlAvN24veDlkd0c0KzJQZ3V4bHNLcWtEQUlIQWlhZW5ZTkNRWHBuNWZ5TzRsUzl4OFBTZWRkYkhvS2NhK0lWYy96ZmJIQW9iU2htdkdBbDI4VjNSbnNQRmRqTHNVMUlCQWlBRHRIUGlSTHJyMUJTNzZ0WEF3U2lXMS82WVEwbFdKeGdwcmpRVXM3SkpyeHNJdHIvZ0w0dGtqdDlXcGplOWlIRE5SQVFJV0FuT2NsT2pZc2RxU2kwMlNmRHE1KzZicldkWU8xN3dKZjgybWhESnZySHdHNC9OMVo3QXhYa3plWUVIL0JDTnd3UG1Mc1kxVVN5alFwck9UU3ZMbUVGclF6elhXakhlenpNWmo2ZGtaYkl3WE14NlF3b3F4UklESFIraEk2Vmt0bHhqYkhNdDFqTVNvTmIzN0xqSzJMaTJZVGZOVTVCeU16YzVnWTd5WWM4QUxVMHdzQW1WT1lDeHQ5T1l0YWQyMWljVWppK0ZibDVSMG0yblhhL0VzaTRMOFpMTXoyQmd2SmorWW9IbnlFU2h5L21MczIxT3VwTUh3ZVFvRFZmMUlGZXRNRTllU3pLb3dJcU1xWkdld01WN01xRURFdkpPQWdNckUxbmRnTDVPWDhIa0tBMUhCdk9mTzJET3FkZlVwMHozU1FtWUdHK2ZGakJSSlREN3VDTlNsRTZiZGlWN21Oc3h0MjBzeWUzL2hDWDYwc2c4Y3pZaFovVUlwUGVUVG51bTh5Z3NialVYaHJKa1pMSi9GTElzckdwcUZFaEFZT2dMcXpTSjlDL2JTUDU5ajBqa3hBUjI5MzNIcVpXTjgvK3lyM0hhLzd2YkcxZVplN0xRdS95dFZEZFBCZ3BVTlIyVEF5ajJ0TkFyZWRIZm45YjVnYndiTFp6R2UxcHE0b2p0cFZnRVpJTkFmQXN2aVB4bnJWRk1PTDE5TUtaaGRMRjhHTzNtUmE1RmZkM3QxYmZiWFNyZCtSRmZLdTdya25NTjBNS2Q1NE1wcUo4MjkzMlRmL1J2bHpxWTdXMjhHQy9KWmpLc1ZET1plRnRUeVFLQXBLV3d2cGU1YWZwR2VYQmxzUVNjOHFIWDY5ZmpsTDdIVER6ek1YcWc2Nzd0V2pSTUwwOEhpZXZ0dmE2UnhqTzlqWHdxQ3VSTnY5NXFDd2ZKWmpLc1ZETmIvMWNmSXRBak1TQVpMUzB4TCtXVThUZVg1emxMZHU4ZjllaXhjaGZLejFTQjRqMDQybVN1OUxFNnNhTkxCNG5yN2JwdlgwM2JUVUNpTHBEVC9xcVJnc0h3V0U5VmFHNVBYRkxxaGlMNUpSaURibTBWQlVGclBhN1ZKRERiMzVvZExuZGY5aFpyMlUzMU5QNlBmQUZLai9YcTgwdnRrQW0vemt1b3VubFpqQk5zbUhTeW1zLyttU3BvL0tndnlYY2QzZVRTUmdzR0NmQllUMFFvRzYvKy9BRWFtUW1CTE9tSDZMdTAxcHIzWFM2TGYvZ1FHKzFGNkU0QWZyeFI2Vi92ekFSdmVhd2QrUGQ3bWhzaVNtS3ZycHd1enNlOWZoZWxnOFZyNmExMUk5Y3prVU1CUktIbDc1RFFNbHM5aUlsckJZUDFkZjR4S2pjQ3FKSWkwdVpqTHJkU2FNd3JHTXRqY0NablgrY0RmUGN6WTdWeGZNNjJkenVSTGJMZHIzZWswbFdWSkJKZE5za1RRMUJrVVJvWUtZVHFZM1Rwb3Vaa3FSNjhoREtJUHZiblRwV0d3bkJialF3UUdjeThOYXNOSG9Dd3BiSFA0bXJOcGpHT3dLY3BYNi94amxSVDlXSjBkQjhGaXlrOEJlVE1mTXE0aVBQeDYyR09YRnBqd043ZjB0M09DWURybUF6VldPcGc5ZU1EeWNycWdZRW04WFQ2bHZyQm81a3pGWVBrc3h0Y0tCak5YQllXY0VLaEpCdE5icFp4bTZhMDJoc0U0Z1oyMTVORGxNcmxmVytsdWJHK3lRc21OS2ZsMVQxeFhMOGhOWTVGVHB6em1RbmRNTndWV09waHBHN3h3MlF2Y3hXc3NxSzlpZkg3ZjdVL0ZZUGtzeHRjS0JuTXZEV3JEUjJCUk1waitWc3p3SjBpcE1ZYkJtb3hkMzlIRHlTV2k3TFZMdXByaFBPUEZyL3g2Z3FwdCtiYlE4dCtIL2Uxb0dDNmZkTEJLdXN2QjJEWDlpQ00wa2phMk1TaVJyM2hreXdSQlBvdnh0SUxCWE5CUnl3R0JocVN3S3ptb3pxSXl5bUNmcFJ0MFBWVFJlS2JJUW44b2JPOVpPdkFlMWZuMUJBVnJqUDBiYTNvdWRTRWFYeWNwanhrUzFHVnBYa3o1YmtLRkx0MjFmMVNheFZkMDViVTAvNGE1cmxFR3kyY3hubFl3V0pickR0bStFRkJ2Rm5rWlUzMnBHbVJRaE1INEQxcmE1REROU24xOW9LemdoWW44ZXBMUklsWHVCMXAyOTJKMEcxbk1JeDFzT3lWVGJ3bXFlb2swc1N3cTNqKzcydndvZytXekdFOHJHRXhmQUp4elE0RCtiL01qOVp0Rk9SbmlNMWloenRoTDdibUVuVlc3SlYxNXdRdWUrZlVrTGZLM25EcFg3UDV5WkhmWDloOEUydUw5bHRPK1FhOSt0ZmpsWXA3ZnZrc2Y3RlNYdnJPbFRZZ3lXSkRQWWx5dFlEQjlBWERPRHdHNkNmbXhtOThNYVRUN0RQWVFiWkNxenNBVHhxSnhLRWNpdG1LRjRrVy9YNDhkeEJ1YkFwYlRIVXRnSy9LVjJqelN3U0lQRnkwTDNPTEhoSW4rSDU5MGNUQjZMckxwYWd1R3NSaFhLeGpNZ3hqVkhCQlFieGFKL00wYzFLZFU2VEhZRkcwWjk5eWhOZjNEakc1enIxcmR5Nlh3NjRuakY4a0VPdXp2UDA2emk1NTR5WHdkek9zWW9EcnZlWTFkVlAyMzkzSVRIVDh4YlNTZmtrTXVlcHFIc1JoWEt4ak1neGpWSEJDZ25HNXhyT2VnTzcxS2o4R0tsRWpoRFNhbTFkK205M3E2VlgySHhxOTNHYnY4eHh3Wk81OS94ZWNyMnB4OXRZdUcvcnBTZTRsYy9jL1dtYzlFS1gyd2ZCYmphZ1dEOWZkZkFLTXlJWEFvR2V4U3BrSERGbllaakwrdnVlRk5RYWxYZmZ4ZzVieEhNWDdkbThTdHpqM20va0JUd2YrNXBselN3ZXJlVzBLdVRYNXRxaHptM01xK2xBeVd6MkpjcldBdy8zS2huZ01DNnMyaXVIZG1jcGd0UWFYTFlBL0dQRnFnZExDTENZTzdORzk3OTdOZjd6S1VkejNIamRRM3ZOZ1JwWU50OU5DUXVidVFNdHozWEJVbjNPNlR3WUo4RnVOb0JZTmx2dndZMEFjQ0ZlbUU3ZmN4ZEdoREhBWXJsQm1McG5kRUltTnBKbTk3VVNLL25xQmpxdko5b29meTNtMkpRNCt3TGtTQ1VMWjBmK1VWWitPYXFJUGMxR1BSdWVCeGRNcU0xaURJWnpHT1ZqQlk0dlZEeHhBUnFFa0dHK21iUlE2RGtXdmpFUTlmYlNuVnV6WWVMbVV2bjlXdmUrSzZXdE5aWkEzbitlZWFsMnRLeUxYMGtHR2RwNzA1RXZUU3IzM0tSeDBMZnZhWXoyaGNRVXcyUlpEUFloeXRZTENFcTRmbW9TS2czaXh5N3RXaFRwQkNtY05nYlVxbGlJNUpTVDdPd0NsUGtWOTNoSzFLZzZsTmRlTlpxeldZOS95akE5ZEZzMFg3TGhjOVB5OUIwVFJUaEg3QkQ1dWxaYkI4RnVOb0JZTWxYRDAwRHhlQkJ2azhkQndQVjJzbWJUYUQ4ZVRWbUVkOGxVNG1qVUo0MWFNY3Y1NmtzY3pVNitBbHg1QkZMMGJWOEFneVNWMlc5cE1ZOXpObS9MVDJFdHQrQURPT3dTaUllT1FyeVdjeGpsWXdtQTg2NnJrZ1FIL1ArZEZIc3NMUXpMRVpqSnNqZDBpTytycC9xenE5OFpVMUw1N20xK05IQlVGWjBmbUthd2dGbjlidElTV1BJTzIrZnNzcE42YXJwOUtTS1NkampVOGF4MkQwMERTQ2FENkxjYlNDd2ZyOVg0QnhtUkRnVGc4ZGZuSjNKaDBEQ3RzTTFpWmJkcUw2NnNvdGl2WWt0eHg2RCtyOGV0TElrNWZLbnFLSFNkbHhaZWpObzZHelBubExTVVk1N1ZQS1ZkdnFPSnhLTWhFR2UrdVBQNjlKMy9uNFAzNzZyWTRHb3VranEyRllpN0cxZ3NFc2dGSE1FUUhPR1hSczVEaEZEOVVXZzlGZmNiMURjZ1pWK25qVTBQVFc1TmVkQ2F4S1VTYXl6ckxuVzQxVWJJUnZYeFYrL0orZFVON3RSMys2Nm9vTVdGdEt1ekU5dU5haXFSNW4zKzlQNkRNWWNhSStiTWJLYXpFV1JBRVl6TDg0cU9lREFILzRSNGVkZjU1K29nYytWSHJCTDhYNFROMDF2UHZ1emk5WkVoYUQwVk8yMk1keDVZdVdmQkR3YVgremFwcnVMZjNMbHFxczNIbEZOMWU4b0pKZkYzS2VKdDYyeU41SS95N1hyM25yT2pBKzNXV0JtUGduTHRIMjNRK2YvcUpRL3U3eTZhK0xRc3AvWnVLdVF1R3Y3dXk4NG5kY0RjdGw5cnJmcUREM2wzaTVTSlRCT3JmYzlaMnZ1ZXVXa3VOekJVSGF4Y3o5Y2ZtNzk3bm11VDlncjlqa2hXNUhxRFVBZzNVRENuMURSRUMvV2RUcVF5ZmxyWitXMkpsM3EvZFM5RGhqdC9EZllseGVsNUlXZzlXSUZuWmp4cGVPN2NaN3hiVFg5YlRQWmFmNjhTRzlvV3dpWnN4TFFmWHJYS09uU1U3eVdYYnRBNCt3enI2c21YK0w1aEhEZyt3RmQ3MzJ0YThsWXZBWmd3dC9DNk9QQVQxRGhTWFd5ZmE2NFZyTXhuUzJ6dGlkakQxcXpCQ0ZxVCsrdS9PNjMzUGJlQzNPbnFnVXRhUmNESDBydHlNZkJEVHBtbmtzR0ZVY2FnV0RSZEZCUzA0SUhFcVB3bjZOT2VWTUgyT241Qng4V3ltYWdkcE53VHZaNldid2RyWS9WenFUWWhhRE5jaVdWc3pnZjF1MUduK1FkZjR5S0xRRlMxRHpNdnN5dVJUSFFvQ2kxanFNUmhzb3haQnlxRi9uclZxVEYyWDd0a2RLdC80blp6QVhYdFBQS0hrbCtWaGtyOXdwbkhBZXJyKzRTanU5NDJSUnYrZlFjS1RwbVMyeE8zYUNCM1Q2aEdsUEtLUm1zSlNMT1RqOXY0SjNNTHBPODUzZkliZlVTUytKTWNIV2lsMWtERUJveWdNQjlha3BSU2NaWm5pdThsTldYYXJvb1lFeTBLNlFTUEZKU21xWExCRXlHS1hCZXprTE1jcmV4Y1QzUitmSzZoRmJrU0xxYStyZTV4L2JPSkpqYUZuT1lMOU9uVnBUSmZxd3poa3FLOU9oZXhmVGE1cE9PQjJ1a093Q3oydjc3U2dwR2NsSW9XbjJxYnBycmk1L09QeWQ2ZVpPNzRPbFc4d3EyeWRMMmdSUFk0TzIxNVZlRjlyV0NnYlRGeEhudkJHbzBHMGYzdm1wWnd1ZjBwOXNwQjVFbm9sTWNsanViRVVaakx0UXZRSnl4SURmSjZhN3JHTCtwWDMrVzBLU2dEbURIVXRqNWowdTlPczg0TVhlNTJnS1hpK0h4dis3NEwvYkhTdTIxTm5oN1NXMjJkd0lBbnJ2dE5kNkxDMzFpQXQxd002cVhJQzIrc2Y4SE16c2lWUFNQeEVGU1lMcEZ0TjhFUjkvZ1QyNXhObVlIbDVjU2RJbjIyMnRZTER1V0tGM2VBalU2TGFuNDZzWk5aNG9CcG43MWRqZ2U0STJlbkN3S2Jvb3ZxT2NwTkFINDlsZ3ZaNDZOclU3UWdURU5hM3l3TmVhWWhkcTQvczNmbHhRcENacjBUci9qcUdLbVZFeWdiQnBLdVp0QUQxY3NGRllTU3dkaUp1ZTd2YVg4dTNzRm1VeUpJcEdPa3JhZHQxRGZ1T2VMRytwRUZseFEvZkZubE16R0ZGcnJBS25jVkd5OFNvN0xkSlZJWlMwTlk2VVZiRzFnc0VzWUZETUZRSCtYNU9Pakc4V0VSVmRFV2JSeHlReVpFYlZkVFNKd20rS01FSUdLNUlabDdxdmxXNlNYU1ZSWWhlcFZPU1BBMnRNZmN5US9JUmRxdE94NXFWbCtIWHVIeWw2b093bzhVeHg2V2s1TlA1ZmNoQjM0bnVzMWprVnhtdXpEZzhhRVUxMzFXbU5wS0x4SDNYemllRS80dllxYjIxS3pMV0FmeTV0K0MwSjlWU0xxY2tBSjhueUp5bDB3WHY1WUxaV01GZ0M5R2dlUGdKMDIvTkQzOC9wSnFob0g2ZVNoY0hvTnRpVit1bWVWRGQzeUdCTnNxTDdMVXBaV2NaUmFvaFlmcDBQT05RdUJlbFh5NmpwU0w5YWpsKzNOYW1uQXROZEgwa1EwYmVVcnVUVGpGclRnWFFtUzNFZjJrZ2FUY2x3UjA0ZjVaWnNxQWJpQnRGWGJqa1NmdVgzOS8yV2hIcXF4VlE0dEdLM3pibWI0cGE5QUxDMWdzRVNvRWZ6OEJFZ011R0g5MFN1K3p6a3djaW5sendKTlc3bk4vZkp6enh5MTdxdnBHMGNHVktnQ0NOa01DTERIamNKM2NsbU12SnorSmNYcWpUSGlZNVIwYk1BZWRzUnFibnI4ZXUwUXpPYWFuSjQ4YUp2cmwybnR4ZjI3WHBzK2VDaWJLWjE3bEtwYmdoVk5uZjlsNTZXN2pzQ1RRTldRQ2hmcEw2cFB0NFBkVlRxU3ByRkxLckpDSE1lWmFRL0R0Zmw4UGhMUzMyMlZqQ1l4aHJuM0JIZ0pNUVAra09iK2lBblkxTUk4N1R2U3pIRGFsemp1dGRCLzhXZlVVM0VZRmRsMFRBWWZ4VFpJenh6YU4zbFcxeS9DSU5SNEZ4RzhubHdhMTlxUGRBRXFlYno2N1ltY2kvNFlwckhTamIyUkNoZGllMndHL2xqQlg2Y1NDcCt5TnZLeXM2RWZ5bUkxN0s3Q05tUWhFdGlxNzdFdDZiRE9OSXM1b0thWGYydG1TdXJwd2w4eng2OXROd3FXeXNZYkJqWENUclNJVUIweEk5TDZhUzVGRkdSMnMxeDJsa1BCeTdxcFBpM1VSNW1oSTdJMjlOWjdQVFljRU1PTXd4R1NyWFdVS0ZUbWl0cFo0dWFpM3huZFlFN2NuU3Y2MUJjVVJ2VDlCNU5lSFc2MlVKL2h0eUxZMUpUYXRFL3lVY0tmMnBXNjZ5cnRYOXV4OUgzY2ZVTGowNmpycEJYYUFFcGduc1hkUjk1YzV5OHhHcE4yeUNGRkl2WnVpZ25JSFN1OHRMeS95bnJRZXlsRlgyV1ZqQ1lRZ3VuYzBDQXY4eERSNFkvOEVSRm1qTU8yTzJXaWUzUTlkbU8wbEU3L0MrK1psd2F3MkQ4U1dKM0c0ajJRcmVreUpVVitjMFYrbk1Vd0ZmR25JU2JSTkhpMVIxTnhCMFg2UTdWOUtNMCtDZER1WDVIV0o5WFlUQUt5cHR3WGRoTGFXS3VsMlYxVVpGVzRmQmR4ZkkzeWJmazFoMWVkSWYwWDB1eEdCRmhwQm5vU20xNEU4VmNXaUZoU1lMQlBNeFF6UkdCUW9tNGc0NVc2amtPeEQwdnhBdi8xUjVWQ2lsbVc0ZnF3MzZhcDZWcWg2Wm9HSXh1NFhCME9NZ3EwYUNMcHJyRlkwM3RZNnJUTG5CUE5VOXJHbW9ZYjAvMmVIVkhrNHl1emVzTnJsTGxuNnpiMCsvUzlUVVZXaU1QTDA0WjJibXZSYU5uK2p0U3RWckpzZFJyb2RhMm9MZjZrU1V3VURIRllqU2YxdnduREVFUWMybUZOWlpXTU5oQTF3ZURzeUZRWk9LUXNmazBRNG1LNG04bUt6NStHTHBqU2lVeGhjblphSm85cG1FdzJxNTRXei9mbExJOTdRSGY5ejdPM1JhaW8wMGxPbk5kRlR6R29rZVBldjhxQkJ4TjlBeU5OcU0xUjBDcHNVNHB0dG1yVjZTOFZHaU5sY1Uxejh0eUJUd0dJemZYWXNFdFR2aHpEc1c1b3pQV1Vpem1INVJLTWJXclBucHBaYitsRlF6bVFvWmFHZ1Rtbm9nLy9ubXZ3VVF0L0lqYitjUU81ZkxWMko0VHd5VzA4Ym5xaVpBUFluYUpGVE9idzJCZFdZUnZNemxqeWFOcDdwZUdZY05BaDU4cGNPU3FjdXV1SmhsSE96bldtdVBQTXY4c3ZzOXJ0YmExZHMrcTJYcmJyYnBNQkY3VlpUb1RRWnVIcFlxa1Z3MTZsbHgveFF5TE9RblIxWE5GTDYzc3NiU0N3VFJZT0tkSG9FeDNlT3pSNnFXakxvZjFsRk42aUlvUzJHNzVoODFVbFVqNFpNdGtVUEQwVFIwek1neEdzYWtJNlJsdHZFQnVpZkhoUktyQ2h1eTJpRkh2NDRLS3A4cXR1NXJFVTc4NWl4eWxXdTlmNi9iMGVpSlZVcjhSYWFTR3oxWGpXbFViTGQvdUxSdUM1cTJIZkFOYXN5ak5GdTJqbkdFeDVlaTFqbDVhYVlLbEZReld4MVc1NllkSUdvcjU5NmdYTkpmbG9NMWVjcXEvNk94d0VnYVpVTDNwYjRRTVJhUkJHemR4R0Fhais5NEtjNWxSd2F6MnUyb2g3VkZ2U2VaY2lmZGR0SzR3MXUweVZ1QXhtcXVKSG9JK0V5ejBjbkRLSGllR0JrWksyOUcxUjJRaURTNkRVU2pOenQ0bzh2MXo0emd5cU4rRzlJdWhoODM2YjQyWnpESE50UEl2ZEYvVk5UQ1lSZ0xuOUFqOEFmMnZqenR1MVJTUXFJb0loUTRkUTBvVTB4MU5aNGVqVzkwenFXeTVMZVIzVWV4ZEh2VDRULzluTnd6R2ZiQkwzaEJlRmRGNlViRGpaUHdXUCthdEFRV1FMb29DL2RQZVU2WHVETmEyTlFYRVlFOEh4VjRPanVWZzZObVN6bHZSdFNlSmh1MHVnL0dOK25yWVdTVFNtT3JsSlliaVBVdnBGeE1UMDR1NXRISkNTeXNZck9jMWdNQXdFV2pTRFJPLzg0bWJwV3h4Umx3L2J5T09xcnA5bkNiM1ZSUGRyaHVxYUJpTUozWHNxa2I3Vk5sWE5XZGF1ck9VdGpWTlpTUlcxN0p1M0l2dk9lMjRtS05KTXBoT0hsQnpCWkhjclZJc3ZXcHg1M3ppYmdpZHZzU0tHd2NqaDlSNkZCa1VpY0ZNcmthaWl2UWQ2UmNURTlPTFhsbzFzYVVWREpiK1lrQnlDQWh3LytlMG1sSVJkMyswcjVNNEpQbzVHL3FQYjl3S1lwMHJhcWhoTUo1TnNSdlZaNTdBOGVUWnNKOUw3d2pwclZCdFlGalRlL1lZT0hWWEU4OGxmM3JSaXJCeHJlUUR0WVIyODQ5MWU1cTJoRUpNNkNoQjBtcDJuMFhTUnZUTTZxd1JYZ2VYcklZQmkra1hFeFBUaTE1YVpZMmxGUXcyNEJYQzhHd0ljRktTSDRaSk1jNTJwaExGSXgrRDRDbWJKbFo5R0JLRVlUQytjZHFJNnBNdkRsRTd6OWsvTXYzaDB3VDZGTEp1blRWM3ZjTlkxTzNVWFUyQ3dXb21sQ1oxa2ZwOXJWV2VZNDF6UlZRdExuUVVLK2cwdWd4V2RFT05OY2IreUtkVVozVEdTdnJGRUpYcXZ6VjZqdWlsVlQyV1ZqQ1lSZ3ZuODBHZ0hsSkt6d241Qm02OWwxUXhranBBMnlUekJMTVo3akVOZzNHMUY2TnF0elczOFA2VzZTK2FXOXg2Rkxud2xPNzNjdkRwVFVVcnp1VnFFZ3hXMmRNajVYbE5lM2ltMlhZQVRXTnNnZFJybTJQNzR4dUo0SGZDbmkxWFI0MnhUMTAzdlludlZodUpYb1gwaXlGRFdwNjI2S1ZWQXBaV01KZ0hHcXI1SWtBN1BIUHo5NXlKTzBzOWhkcE80SW1MMDM3a2FUMHNUQWNqMTBwRnFQamU3cW9XQ00vTkRWVjJwMjNycHdua1VPazNuSUkxRSt4cWVpVGkxRjFOQVUzYzhUYVI1REFhcFhKNkV2SklMalRSS3hFWEdUdThyaTVWdWdTdHNKdVdaMk5CbmxEcGt1bXRFVks5LzRZWThXZ2h3MkpPd3I4MVdrLzAwc29lV3lzWVRLT0Y4N2tnc0JYZEt5VFBTM2VvZjhOejRjTC91T1VIcW1aVVhRYStsejkwN1lwcW80MlpZUVdMekF5RFVjWkR6SjFmTVBlMU95MEo3d3JGUkVlR0x3NWtFN1Z2aFhNSkthZnVhdUlNRm4wWndNL2RvbjIyWG9oUTJPVWZvdXFRYmJUY0EzZmYraVZkamoyVDU3WVpkaEJ4MkRxMkhjcEtmcmM2Vk5DMWxHRXg1ZWkxamw1YU9abXRGUXpXOVFLZ2M4Z0lrQjhUN2xGNjZpWnZ3Y1NiTE9GMjV4SExrWk1QQ0tjcXArL1ZXMGRpTVAwcGE0cWttWDFXeUdCdHE5WG9uVGRUMGJSYWxReUtyUXNoaWgrWmU3M2MwdU9LbGltOHphazdtb2g2aVI2dTZJRkpaeko1UDZuUGF5ZTZPWlpOaTN1NmE0WGRWdW11Z0s3QnZwYm1ud2x5WW9LazB2aXZYQ2pwM2VwUVFkZFMrc1VRTmpwUjduZTF5dWlsbFQyMlZqQ1lSZ3ZuODBDQVBoVzlrWDRlOG5waStHNiswNkw3cnFYVTBQMjRTY1gySFJSbE9wSnQ1SnJvV0JSUmlQR2JRZ2FyaFhlTDBrS25BejJHUHg0TXB5WGVVaFY2akxxcnhKZERodk5mUG5icWppWWFHKzlUS3FYcVJDNVN5MjFKckcwWmIycjdxaGFxMzA3NUpZYTFkYXQ5SnE2NEV0YmI3cVoxemFKcEx1UXNKeHlWdHBSK01TU3BIT2VDamh6RVhGbzVyNjBWREpiMldrQnVDQWdVeXF4VFRhK0gvcWZxdjh2V29NcjcrRGV0THFvV0lva3FmZGp6ZXBWWWJVTzJVU1JmMzlCRVpxcVJlMU9hekVqQVBGV1VRN2gvdEsrTDlESmpPQzA1SldvWXVYYkhTbVRlN0ZLN2Z5ZmYwVVJqYmNWNk52OU1DOXJ4MnhMcUp5WjAxTjVRSWpOblZhTHl5T29jQmVFNnFQbkFxZkZQM0J6YndrbnZWdHN5WGNycEZ4UEc5RmIwbjRlWVN5dW5zcldDd2JyQWo2NWhJMEJ1alBGMFV1aW1lRWRJSlVSQlQvRXhDM3kzdDIzMGlGL2VLbFNPK0cvY1hKSTZ5ZkhTREZhMC9JMlF3VWh2eE0rWkR0MHVaOXFteWF5Z20vdElUaEFjcXBtb09tM3RPSG12VTNjMFVhZTNSZVB5a1lOdTVVaWIzMUI0UXJTRW9hT3l0cXl4S3phck8vNEl1MTRPV1YxODMvRFk2cVJGWHJHcTlHZmhxbDNOV2s2em1KOXNjYTFoVEcvNkdUVkx6S1dWUGJaV01KaENDNmZ6UUtBUlpZNnUwNFpmZGVaaUR3b0dPM3daRld0bW8zU0JiL0llb20wVGJmZDJ1WlQ0bEtxKzdlcldoQ0dEQldUSGhoQU4vNmxiRFNXdVV4NjA1ZEpsOHNIMlZhdkozdWVmZFhjZEhyZnVMaUFWZ3lXbWNhcTUrYW5KbmsvLzBpNkxzemtkeTlxelhUNnRpbzh3dDNpck9KYS84aEZkMU9lNmNXQ3BoVmExcXp2bzdETlkwcnZWMXBCdXhSU0xXV0tkZFZKUk5IWWNmcnZTR0hOcFpZK3RGUXpXRFgvMERSY0I4djRGQ2FYV2VtSS9ueXFJMy9ncWxQai85eTNqZzlWSTVSVC9ialA5WWVZOS9EQ2VIdis0VFZVMDBUOFdnOVZNMEVWM3p2QmJYeDhubWhub3AxK05aOGVMKzFKaTFucENLcmM2ZXFUSXNhK0dOV2NCd1Z0Y256SVVzMHNYSEwvVDdqRmw5WUNBVnF4YzFCbnR0bHptanpESUc5MHhzazNQcWFLT3R0NFhjeUZTY3NrSUI0V0t0NHVNamc2RlU1UlNMSVlNM0NCTkoyWmk4cWZsRVhkcFJZK3RGUXltME1McEhCRFl5bm8vRU5PRVp0MG5TR1pKdUVRblpuTnpRRngyeUQyU1F2MVZXcmFwZzhJMFlVZzJGb1BSd3l6dHRjZ3hjeFh1MmVuRG1yYko1TSt4VWhjNWVWZWt4SU9jSjlSQmp0QzZMdk96VzdjMFVWY3BkT2pzSVc1NVd4dnZOdHMxMHNweElmZEpNWmQ1RDZpNVIrMzJKb3RXR3RGWE5JOXFTWmcydWxkRDNkOU00bHlGUG1oNFM1ZjdPZmRlRE0wdkRDQnNqc1FNNFd0WGNaZFdpTmhhd1dEOVhCZU02UXVCY05lVGRqaVJSa3ZMTHBjRXlWd1FnYlF3bE5OZ0Z4ZFBkN1NRUEcrcm5SODVJOXBMb1E2THdjZ05ZVFpsQlFlblZVdEZPQzNkd1MvWEhhUk4zZHlWWTkxR1orT1pxVGFuVHM4TVdrYTIvWFJUQk0wVzluVlRYTzVXMGJpWFdpcHlQcERFM0M2cDFlbmZ2NlV2QVhFazdGQWNMY1VMMVBHZG91MEoxODJHbkR1UW41WWUwVytxT2NuYnEwYW16OURRZXpIY1RiNUVNM2UwRDFiN2h0WWZkMmxGbjYwVkRLYmh3amwzQkxLbFVuQno2TVA2dTlxc3RvejVMRzd5ZHVNTzBkZTdQdHlnaDVQT1FYZEZsVGNjWExjZEVKdkJ5RTI1SmtTNFdCQzhUWE9UckliVGJ0bGkrcW5rZ241WUpxVHI3bGo2T0lYaU9kNGJhZ3FDNTNaYTI4SWxOT213c2JsYkIzYVVTdHJqLzBzN0xuSys1dGp2TW9uSmZVOXJpVS93Z3AwQlFRRnllMDhwNU9ZVndjdEJsNVVTcWsxVmJpZGtpVThXVlh5Tm9ueWhEeXZGcy8zYmV6RjBKYmp6Vlh1cUlTOTFvWHhGVHhGM2FVV2ZyUlVNcHVIQ09XOEVDdGxTS1lRNWgyWUw5Rm05aGVQdDVBNjFSRC9mQkpYTi9TdWI2Rjk1Tjl6UDNxeEpoL2ZZREVheGNPdW5qMVpLdGxOQ292cG5hOGtGMmVWRDVkRldtN2FtRGpXTDVxYkhPRzU5eXl6Z1o0alp5Q1hiSVVkcFV5bU16ZDFxMkF5b0JMMVRXNWcxZjUwV1g2V3VRbm5QRWRoaXhvM2hNK3J0bVpHaDJMa3BDeXlWUFhPTjYvenJRT1RrWHREWklvbnZWbHNLdWhWN0w0YmlpSnd1NjNzMUdaMjdqMnlRUi95bDVYMjJWakNZZ2d1bjNCR2dtOG1LSDZXYnpsRFZiN1B2dDBhRWtSNitDZm1lajFwZG9yakt6dGFEZjhGZWJzWGhQUWJqOGFGSDFiQzNsNjRScjlnSFRjdnY2cWs2ZTZIVlRBdFlwK3I5N3FiMTBOdjF1WFd6Z01mWkcwWFFhVittZzNDMThibGJKZjI4d0pyWks5YllxNm1sY1lrMnczdFUrQlB0TVNteE1FaEkzaFJuc0dQVm9VNjBkbnU5bXZDVzY5ZGEvQ2t2c1hsalY0a1dEUUdyaG95bjNvdVpZNmRIRkdNOHBSMHM1NjdsMHE2ZUl2N1M4bDViS3hoTTQ0VnozZ2pRM3FlVmVZNC9ZZGVKTmY1N25YMnZQVFNNOVBCTkNHUGZRVExPOFlPc1UyYXZkUE16SFI4c2VCY04rMFYrSTg4OTI0MHR0Z0FBSUFCSlJFRlV4azQzbmNGVUVkUCtaRjNGbVhSdmd6MVREWDZ1OUgyNkxzNXIzazN1MWVVQ2ZyYk9DWXpuajc1c3JxSmRPTTRUdEd2alJvUUhCUXVyWVMyK3RNTFJ1T2UwU3RuMzE2dUZlMjN2bEE4SWc0UlVxZE9yMm51ZUdwUEtMOXFYUyt4WEJBeWN3SWp5VHF2dk5JODVuTWVXbnBZVTFUU0xhVi9iREdiTEZKVnNzZzhIUDFZUEhlcUVTOHYvRkZrUWdjRlNYQWVJREFPQnpLa1VjdEkyWTNmUkwyaC94REZoVyszbmVOVDZiTzVlTzE2djVONVVQdjExNStmUlBCK013bEpFWVowUC9OTWpwSHpmVVM0cTlBeXl6TmlycTA3UEl1MkQ3MlF2ZHRyb0VhWFo5NGdPdjk2VUMvZ2IwVWwrUlZrSDRLSzVXMXhrSlJKNEZ3UGRmd1JCZjVqYVBzWk9TNUliUXdFaXhhT3d0bEo1OWZaR1dCVWxleGRHRGJSWFByM1QvQms0WUtmTWNIVFN1OVdld3FScW1zWE1sdGdMaUlpSk8wdnNUaVpZVktwTHVyUXVSR0N3SlBEUlBtUUV0aUs3bVhRVGZQNDE3RHYveTdvcnUyWDJvNExMN25mQ1ZaWW9zVWZWVkYwZkxBZytYMkxpZUltblhBNzQwYnZaYmI5bnhxckM4bGZ1UFAyUFh1T3lFMVhpK2JSMmxJbUV4UUoyMUtpMzMzM3J2aXBHYzdkNHg3enpvRkNKUms1dnV2dFVVdUpqcGR0a0lSU2hqYXU3b3JXTnNGT1VEcjNRM2ZML0twKysvaStWVU9GVHQveHJJeSt2bWYzYXZPbEtVMGkxbU5sZksvM3Z3dURGOTNaKzJiSTg4ZEk2V3NGZ2FTNEVaQVpIZ0Z4L0wxd3pnTTZHeVdHU1hIYmk3ZVMwNm9yOUtNMW5zR0R1cng0dWRWNy9GMXE0MzNQSjJ4ejc5U1M5elQzcUNTTjZTbXpiVGpkTkd0cTFuUklvM1A3dFhiZE9pV1RmOEZvU3FuVFJOcW5MZm0wK1FUSytlYURGSkY1YVJ5c1lMQjU2dEE0YmdjdE83dmVBMnNNa0N4bTFYdk4yY2xxOXM3Mk1NSmlXR3ZEYzlCNGUrdlVrOVpIY0xTSFk5dVB1U2NNVDJ5LzRmeXFLeDU0c2hjKzhsb1NxZk9IQWVXMCtRVEsrZWFERkpGNWFSeXNZTEI1NnRBNGJnVDVTS1JKTm9PZnNSNnF6TE5JZFprVHc2RGt0YndROWROTnBBZFNURjROdEc0ZFFUdS9YUGFOTTlSTzhaT2R1aVo2eXR3VTA0cWtMTlJNa1ZFTzJORmhhQlVYS2RMSDdPZkhkNnU3RFRPOUFpMG04dEk1V01KaEJHNFU4RWVnbmxTTFJIb3FIcjh0T0ZiV2VFVzVIbytXTm9CRDExOEttdkJoc3dhWkptczZ2aHhiRWxIUXFnKzZhU3hQSTE4THg1d01USkZUOUp5MWZzQ0UyaDM1cnRKNzRiblZVTks1bG9NVWtYbHBYS3hnc0RubTBEUjBCU3FYZ0VaWGhIR0drUjBXdDVhdStKVis3a3c2V213L20zbEU4NmN2SjJmZU5jdXR5cXhTMnJhWU5VWVZEL0ZJWUpGUTlFVndvNld2REh4VmJUM3kzT2xZNjBqalFZaEl2cmFzVkRCYUJIUTA1SUVBQkZmVVM4akNVaDVFZThySzR3ald1ZlRrUzNLbUZ1MDBTeXNzSG84OHFLSTlRcmMydnErYllVOW5qa20yeEs0NFZUZHNZQmdubGlLa29vYTc2YmxxQzdzUjNxeFBrdmVhQkZwTjRhVjJ0WURBUGRGUnpRZUNRRFJ5Z3R1d0tJejF5KzBnTVJ2R3UrYTlLa2NkNWtyYzR5UEdycWlLZGNtTXc5NWJpc2EzZGNOYnVKVGQzaTJTYkhodDJIeDdYYXdVSlpmZXE5OG9VdFJiRXJqdHV0TnZXaUhsdDNwWG9XaHRvTVhHWFZzem1hZ1dEZGIwRTZCd09Ba05OcGVDWjdZcXNwUFBGODFxcG9YaEpHQnU2ZTNRdmh4bmVPVExZa2pGSG91WFh1MkRvNTI0VjBqNGxUTllaQmdtVnpPV3JVV0dYQmFMOXFpWHgzZXJFRVhiSFlJc1JmclY3YVlWeVR5c1l6SVljNVp3UW9GUUs1Mk0yQTA0VFJuclVaOXlYdUE5V2JnbTFSZk01R1RjTWxwOFBGcFM5L2F0ZlQxNXVHTkdUTWt2Mm80ZmtZZDE2ZkpYQnlaV28rTFNYQVJLVjRDM0o3MWJIeTN1dGd5MG01dElLL1o1V01KaUhPcXA1SUVDcEZEc3A5Yjc5cUxkZ3lXelRtaktUb1ZDNkZzd3JmNnR0R0l4SzlxeTU3U0xwVXhZdHgyaS83blE2bFRDaUo1dHJ2Vi9yZHNiSFZIeVZjNTFxVkdvNTFRT0Q1SGVyb3hwaldnWmJUTXlsRlhONFdzRmdNY2lqYWNnSVpFbWxFSm5xM2VlM0lqMG42cTNtaDlnclNzZHlWRjAvTktBZG1wTjZuaCtEclhwdjZmajE1T1dFRVQwcFU0bEczWk1IeC9mNEttZWlZVEFhZU9LOStoU3JLL0hkNmxqcFNPTmdpNG01dEdJR1R5c1lMSUk3R29hT1FJWlVpdkNYczVPdHNDSTliOUg3dDhkdSthQWEwTkRKL3dmeUp5U01udndZTENnL2EyWVJCYi91OWxxMU1LSW5HaGVaL202RkpaT3g2S2tNVG5iakZFeW5lYktTK0c1MW5NWkkyNENMaWJtMGZBcGZLeGdzQWp3YWhvMEFNVTdxVklxbEZOOEVGWm5paVVZZXNMTXE3M3diWSs5emhISmtzSnIzQk5Hdk8zYllsVENpSjFxM3ZlMm9MWnEyVE04UGJkSEZ1RTBrRDNIcGh5RzJzRmRPZkxmYWs0dXZEbU14VWMyK1ZqQllGQ08wREJrQlNxWFlTNnV5bG9McnVuODRkSWE5NU04b1g0QSt1Zk5DZDlJY0dXeldlMURoMTExRHJGb1kwUk9OOVJTcnQwYkhGcjI4bGNNRXB0bzZyY1lPdHhzVDM2MjJoUkxMdzFoTVZMbXZGUXdXeFFndHcwV0F3bGJwb3p0bDZ6V2dKRFA4TjNFOHVTWmpuYnNZYzcrSlNESTVNbGpROWxibzF6MFRkZFdLNlBHbTFUUmJPejAyNFV6UnY1YmQ5VVAyd3d5clk4VkxwYlc2VERIeDNXb2owYVV3ak1WRTFVZTBnc0dpSUtGbHVBaGtTYVZZTlU4WlkyMllMWE5uVG4xMkwxYUNONzc1a1R2WkMzNzVoLzMrUEJsc3lmTXkvYnB2aTZwYkVUM2UwajVMa0V2WGZBOFBDcWIrYlk2bURpRW1LMDk4dHpwNVNOZ3o0R0pDUlU0cG9oVU01dUNEU2c0SVZOS25VZ1R0N205UGJ2SFAvMUY2YktzZk02ZllVMDg4OFVSZlEzdFAxMVM1SEZyU3IrdDI5K3ptYnMxNk5Paks5cXlSOTdWUGViM3VBOWprVVV2K3g2a2pvb252Vmtja1l4b0dYRXlNUnQ3a2FsMm02M25nWk13a0RFTXpFT2dmQWJwTEUwSXhVWjNrazBRYnJaWUtmeVF3emJ3bmY1WkF0eUl4SHgxZjd5YlNmOStLbDhqbDErTTF1N2xieGY3V3BWVlRBdThSLzBqK3NXN29jVzdIcGxsWWc5UUxBd212elZ1Q2NjVUJGeE9ua3RwY3JUVnhSUk8yeVFrYTBBd0VNaUxRelBCVmluWVBjaElFMU95KzAwdzBMMWNHQzdZOG12YnJzV1k1dVZzRjg5R3pXTm1lald1TTNKRWxsbm9uT3VzOVFJMU1rUGh1ZFVReTJqRG9ZcUlhZVl1bkZRd1dEeE5haDRrQXVWWGVCaXRaZTA5M3JVSTMrV0w2ZTlTZEtWOEdtL3V5TzV0ZmQzdFZ6Y25kS2p3YUs1TzZjWVk3cUFjWjZQMDlQYnlYeEhlclU1ZzA2R0xpcC9DMGdzSGlZVUxyTUJISWtFb3hWZGJKcUVrR05EczdCWjJyblNRelNlME5OM2RyTU5PWDJJdUNkNlQvYzlGN3NxUjNxM3VQaEFRUXVGRVF5SkpLUWZ2TkhodXBlWFpXWjc5d28yQVRCQ3gxMENyTm11dnMvZXlzaDErVlJvK1dTWHEzV3ZmakRBUnVmQVR1Uy85VmludUl3T3p2ZWNXQmMyLzUxaitLYTUvTU5qOTNhOEJWekQ3Y2VjTVFDWXkrVlhhVlcyUy9OaitnaFJnT0JDWU5nZlNwRklMQVVvZWhKdzBIMzk1c3VWdis2UE9wNi8yNjlkcjgrVXlNV1lEQXVDQkFzWG5uK3hDSmRoVyt3RDB3N3pjekVxVW52aU5qN3RabzFwdndidlZvak1Hc1FHQVVDRFJGbG1Ydm1YK2lMZ2hzbUlIdDNwT09VQ0pyN3RZSVRjWFVRT0RtUlNCbEtzVlAvYTNrcitFR3RzY1o5cXk1VytPOEZ0Z0dCRzVZQkZLa1VoU2U5OWNWelYrc1Y0N2xEUU5VNXR5dEcyYmxXQWdRbUJ3RTVrcXM4MDFKeC9NKzl5T2YvT0xmM1IyeUY1VlNmQnhzY2xiZnpkS2g1MjUxbXd4OVFBQUk5SVVBcFZKa080YndlYXkrREQzL1FjUE8zVHIvRldCR0lIRERJMkJ0RDlNeFdZcVBnOTBnb0EwN2Qrc0dnUVhMQUFKamhBQ2xVbVE4OXNiSWVwZ0NCSURBelkxQU15Ti85Zm5kcjVzYlpLd2VDQUNCZkJDZ3JNMk1SNXBmQU12SFZtZ0ZBa0FBQ0xnSWJHZmtyd3lmNFhFblFnMElBQUVnTUhRRUhzek1ZRGw5UDNYb0s0TkN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Q1lkZ2JsUGZ1YVJ1OVluZlJXd0h3Z0FnWnNUZ1JyL3hVZ3cyTTE1OGJGcUlERHhDTHp0VG1Ld2JLdjQrRXV5eVVNYUNBQUJJSkFiQXR2c1dpYmRLNHkxTWcyQU1CQUFBa0FnTndTMjJkT1pkRjlnYkQvVEFBZ0RBU0FBQkhKRDRKQjlJNVB1TmNaMk1nMkFNQkFBQWtBZ053U2E3R29tM2F2c3lVenlFQVlDUUFBSTVJZEFoVzMwVUY1dyt6OVhkZXVvQVFFZ0FBUkdoZ0JqVjdyUC9SNWtXM1FIQ0wxQUFBaU1ESUhsWG84V2Z3YVIrNUZkSEV3TUJJQkFEd1NXR0t0MkUva1dsdkZaWlRkbDZBTUNRQUFJREJXQmVYYmFUZC9qakQxYjdTYUFQaUFBQklEQTZCQllZODkybWZ5SHlBT3JkdWxIRnhBQUFrQmdsQWdVdXlWSDNNUFlIYU0wRG5NREFTQUFCTG9pMEdaZlMrei9HR012VHV4RUJ4QUFBa0JnNUFqVTJTVnV3L0tIcmtXU0tyN0EySGQ1OWoxdzk2MWY4cHBRQlFKQUFBaU1EQUhHam1udXFjcnBlNzBYdkF0TnhyN1hNMnVGM1ZiQlc1RWVLS2dDQVNBd01nU21HTnVreWR0M0JIUHN5TGFpY01MWUIrMEdYcTdmSGl4bGZJM1NWNEU2RUFBQ1FHQm9DTkMzY3FwQk1IKzlHalNkdDR2bWlNQiszcDlsNXF4S1JOZnhtMUVIQWtBQUNJd0dnUVZPU0lYS1VURExaRUJNbWpIVllPelJpRVdOWFpMRnB5a2l1S0FCQ0FDQkVTRndnVjBQZ29mbyt6b0xqTzBhRzZicWpIM1oxSFJoK2JRYWtBK0dEeHhxUUhBR0FrQmd4QWpVMkZQQlZLa1ZCS3ZXNS9LWEs0ejlZZFN3eTErbE52TFZkcUpkYUFFQ1FBQUlqQUNCQS9iMTRQRDVOSEdoL2lvOS9XeUZkV0lJTEdqdWtRUXhuWmJER1FnQUFTQXdXZ1FhN09MaXFldFVMWlpaNXlqT3FoS1htODc0V2YwNFJXZ0RBa0FBQ0F3RmdSTDdjT045anFiRkVqdmRkMXAwNVJPOGtQV3orbm93emtBQUNBQ0JZU05BY2ZteSswTWZVMFJnbTEybTJVSStXQmQwMEFVRWdNQjVJckJJdnhiNVBSKzFaNlJua3JGYlNDMXprdkd6K25vY3prQUFDQUNCWVNOQWNYazZ2bU05MUx0Y1ltZFdOZXhRcGJLVCtCcnBSZ01RQUFKQTROd1FtR1puYy9mU1J3eXRDUjhvc1dzdHErNFdLYUcxcTR2bVNxTUdCSUFBRU1nUmdXMzJUQkRjYnllekJnR0Y4cTl0SnMxSjZXRGRQTFNrWVdnSEFrQUFDQXdmZ1MzR3MxUlAzSzhjVWpwRnd0TklrYm8vZkN1Z0VRZ0FBU0RRRHdJeUxyL0dYeTJ5amxuS0NOdTM2bGJ4QWp1emFpZ0NBU0FBQkVhSVFGbThERGtqc2xTZjB6S0cwR3RGOFVtdFFZMXZPM0VBQVNBQUJNWUFBUldYbnhHT1ZhTVZXc1JmN1k1N3NTZzRFTnZPVUJBbElBQUVnTUNvRUZCeCtRdmlZV1RKdG9KL1hpZnVlOUlOcElQWk1LRU1CSURBQ0JHZ243dmxzNi94cmVHeUd3dWJJd3FMZm1BbktGbmY0Qm1oNFpnYUNBQUJJQkRJN1NNeDJKUDBuVmIrVk5JNitGZGFmOFdxaXlLOWhZUjBNQjhVMUlFQUVCZ05Bc0w1NHQrYklQWXFYdkpzNEQvMTRYOW9tdDVDUWpxWWh4T3FRQUFJakFpQlEvbWE5aEwzd2NvdDM0Z0MvZHphRzkxR2VtdlNiVUFOQ0FBQklEQXFCSm95TGw4b1hRdm0zVTlVU0lzaXZ4aUpkTEJSWFNyTUN3U0FRQVNCRTNaRnREM0VYbEU2anZSU3c4Y1plNlhkam5Rd0d3MlVnUUFRR0NrQ2I5SFBIeCs3SmZMYmtOS3dleGk3d3pJUjZXQVdHQ2dDQVNBdzlnajhxVU5oOUZIcXNiY1lCZ0lCSUFBRURBS1B5MS8xbG5YR2prMEhDa0FBQ0FDQjhVZmdXOE1FQ3NyaGI0Mi93YkFRQ0FBQklCQWk4RlpldkllSHpPYlphZGlNRWhBQUFrQmdRaEFnNzJ1ZnNsN3hNeDhUY3IxZ0poQUFBallDTStKMW9qTENZRFlvS0FNQklEQWhDS3d4dGhNczRmT0dFM0s1WUNZUUFBSU9BalA4OHhVSCtEQ0ZBd29xUUFBSVRBZ0NTK3hGd1R0WTNKdEhFN0lBbUFrRWdNRE5qRUNkdlorZDdkek1DR0R0UUFBSVRDNENzdzkzM2dBQ205enJCOHVC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lHSlFlQkJsdlg0NnNTc0RZWUNBU0J3b3lOd21KWEEyUFViSFJLc0R3Z0FnWWxCWUNzemc3SHF4Q3dPaGdJQklIQ0RJMURNem1CSE56Z2tXQjRRQUFJVGc4Q1NaTERFcmVGYi8vMS8rSkV2ZnFWczg5ekZpVmtjREFVQ1FPQkdSNkFpeVdtLyt6ci8zWnZmYTBqc3llNmlOMXZ2WC8rVGYvekQ1dGhoTUJGR2poMXFNR2dTRUxnc21lbnJQVzM5c2I5VkhIYXRwK2pOSkxCaW1EMHNYQm8zQUNiQ3lIRUREZlpNQmdLejhzWTdUV0h0QTJVcHU1NUM5cVlSbVdhczgvN2YrdlQvL0F4aDg1OC8vZWxQZjZYRTJPNjRyWDRpakJ3MzBHRFBoQ0J3SW1ucE9JVzVVNzh2WlBkU2lONDBJa1gyN0k1WUxHUFBpdk5VaFYwWnQ5VlBoSkhqQmhyc21SQUU2Tzh6UDlKRnQ3N0FSYjgySVNzN0Z6TlBPdElsbldMc0czTENhYlovTGpObm1HUWlqTXl3SG9nQ2dSQ0JPVTVLZEVoUElteVBMelZKOHVuNHJwdXp0YVFpaUJScXVpb1JXR0d0Y1lOaUlvd2NOOUJnejZRZ2NNRDVpN0dOVlBZV2FOUFpTU1Y1Y3dndGE0ZHIzb1MvWmxQK01UZy9nQ2JDeVBPREF6UGRZQWdzU0FaTDZWa3RVNlI2OHdaRFlJRGxMT2duczJ1TUhVazl5MndBZmJrTW5RZ2pjMWs1bE40VUNKUWxoYlhTTGZZdGFkMjFkT29tWEdwTnh3K0xqSzNMdGN5bWVhNTdyc3VlQ0NQUEZSRk1ka01oUURjZlA3NDk1YUlhREorbk1GQnRYVkxGTnRPdTErS1o2UjJUd2tRWU9TWll3WXdKUkVEbE82YTk4WmJ3ZVlyd0l0ZlYxakdvTTQzZmtzeXFDR1ZHWHBvSUkwZU9FZ3lZWEFUcXdnZlRjWnllNjJqaytIbUt3aFA4YVBXMFlVd0VDZ1lLeHA1Uk5xMCtOU2JHYVROeU1uS3lycFFHQStjYkVRSDFabEhhemVGOGppbWJsRlpGUis5M25QcTdETE92Y3NmNWRiYzNyamIzWXFkMVZyOFNUM1pyK09aVlhwZ2oySGZsbmxiMm9Ua1orZUMrYllyTXd0RlhhcWJ6blgrdjRvQzJFTXBBNER3UVdKWStXS2VhY3JMeXhaU0MyY1h5WmJDVEY3a1crWFczTjdaVzNyV2JsLytWcW9YcFlNSEtoaTB4WUhtMXM5T0hobnlNbk5iN1pHR1J5MkFMWmNxeStacytUTVVRSURBRUJKcVN3dlpTcXFybHQwL0tsY0VXOU9OQ3RVNi9uckQ4MlY4cjNmb1IzWGZmdGFvdTJ1Y3dIY3h1SGJ6YzBKNWRkMVZ2dXJ2eitsWW9rbytSaGZMM2hWTUVMb01Gd2Y5V1lld1hySDRVZ2NENUlUQWpHU3d0TVMzbGx5OHdsZWM3UzNWdmYrZlg0d0ZmWXFjZmVKaTlVSFhPbFY0V0p4YW1nOFgxOXQwMm55Ni92OG0rK3pmS25VMHpUVTVHUG5oYU5WT0l3cHk5MzUraWNPb1Z0eDgxSUhBK0NHUjdzeWdJU3V0NTJaWEVZSE52ZnJqVWVkMWZxR2svMWRmME16cC9YbzMyNi9GS0MrVm5xMEh3SGtNbFJmODJGc09LSmgwc1hrdWZyWlZVZjFUdVkxOEtncmtUaTUvek1YS0tlZXp0TUZoQW56a1p1OGV3ZmVLT1laT0d3Slowd2k2bHRMdTlsMUl3czFnQ2cvMW9TUnI0U3FGd3RUOGZzT0c5ZHVEWDQ0MjlUNzZDME5UWXpNYStmOVUyNldEeFd2cHJYVWpsMUJUS0lxM1c5b3h6TW5KTHY0R2dsdU15V0hESTJIRi9DOFVvSURBWUFxdVNJTkwrQ1YxdURUWmQ4dWhZQnBzN0lmTTZIL2k3aHhtN25ROXRwclhUbVdlSjdYYXRPNTFocFNHeUpPYnErcWxiME5UUEgwT1p3RW9IczFzSExUZWQySG1TdGdXWkIvTXUrMzNNZkl4Y1l1NmZMby9CNkhGR3VyQmQwa3JRRGdUNlJhQXNLV3l6My9IREdoZkhZRHpBMHZuSEtrM3hZM1grUjM0eDVhZUFQSnNPR1ZjUkhuNDk3TEZMeTB3NFg1ZkRlM002TG5FdVRBZXpCdzlZWGs0WEZEd1VMbW1oWkQrbnlNbklzazU2a3l2ekdDd29NYzlKR3hBQURBY0NhUkdvU1FZemprYmFjY09XaTJFd1RtQm5MVG5SY3BuY3I2MTBON1puV3FIa3hwVDh1aWV1cXd2UzdkalMzODZoZ0ZOSVpsb29zTkxCVE52Z2hjdGU0QzVCWTBNNGhSU0ZzdnB6TXJKbXN5U0h3djBQMDJUZVh3bkxJaFNCUUo0SUxFb0dHL21mMEJnR285dmkrbzVlT3hFS1phOEp0MGczcFR6UGVQRXJ2NTZnNW9JY1ZyUWlQTzFvR001S0IwdlEwMDl6SmQzbEtBbXhLVGVNbm8rUkt5NzBQb01WbVhuZzBjOTZNUVlJOUk5QVExTFlsZjQxREdWa2xNRSt5OWkxOVZCMzR4bTZUWTdEZXVyU2dSMG1vbEYrUFVIUnRueGJhUG52dy80TDBmaDZMdWxnaTU2SEUxcmdsQXJxdXo2ZjM3ZWJjekt5NUR3TjhSbHNtNlh6R20xRFVRWUNRMEZBdlZsa1BaRWZpdHFzU2lJTXhuL1E4c2pTTXMxS2ZYMmdyT0M2S0lGZnQ2WndpbXVNL1J1TFFIbmZZblFiU1ZLMmtZNkd2aXZiS1ptYUtGNm5tWVJ6NVdUa2diT05qR0d3NGNNUXJna2xJSkNNZ0V5R1o1MXFzc2g1OVBnTVZxZ3o5bEo3WW1GbkgwWXVlTUV6djI3UFlaZEZzdThQdE95bW9CelozWkZmNk5HY002Qy9TdG8zNkN0RTh0ZiswWjhqSHlPbm5iMDRHTXhISGZYUklkQ20rNENPM2RGWndHZjJHZXdodWptcmpra25qRVhqVUk1RWJNVU9aSEVCdng0N2lCcmxyOUYxcnRqOVc1R3YxTGFkTUxvdDIzL1pDMndsSzlyaTE0Mjl4QlBJeDhoWjV6a3dHTXdESGRVUklxRGVMSElmbDUrN1BSNkRUWldZbDRJVTFQckwvSzU3VDhuOGV1SkttNXdlMk9tT0pURE5MbG8xWGd5L0R1WjFERkNkOTd6R1JGVjhvMDNIeTEyQm5Jd3MyNytTQUFaek1VZHRsQWhRUHBFNGhyOGJ5cklxajhHS2xFamhEU2VtMVY5MjlucTZWWDJIeHE4bmoxMlV1Tmhmc0YyUjBYMXJUQ25TWW5YMldVenJKUWJCeDhTRjh3SUFPUm5adGdOK1lMQStyeTJHNVlIQW9XU3dTM25vVHEzVFpURCt2dWFHTjVZU0YvcjR3Y3A1TC9ydTE3MUo3T3J5SDNNT3M1L0JGZnlmYThvbEhheWVQclQyMzk3THI1MnowNlZIRmJhM1JBc2FqcEhidHY4SkJyUC9vNkE4WWdUVW0wVng3OHljbjJVdWd6MUl5ZmhWYjNKS0I3dm9OYVdvYnJ1SlRJRmY3NnBpN2pHeXc1Wm9lSUd3UE5MQkNwbkNmVDliajhDU2o1RUx0Z2NNQnJQL1Y2QThhZ1FxL0EvNWlETjZIQVlybE0wUFlWdllSQ0pqVmw5aXNlMTVLSDQ5Y2FEc2VJNGJxVC8wUEVOS0I5dm9vU0Z6OTRyajl2VWNQbFVPM3hxUXd2a1l1V3kvT0FRRzYzbGRJSENPQ05RNGYrWDNpZWRVSzNFWWpJakJJeDZ1bzlSUDFtVFp5MmYxNnduR1RWWGtSLzBvYTlTV1dQTnlUUy9FMldrUDZLTTg3YzJScE9LNTZsbnR0czlnT1JscC83bzdHQ3pwcXFCOUZBaW9ONHY2eVZVWW1ya09nN1VwbFNLcU9TWDVPQU9uUEVWKzNSRzJLaldkQjl0d1VKbjMvS05hRG0vVEZOTzVkUlFxUEJZR0wzajc1Q0FuSSt2V0h4VXdtUFYvQmNYUkk5QWduNGVPNHhGYVlqTVlUMTc5YXRTV2loT1NpdmJIdGF4NmxPUFg0OGJ3dGdaVFljRUd2VkVlSG90ZWpPckFkZEZDd1FGS0p4WlRkRkZEdjdpK0o3b1gvT3VXazVFSEZsT0N3YnBjR1hTZFB3TFRnc0RzVU8yNTIyQXpHRGRIM3AyT0dmVStualdzTWZkMUtiL3VUR0JWeWt4OTBLTGtVQ2s1UHV1V0ZCRmRqSzlvQy9SUlR1bldFVWo3UXZzRjF5VCs0UWkzWlVoRzFxeS9LbUN3UGk0c2h1U0hnSGhqSitieFgzNHpSalRiRE5ZbUJ0dUpTQVIxUlNyUm51U1dReTlJNU5lVFJwYVZZN1BpVVduWnpvcmlvVGs3MlNKSldhWjJldVNhU241YTczUGJFV0xQeDhocEsvVU5ESmJxR2tIbzNCRGduRUhIeHJsTkdKbklZakR5SWZUZDZZaFYzRzlTT1gxSmxhYTNKcitlTk83a3BiS242Q1YxTkp5M3Irak5vejZTYkpQbWxPMUxLZDI2MVZQcERVNHhPK2RXNk1qSHlBVjJaaXdIZ3hrb1VCZ0xCUGpEUHpyNmN5Z2UrRkRwQmI4VTR6TjFYOW03Nys3OGtpVmhNUmhGZUdJZng1VXZXdkpCd0tmOXphcHB1cmYwTDF1cXNuTG5GZDFjOFlKS2ZsM0llWnA0VzFGQ01jdWVyelhKODBIbzB4VisvSitkMEpzREgvM3BxaXNpYSs5KytQUVhSZW5kNWROZmp4TklhcHVKdXdxRnY3cXo4NHJmY1laTXFaVnRkU1NUV1ozNUdFblBlOHdjWURBREJRcGpnWUIrczZqVmh6V1U5WGxhWW1jWktleHh4bTdodjJTMnJPNC9pOEZxeEdDN01ZYVVqdTNHZThXMDEvVzB6MlduT3ZoT0x5dWFqUlh6VWxEOU90Zm9hUktUTExJMzBubTVmazNyRjYzOHZYQWRGMU5mSlNKYjQxNFYrQlpHSHdONmhnWXRzVTYyTjQvV1l0eTZXVXBidlpPeFI1VVI4blJ3clVXRng5bjNPNjI4a28rUkZHcFExeXI2amRidFBENHlGRmtYR29CQUlnS0gvRTVrMFExSjRnRFQ4VEYyU3M3QnQ1WGNpTG5wVGlpOGs1MXVCbTluKzNNbHRUV3hHS3hCaHJSaXh2M2JxdFg0ZzZ6emwwR2hMVmlDbXBmWmwrblRoY2RDZ0JMbGRSaU5na3JtcnVOOWZwMjNhVTF1bE8yejdOb0hIbUdkZlM1aEhXczZ3aDg4eUY1dzEydGYrOXJYM0hXTDlZeE9TeTZ5Vis0VVRqZ1AxMTljSlpZNTFoMjl6NGVHSTQzc2JJbmRzUk04b0VQM3FuMjV6RjczR3hYMllpTm1DamtaYWMwUEg4eUFqY0o0SUtBK2N4QkdPdEthOVZ4MWw2KzZWTkZqT08xSXJwQkk4VWxLQ1pVVUV6SVlKWkY2T1FzeHl0N0Z4Tys4enBWVnBMMUk4YWcxZGUvemoyMGN5VEcwTEdld1g2ZE9yYW5peGV5LzdaSFNyZi9Kb1QrdWFUcDA3eHpGWHVXRTArRUt5Uzd3WjVXL0hTVWxUOTZxTnNOOXFtcWRxOHVmM1gybk4vZlVIOS9kZWQzdldVTjFNU2NqTmRZMERSaE1ZNDN6dUNCUW9kcyt2UE5UVzBYK3pwNFVQdGxJUFloL2xFYTRiTXVkclNpRGNSZXFWMENPR0ZEbXpGOVdNZi9TUG1jWFNjQ2N3WTZsTWZNZUYvcDEvdDFWOWo0aHF6VUZyNWRENC85ZGNOK1RqQmNLbGpvN3ZLZkVOcHNiUVVEdm5mWmFqNlduSG5IcER0aFpsUXZRVnYrWW40TVpCYm1veFB5VGs1R044TDFVTUZnTTdHZ2FLUUkxdXUzcDBGR2V0TGFjS0FhWis5WFk0SHVDR25wd3NDbTZLTDZqbktUUUIrUFpZTDJlT2phMU8wSUV4RFd0OHNEWG1tSVhhdVA3TjM1Y3NKNmZ4ZFhwSnlpMUpucXVLR3lhNnByaFJXd2tGSGYvNStCRm92K0V2WlJ2Wjdmb0YwdTZ5OXU5SlcyN2JpUy9jVStXdDFTSXJMaWgrK0xQT1JsNUVucUhZTEI0NU5FNk9nVGtKMGs5bDZXbk9VUkZWNFFRZlV3aVExNUJYVWVUS1B5bUNDTmtzQ0lSMEtYdU05TXR1cXNrU3NJeEtQTHY3dFQwVDM2ZG1PNDFMeTNEcjNQL1NORkRVSllSK2FXbnU4MU5EdUpPdDM3Uk42ZkNlRzBkdTJCdUFBQWdBRWxFUVZUV2VaWWFpS2E3Nm5UMUdmOVJONThZL2lOdXIvTFdwc1JjQzBUT09SblpEdit3K0F5MnB2OGZSR3hCQXhBNEp3VG90dWVIdnAvVHpWclJQazRsQzRNUjcrMUsvWFJQcXBzN1pMQW1XZEhqRnJXeXpCc2lsbC9uQXc2MWYwVDYxVEpxT3RLdmx1UFhBMHVUZWlvdzNmV1JCQkY5UytsS1BzMm9OUjFJWjdJVTk2R05wTkdVREhmazlGRnV5WVpxSUdZU2ZlV1dJeEdwNUdUa1Z2aCtnODlnRk01VWlFZU1RUU1RT0I4RStPYU5EdmVKWEkrcHlZUDVkaUZDOTEzNEI3ckhvQ0JvRzBlR0ZDakNDQm1NeUxBSFM5Q2RiTGFaNU9md2IvaFZhZElUSGFPaVp3RlhwQkdIM25yOE91M1FqS2FhSEY2OEtJZkcvMHNwQmZ2eFBWYnJ3VVZab1hYdVVxbWU1ZmFtcDZYN2NyVDZ0Mm5Bb3ZpNWNEaW5lcjBmbXBPUnhSQk1uOEdJWmk4NlZxTUNCTTRiQVU1Qy9OakpNREU1R1p0Q25PNjcySjNmM0NjLzg4aGQ2NTVHdXNGNHBoUS9pTUd1eXBKaE1QNG9za2VzNmRDNnk3ZjRvd0FSQnFQQXVYNlUydFFzY0tBSlVrNUNDUmV1aDJWcklqK0NMNlo1ckdSalQ0VFNsZGdPdTVFL1Z1REhpYVRpaDd5dHJPeE0rSmVDZUMyN2k1QU4vNmlVeEZaOWlXOU51eDJER2ZtelgvekthMTRhcDc2bS9lWG9zMGp5K2x4ZzQ4YWpEUWpraWdEUkVUOHVwWitFcUVoRnNUanRyTWNNckhHTmZnZDVlL3B6MGZUWWNFTU9Nd3hHU3JYV0dJVzhhYTZrblMycUZQbk82Z0svZmVoZTE2RzRvcDZ6NlQyYThPcDBxNGYrRE8wOWowbE5xVVgvSkI4cC9LbFpyYk91cVBoek84bjYvQjd5Q2gyOGFyWjNVeGRjS0ZicmozUHFneGhKbUNRODBGbGoxL1Vzdmc4V1ZMSkdVTFVtbklIQXNCRGdML1BRMGVzUHZEVWRVWkhtakFOMnU5V3hxRi9yZVJ0bGtrY2Nxblo0ZzYwWmw4WXdHSCtTMk4wR29yM1FMU2x5WmNXck5Ibm96OUZUU1dYTVNiaEpGQzFlM2RGRTNIR1JlRkRUajlMZ253emwraDFoZlY2RndZSUVLdjY0Ly90bzRWQ3hDb2Z2S3BhL1NROU91WFdIRiswQmNlVkJqQ3c4WERLT3NhdDdMZnpMRW1Fd2VwS3o1MHFqQmdUT0dZSHNieFlkaUh0ZW1GbjRyN2ExN1hCUHNSMyt0OWNTZEllMFZQblFGQTJERVJGWkJLWEgyR2NhZE5IVXQzaXNxWDFNZFN1YVBLMXBxR0c4UFRuQXF6dWFaSFJ0WG05d3pReHVJUVU1cktuUUdua3pjY3BvbnBhcjA2N1IzNUdxVlNmSFVxK0ZXdHRpazE4L3NnUmlpNE1aU1E3MVJwemFiZ3hHbnJOeDBPTEdvZzBJNUk4QXVUUDhrTEg1Tk5NUkZjWGZUS1dRZzdiRDRJbFNTWGV3K2U1cDAzaG9oc0ZvTStkdC9YeFR5dmEwQjN6Zit6aDNXNGlPTnBYb2pMNmJQTWFpUjQ5Ni95b2tIVTB5bGxOekJQeXBBL0tyTGtVYjNaYlZLN0tlRUJ3aXB0MTNCOWcxajhISXpiVlljSXVUMzV4RGNmWllVeDdNeVBCQmlGRW9DbXZoZFl2NFlBSDlRbkhNKzAydUF0U0FRQm9FNXA2SVAvNTVyOEZFTGZ6b210RnA2K0R5VmJ2QmxLMG5mSWVoTzZhNjZRNDJ1OFNLbWMxaHNLNHN3cmVabkxIazBUUjNhOE93WVhCQjd6THJMbVBSWTBGYnRhdEp4dEZPanJYbStMUE1QNHZ2ODFxdGJhM2RzMmFiYjNlSU1oRjQxV29rZ2pZUFN4VkpyeHIwTERtM09KaVJCRVRMMVNkckYwSjNNTXBnM0QrODQ4L2locUVOQ0dSRG9Nd1NqbFl2UFhVNXNLZWMwa05VbE1CMko4WWJDcUt2K1cxWno2MU1PaGdsUkNodW9kaVVmajRaYnkrNUpjYUhFNmtLRzFMT0lrYTlqNk1BODFWSGlWdDNOZEdOK3hRNU9DRTVPaU4xSlFNNWtQb05QY3c2cjVyZ29kVm9pclI4VTZaQzJSQTBieVUzY3orb1daUm1pMXJsd1l5a2dLQ2xLeXgyWjdEZ1RYVGhidXVCWHFnTUpTQ1FoQUQ5UjRvL2pwSkc2UGJMY3R5bXJ2YzRGNTBkamkyOC9NT21Wb25jeFkyUW9ZZzB2cUVrRFlQUmZXK0Z1WXllWUZiZkhMV1E5cWkzSkhPdWdzRGVzNWxZdDh0WWdjZG9yaVlLNVR3VExQUnljTW9lSjRZR1JrcmI1akdGMi9XNXFsdDNhaTZEOFFlRFY4TCtJdDgvTjQ3RGhvVFNZRWJPSlB4aG9pdWo1NHZ4d1lLZks1T3g2MW9DWnlEUUx3Si9RUCtSNG81Yk5RVWtLaVpDb1VQSGtCTEZkRWZUMmVIb1Z1L3MzSUdpajZiWVZVTDAxLzZxS2hvRzR6N1lKZFZvbjBTMG5qZTA3VGdadjhXUGhaaWRWTm5lRTAwK1kvbDFSeE41Z1JTeUsvWnljREs0TjFzSnV6RmxXL3pKWlRDK1VWOFBCWXVFNXBUeEVtT1Q3WVR3WUVhdVJVS1gwb0x1UGhoOUVlM3NvOVhRVnBTQXdQa2owS1FiSnVJekpacFJqbmVXSFBsb1RJWFQ1TDZTb2R0MVF4VU5nL0dramwzVmFKOHErNnJtVEV1ZWw5SzJwcW1NeE9wYTFvMTc4VDJuSFFkek5Fa0dFNjhucVlsaVQ2VlllbzBWUFFsOWx0aisyRVkzRGtadWovVW9NaWdTZzVsY2phQkdhN2Y1TGRRM21KSFIwS1hVZkNIY3ZVZDlNQXI2UFZzTkxVQUpDSXdDQWU3L25GWlR6c3pkSCszckpBNGhMOHZUUnkzbXRpUFd1YUtHR2diajJSUzdVWDNtQ1J4UG5nMzd1ZlNPa040SzFRWm1UdS9aWStEVVhVMzhuWjJuRjYwSW05QWF5ZDNLUUE3bGhOMVlkSEZXaS9zc2tqYWlaMVpuamZBNnVLUWJZcFB0Uk9kZ1JqWWRtdGV6OFhRVmcwNkV3ZWhYMXRWMyswTjVsSURBZVNQQVNVbCtHQ2JGekxZemxTZ2UvU0FYNXh3dGZoanVzd3lEOFkzVGhoWUl6L0xGSWFyVFpzL0s0UWlmSnRSRGIyWFczUFVPWTlGZ3ArNXFFZ3hXMDJFNU5URVowMUpGZFlvMXpoVlJOU0xJcDJNN3VqYTZERlowUTQwMXh2N0lOaWdtMlU0b0g4ekllb0tiMlMwZmpKekY5Rms0WFFGQUp4QVlBSUY2NUk1TlZzWTNjT3ZKM2JJbjhqa2Ira1hwMERWcGhoNmFZVEN1OW1KVTdiYm1GdDdmTXYxRmM0dGJqeUlYZERJRnZabm94cldjdXF0Sk1GaGx6MmdXQlNMSWZiZkZkZ0RkSHI5RzZyWE5mbGVYT2hHODlDbUZ6SmFybzhiWXArd3daVFRaVG1vZXpFaHJPKzRZdWhiNmd4RWZyTUhrUngyZEFhZ0FnWE5HZ0haNDV1YnZPVFYzbG5vS0ZTT3BBL1RYMnJnbVlUb1l1VllxUXNYM2RsZWplcHNicXMyZHRxMmZKcEJEcGQ5d0N0Wk1zS3Zwa1loVGR6VUZOSEhIYkpQVVpMVE50ZmlFR2tuSUl6a2xHVDBSRnhrN29yMUpMWFFKV21FZkxjL0dnamFWcFV0aEwyVlh4SExrWUVZU2twdldIR0Z4bXhuMjlCbU03OEJEUVpTQXdJZ1EyQXJqVXIwdG9EdlV2K0dqZzlxUnU1amNHa00xMXY5N3cyQ1U4UkFadzVtanBaUzcwNUx3cnVnZ09qSjhjU0NicUgwcm5FdElPWFZYRXllbnlNc0FrZHd0dWxXdkNFMjkveUdxdHRtbTl3QWhRWjZieFI4bnJnNWlNTWZ0YlRyOFptWVl6RWhDc21wVTJZVmF5RkkrZy9YSDFyWnlsSUhBNEFqUVgxL3pWN2EzTnZJV1RMekpraTc4ajF0K29HcnFLcWF5L0tGcitzWW5CdE9mc3FaSW12RWhRZ1lqdjhPMEdqM3paaXFhTnN5ajVhR3NkU0ZFOFNQREYrV1dIbGYwZkVxbjdtZ1M3bFdVbmZ6Y0xUSjVYeXZ2Y1NhNk9aWWlpM3RHOUlHN2IvMlNxY1FWYUVYN1lYdlRqV2lSU3NmVmlTYmJpYUdER2FsRGwvOVArUTJoSWJ4a2ZWek5aekJpNncxWEdEVWdjUDRJMEFjR050TFBTbityNC9pdTNYbkVvZzE1RjA5VlR0K3JhWWYrcyt2WUZGR0k4WnRDQnF0WkVTMWp6WUVlUTc4QVpFMUx2S1Zzb01lb3UwcDZXVThWQkg2Z3lLazdtbWhzR3ArU1hLU1dtcWJYYWN0NFU5dFh0ZXdLdTYxaU01UnVEOC9rQ1Y0SmEyMTMwN3BtMFRRWGNtVERVWU1acVVLWHoyWGZYZG9JZFZKcEsvekw0ak1ZR1hic3lLSUNCTTRmQVhvaTNxbW1uNWJ1azVnRTl2bE9LMmlhdTF6RlZOcDNVSno4U0txbVNMNitvZTIvM0NHRGtZQ2RBeVZHRmNMYm5sNW1ES2NscDBSeElMbDJ4OHIyZWJOTHBjL3NoTEs4MTZrN21xalRWcXhVUlU3RWVqdVJ4dmlHRTdNYmEyOW9pZnJ0OUJPNFVROVRkL056dUE2cUhEZzFNdDhza291U3I5WGlaLzhZek1paTJIbXZkSTZDMmpPTzVyYjUwME5YMC94RkVTSjBIU3plZFVhaEFnVE9Dd0Z5WTl6L2w5MG5wbWlMVFE5VFR3bnh5dnY0VDI1Y1ZFUHBYcW9Hd2Z6MUtySGFobXdqeDBzeldOSDZmeDh5R09tTjNKalQxNVZDL25sUWE5cW15YXlnbS90SXlSeGVNc0xUMW82VE56cDFSeE4xZWxzMG84UXVVTURIcnNhV0MwK0lac3FRVXQxbGJkbk1XWlhzai9Dem82V3NnZUt0TlpleWFKRlhMR0dDc21wVlRYRXdJOXZpajBMOXc4UzFvVFBMZGVPM2lnekNLSXdsQW8wb2MzUzFNL3lxTXhkN1VERFl3aGtWdHcwVGlsOHVMRlNPK0Z1TGlsZkljYmlxMU5hdENVTUdDOGlPRFNXaFQzV3JvY1FNbmRHV1M1ZkpCOXRYMGlaN243alRvd3UzN2k0Z0ZZUHBJSkUyTE83Y1pNK25abkkvT1JaMExCdlB0ckVyd20wN29sbDBmZVVqcHF3S2RVUC8xRUNyMnJVRVBBWkxNaWFwM2RKRWYxRVNqZVFHdklYY3J5MUR3WEtnbFNjVzQ0TWQyZHBSQmdMbmp3RDVTOUtOU2p2MWlmMC92Q0NESm9jdm85RTFzMUc2d0JubUlkbzJVY0JxVitrMW5oNy91RTFWTlliWkZNTHhDUGVCb24vbTFNaHhWMEF4QS8zMHErRkZYdHlYdW1hMTYwTlY2UVBLZHY2dlczY1dFTHpGZHU3Q0lXN3BndVVBdWoybXBoNFFrQ09rWE5RWllnTnhMUE5sa09mWGtsWDZ0K2s2VmJ4ZHVrQktncFJjVWtVNkZTcStTNlptQ0VWRWFTQWo2VjM1dldDdTNPTHB2d1pvb1ZiLzRDNVZ3R0FDRWZ3elZnaHNSZSttN3ZiVjdCM1ZmWUprQ3FWMUdyTmxmTEFha2VJVS8vSTgzWXE4aHg5Tm5lRkFFNFprWS9sZzVLVVpyMFdNbUt0d1h0U0hOVzB6ektNa2lyd2lKUjdVanpxcFNvNlFubFowdW5WTEU0bVdRb2RPVHhVOWIydmpvMTI2aGJUeW5TYTVUNHE1ekh0QWw3bGw1STN1YUZGYWFVUmYwVHlxSlNtaXU2dGFPQWkrbWNUM3dtb2dJMVpXZ3lvT1pDUk51Ujk4TS8zUm9UOFZGcExDZWR6VWM0SEJOQkk0ancwQzRhNG5yVWxFR2kwdHUxd1NKTE5FTHBjZE1Ea2dManZrMjVWQy9WVmFWQ2RHMHEyc3ZSVHFzaGlNM0JCbVUxWndjRnJWZytrY1Rrc0U4SExkUWRyVXpWMDUxbTEwTnA2WmFuUHE5TXlnWldUYlR6ZEYzR2RoM3pURkZJcUduR002WmRPQkpPWjJTYTFPLy80dGNUZTMwQTVTMFZLOFdCTi8yR0I3d25YanpuSUg4dE55Zi8yYmFtN0hYYlBzR2NoSThveDNsanZycE81dHB5MUxLZjlyc0tQcllEQ05CTTVqZzBDMlZBcHVkcUZrZG9aQlcyNDRMb2hIQVdFd3VzRXVMcDZhLy9keXJYU0xWSG5wNExydGdOZ01SamY1TlNIQ3hlaE8wdHdrcStHMFc3YVlmaXE1NElTZjYrNVkramdGWnhGMWhKcUM0TG1kMXJad0NjTjAyTGpjclFNN1NxWDF1T2NUNFh6TnNkOVZtN0Q3bnRiOUpZNkUvVENCSHNaYXRDREY1dm5HMnh5WHc1M2NWT1YyaXZ0ZENvSkZ2Ym1MSnR2SmNRTVp5VU9YQitZUGd6R0VwclZpaW1Bd0N4Z1V4d0tCUXJaVUNtSHpvZGtDZlZadDRSWTNxY05LYVNxeER6Zm80YVI3TkFUeDNjL2VyRW1IZDlzTXhzTkQ0VThmclpSc3A0UkVkV1lsQlp4MitWQjV0TldtcmZudHVvV2ZteDdqdVBVdHM0Q2ZJV1lqbDR3b3BzU1h3SS9ZM0syR3pZQlN6diszTGN5YXYwN2JzU3IxRmNwN1d1SVR2R0NucE5HTTRTTlVKYlZrRVlYWWN5cDc1aHJFYkhYdUFsN1FVVUxHam1tUW5Xd25kUXhrSklVdTd6K3JTa1hPdndzV3RZTEJIR2hRR1FNRTZHWnlvaDVwVEtLZFcwdkkvVGI3Zmt2ZU5QTXdUdGw0SUVaaWxaMnRCLytDdmR5S3czc014dU5EanlyNXQ1ZXVFYS9ZQitubmQvVlVuYjNRYXFZRnJGUDFmdGZsTy9SMmZXN2RXUG80ZTZNSU91MEg0bUdxVUJ1YnUxV2lJRkdQbzhaZVRSS05TN1FaM3FQQ24yaVBTUTJ6OGtMSnJhSGpXSFdvRTYzZFhxOFdYNjVmYS9HSEhNVG1qVjBwU3RzNmpvT2RiQ2M3QmpLeXhrNTFSRkZxMC85ZXNMYTNZRENOQ3M3amdnRHRmVnFaYmZrVGRwMVk0Ny9YMmZmYVE4TklENzlEditlamRwOG8veURybE5rcjNmeE14d2NMM2tVRGY1SGZ5SE9Qc1ZOK216cUhtUFluNnlyT3BMc2E3SmxxOEhPbDc5TjFjVjR6WHBaczl1cHlBVDliNXdURzgwZGZObGZSTGx4czdoYVJSbFVxU3Y1M2hhTnh6Mm1WOHFtdVZ3djMrblJnWlZWeG40cVY5anhWSnBWZnRDK1gySzhJR0RpQkVlV2RWdC9acVlvZTlXRFZTYllUSFlNWnljTjQvL2U2bk1INXQ2aVRoNmtWRE9aQWc4cm9FY2ljU2lGTmJqTjJGLzJDOWtlY0JZU1JIdUl5T3I0amNqKzhxWHo2NitxWGQvUklsOEdDNTlLNHpnZis2UkZTdnE5RndqTTlneXd6OXVwcTJFS2xSZG9IMytuLzVKZTk5ZUhTZnIwcEYvQTNRaE1SYnZsYVZSU2xwMFA3NFIxVmxhZVZTT0RkNlpZVlFkQWZwdkxIMkdsSmNxTWxGUVlKcVhHbDh1cnREYXVURjcwOUlPMlZUKzgwSUI2UWg2UTVPaWJaVHFnYXpFajZVMGJRUzBBY3k5cHN3OVRCWUFZS0ZNWURnYTNJYmlhZFhaOS9EZnZPLytJeDFMYUtTUEdvOWRuY3ZmWVRSMGNwc1VmVk5IZ01GbnkreE84a3hsN2lLWmNEZnZSdWR0dnZtYkdxc1B5Vk8wLy9vOWU0N0VTVitJczRYa2E4V0lDbXFiZmZmZXUrVm5aYUZmdktscXJMMDd5MWszSTZuTXFiN2o2VkRQQlk2VGFmQ29nVWp4emh0UTJueW9uOW90T3kvTC9LcDYvL1M5VlUrTlF0LzFyM1VzUXFrbXpIK3dZenNzeDJmNHBjdzJNOWl6blhyUTAwR016QWdzSllJRUFiRHk5Y000QlpXeWFpSnJqc2ZpZmdidW10V09sZ2JpU2ZDODM5MWNPbHp1di93cEx2cTFqeU5zZCtQVWxwSkhkTENHNWJPNm1ra2QzYktmVG1jdkwycmpmZ0F2dUcxNUpRalV1MjQ2SURHU2tZdHVBbnM1Slc2cWh5N2VJQWcya2tjQjRQQkM0N3VkOEQydFF3V1ppU3kwNjhXSlJXN3pobnZnK21oUVk5TjcySGgzNDlTWDl6ajNyQ2lKNFNhOGY0SmtrYTR0c3BCY3p0S0I2N2RSNCs4MW9TcW5ISmRseDBJQ01sdzlMQ043MVpWK3l3SXhqTVF3ZlZFU05BSWFUcTBFd0kwOFJrMUhvdC9wYWtoMjQ2TFlDbXpvdkJ0ZzJkeXZYNTlhUlZSM0szaEdEWmM2Q1NSaWUzWC9DZDNTMTNVeW1jbmVUaGRrOGpKdG1POXc5a3BDSnQ1aEUvandoOE5ad2NEQlppZ2RJWUlOQlBLa1dpMlpSQ29XOUtpcW1RbVB3RjFlZTB2QkVVb3Y1YTJKUVhneTNZTkVuVCtmWFFBcmYwQ1Y2MWM3ZDRmUzVOSUo4TEpoODFFeVJVTWljdFg3Z1I4WDk4Q1ZtUFRiWWIxRWdLWFhMdDR0dUpVNit5SnE1WmdYdzhpN1NBUVhFTUVLRG5ULzZtb1grcjZJbmV1aHl0b3RZejRxWm90RHlWVGpwWWJqNllUenArM1RQS3JlcGtMTjI2bWpaRXBRZEV6d2UySzhPN1N4RVpoeXNpdmFZaFB0bU9iMzFUeHRHTUpydWdIc05VK04rZUJWdlJpUjFRaEE5bVk0YnlxQkdnVkFyMUV2SXdMQWtqUFNwcUxUK1ZFTGxUYTZHdlJ0UG01WVBSKzhtS1Q5WGEvSHEzSlR1NVd5UzRMWHpLYmlONjlvVkJRaWs2NWJ3RUpkcFdmWktMVjVxUWJEZWdrZW94alBnT3hZV3I0Y3dGWi9jTEJndVJRV24wQ0J5eWdRUFUxaUxDU0EvdEUzbjdHdWZIWlJXZWZ2ejBTTW1TNDFkVlJUcmx4bUErNi9qMTBJUm9xV3p2bktpNzZiRmhkRVRQbHBKSGdxdmVLMU9rd0NXTFJJMUp5WGFER2RtVWNVUHgxK1Z3TDV4OHlhRlZNRmlJREVvalIyQ29xUlQ4elJmdDBNbnRJekVZUmV6blpSdzRkUGRvRS9TMHRmVGNHTXk5OVFKNjFHZEZwQzBEWW9wcUYyeDZDdkdQSkV4L2lvSVZKSlRTbHkwL1I0OVB4MEVKeVhZREdsbVJEQ3ZDQ3ZWMWJSRjNQeTA2UXh3c0JBYWwwU05BcVJUT3gyd0d0Q2lNOUFqblN6M0ZLbDRTYW92bWN6SnVHQ3cvSHl3b2U4a0pmajE1dVg3dTFwTDk2Q0Y1V0xlZU1FaW9wRTZ1Uk1XbkhiYUk5c3VXaEdTN0FZMVVXL3N5ZVp0VDRkZmJ1UHRadFF5QkQyYUJnZUtvRWFCVWlwMlVOcno5cUxkZ0dPbFJQOGk2eEgyd2NrdU1iQnNHbzVJOWEyNCtHT1c0eTZtMTVYNWR0MGZQWVVSUDl0V3NyUFNvZEtvV1grVmNYQmJMY3FwWWZFS3kzV0JHVW9wTGl5K2tTWTkycHExQS9wejdNb0xQWVBTSGFaOFB3d0VFemgrQkxLa1VJcyt6aDRsaHBFZkZWQXFsYThHODJqSFMreXB5ajBuK2pYV0Q1QmdIbzJkekZ4MkwvYnJUNlZUQ2lKNXNya1NqN281OGlvcXZjaVlhQmlNdEo5NnJUN0dLRTVMdEJqTlNoUzZEeXhRQnJGdnU0WXdiRWZRWjdFQVJYNnloYUFRQ3VTSkFFZlhObEJPRXY1eWRQTUNLOUp5bzd6STh4RjVST3BZakdqcjUvNENKNzRBYVBmbjVZRUg1V1RPTEtQaDF0OWVxaFJFOTBiakk5SGNyTEptTVJVOWxjTElicDJBNnpaT1YrR1M3QVkxY1ZjSEp1Zkxwcjlxd0hiaStvczlnZEZtcmNRdEJHeERJSFFHS3pPakllOCs1bHV6SVNJSzBGZWw1aTQ1QVBYYkxCNVgwQVR1cjh1TGJHSHVmYXBLbkhCbXM1ajFCOU91T0hYWWxqT2lKMW0xdk8ycUxwaTE3S2hkZFl0QmE1bEk4YlVoSXRodlF5RUpsVHhxeCtON2JXdG9jL25qVWNaajlTRDdab2k5MU9BWWxJSEF1Q0J4R1h5QkpuTGVXZ3V2RU4xOFNOY3l3bC93WjNSRDB3WW9YdWpJNU10aXM5NkRDcjd1R1dMVXdvaWNhNnlsV2I0Mk9MZEtiUUhiN1ljSnowYTNUcWkwV1YwNUl0aHVHa2RIcDVzMXJGckxQODhFb3V2ZjE2Q0MwQUlGelFJQTJmZW1qTzJYck5hQWsyNXlmeFk0S05lbmpVM2N4NW40VGtjUnlaTENnN2EzUXIwZXRsQzFoUkkvWFY5TnM3WkpVNlhZdjgrNkhkblNIZTE1eHcwNXVwNnpGSmRzTnljam9kQ2YyanBLNlBRYWppNW8yRUJIVmpSWWdNQWdDV1ZJcFZtV3VVUGZwL0RkeGZPazNQM0luZThFdi83RGZuQ2VETFhuWkNYN2R0MFhWcllnZWIybUxGd1lUWkZNMmsrUFVTaVhhN0xrcmkwbTJJODNETURKcTRJcC80VjBHSXhjczlvRkVWQkZhZ01Dd0VhaWtUNldnejdaMC9VczdXOTRqNjZ4ZmRzNWk2eFI3Nm9rbm5taGxHWkpldHFtZWhPb1JmbDIzdTJjcm9rY2RzeDROdXJLOWEvZHdUa3J6YTlwQzFaTC9jZXJJQkRISmRvTWJHWmxGTm13NWZFclg2Yy90WGVOUGxOanBlc0pJTkFPQmZCR2dQNThKb1pqb3ZIUkhSeHV0bGkzK2w1Z1MvRnRXVytvaWphTWpwMmpLaXBldDVOZmpyWFJ6dDRyZVJpcCtUR0lyZVYvN1FWRDBJdUtKNGtHN2wxY1RrMnhIK2djek1zR2NLV2YvVEs2cGZhVis2ditsdU1CUndrZzBBNEdjRVdobWlHQzBXZmY3bzhJZmFrNzNFRXBhVDY0TUZteDVOTzNYWTYxeWNyY0tYaXc3ZGtTWFJub0ZnVzd6c3NNRlhjVEo1ZXZoMXNRazI5RWp3MXlvWk50NWhPRXlHUC9KeSt1YjNWYUNQaUNRSHdMa1Zua2JyT1M1ZXJwcndvVnEraUdUWklWT1Q3NE1OdmRsWjdMQXI3dTlxdWJrYmhVZWpaVkozYmpHWDBGWVl1bGphZS9aNmE0N0p0a3VHTlRJaEJudmQweHhHV3pwL2IvMTBZUmhhQVlDdVNPUUlaVmlxcXlUVVpPc3FwQUhzSmpoSGszU015N3RYdTdXWUdiTmNBZjFvRTk2ajVzNkp0a3VUZ3h0UU9BR1JvRCtuSHFKQnNtTHBmMW1qejFLczdOVDBKNUJzcDdKNldtd2k4TXpkb205S0hoSGVvZDNlQk5ERXhDNGNSRzRMLzFYS2U0aEF1dng1c2c4TzZ1elg3aHgwR0twZzFacDFseG43MmRuem5Zc3pTaklBQUVna0l4QStsUUtRV0M5Z2pqM2xtLzlvK1RKSnEwbmRlNVd1b1hOUHR4NUF3Z3NIVmFRQWdLcEVLRFl2UHU2VzlLb3doZTRCK2I5WmthUzhBM1FuaTEzNndaWU1KWUFCQ1lSZ2FiSVVlcHQrVS9VQllFTk15elVlOUlSU21UTjNScWhxWmdhQ055OENLUk1wZmlwdjVYOE5keXcwRGpEbmpWM2E1elhBdHVBd0EyTFFJcFVpc0x6L3JxaStZdjF5ckc4WVlCYXk1cTdkY09zSEFzQkFwT0R3RnlKZGI0cDZYamU1MzdrazEvOHU3dEQ5cUpTaW8rRFRjN3F1MWs2OU55dGJwT2hEd2dBZ2I0UW9GU0tiSWZ6YmtsZlUwN0lJT1J1VGNpRmdwazNOUUxXOWpBZGs2WDRPTmdOQWloeXQyNlFDNGxsM01BSVVDcEZ4bVB2QmtiRFhScHl0MXc4VUFNQzQ0ZEFNeU4vOWZuVm5QRmJPQ3dDQWtCZzhoR2duS2VNUjVwZkFKdDhYTEFDSUFBRUpnR0I3WXo4bGVFelBKT3dmTmdJQklEQVJDUHdZR1lHeStuN3FST05Jb3dI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SUE4RTVqNzVtVWZ1V3M5RE0zUUNBU0FBQlBKR29NWi9NUklNbGpmTTBBOEVnRUF1Q0x6dFRtS3diSm8vL3BKczhwQUdBa0FBQ09TR3dEYTdsa24zQ21PdFRBTWdEQVNBQUJESURZRnQ5blFtM1JjWTI4ODBBTUpBQUFnQWdkd1FPR1RmeUtSN2piR2RUQU1nREFTQUFCRElEWUVtdTVwSjl5cDdNcE04aElFQUVBQUMrU0ZRWVJzOWxCZmMvczlWM1RwcVFBQUlBSUdSSWNEWWxlNXp2d2ZaRnQwQlFpOFFBQUlqUTJDNTE2UEZuMEhrZm1RWEJ4TURBU0RRQTRFbHhxcmRSTDZGWlh4VzJVMForb0FBRUFBQ1EwVmducDEyMC9jNFk4OVd1d21nRHdnQUFTQXdPZ1RXMkxOZEp2OGg4c0NxWGZyUkJRU0FBQkFZSlFMRmJza1I5ekIyeHlpTnc5eEFBQWdBZ2E0SXROblhFdnMveHRpTEV6dlJBUVNBQUJBWU9RSjFkb25ic1B5aGE1R2tpaTh3OWwyZWZRL2NmZXVYdkNaVWdRQVFBQUlqUTRDeFk1cDdxbkw2WHU4RjcwS1RzZS8xekZwaHQxWHdWcVFIQ3FwQUFBaU1ESUVweGpacDh2WWR3Unc3c3Ewb25ERDJRYnVCbCt1M0Iwc1pYNlAwVmFBT0JJQUFFQmdhQXZTdG5Hb1F6Rit2QmszbjdhSTVJckNmOTJlWk9hc1MwWFg4WnRTQkFCQUFBcU5CWUlFVFVxRnlGTXd5R1JDVFprdzFHSHMwWWxGamwyVHhhWW9JTG1nQUFrQmdSQWhjWU5lRDRDSDZ2czRDWTd2R2hxazZZMTgyTlYxWVBxMEc1SVBoQTRjYUVKeUJBQkFZTVFJMTlsUXdWV29Gd2FyMXVmemxDbU4vR0RYczhsZXBqWHkxbldnWFdvQUFFQUFDSTBEZ2dIMDlPSHcrVFZ5b3YwcFBQMXRoblJnQ0M1cDdKRUZNcCtWd0JnSkFBQWlNRm9FR3U3aDQ2anBWaTJYV09ZcXpxc1RscGpOK1ZqOU9FZHFBQUJBQUFrTkJvTVErM0hpZm8ybXh4RTczblJaZCtRUXZaUDJzdmg2TU14QUFBa0JnMkFoUVhMN3MvdERIRkJIWVpwZHB0cEFQMWdVZGRBRUJJSENlQ0N6U3IwVit6MGZ0R2VtWlpPd1dVc3VjWlB5c3ZoNkhNeEFBQWtCZzJBaFFYSjZPNzFnUDlTNlgySmxWRFR0VXFld2t2a2E2MFFBRWdBQVFPRGNFcHRuWjNMMzBFVU5yd2dkSzdGckxxcnRGU21qdDZxSzUwcWdCQVNBQUJISkVZSnM5RXdUMzI4bXNRVUNoL0d1YlNYTlNPbGczRHkxcEdOcUJBQkFBQXNOSFlJdnhMTlVUOXl1SGxFNlI4RFJTcE80UDN3cG9CQUpBQUFqMGc0Q015Ni94VjR1c1k1WXl3dmF0dWxXOHdNNnNHb3BBQUFnQWdSRWlVQll2UTg2SUxOWG50SXdoOUZwUmZGSnJVT1BiVGh4QUFBZ0FnVEZBUU1YbFo0UmoxV2lGRnZGWHUrTmVMQW9PeExZekZFUUpDQUFCSURBcUJGUmMvb0o0R0ZteXJlQ2YxNG43bm5RRDZXQTJUQ2dEQVNBd1FnVG81Mjc1N0d0OGE3anN4c0xtaU1LaUg5Z0pTdFkzZUVab09LWUdBa0FBQ0FSeSswZ005aVI5cDVVL2xiUU8vcFhXWDdIcW9raHZJU0VkekFjRmRTQUFCRWFEZ0hDKytQY21pTDJLbHp3YitCVWs3M0lBQUFGU1NVUkJWRTk5K0IrYXByZVFrQTdtNFlRcUVBQUNJMExnVUw2bXZjUjlzSExMTjZKQVA3ZjJScmVSM3BwMEcxQURBa0FBQ0l3S2dhYU15eGRLMTRKNTl4TVYwcUxJTDBZaUhXeFVsd3J6QWdFZ0VFSGdoRjBSYlEreFY1U09JNzNVOEhIR1htbTNJeDNNUmdObElBQUVSb3JBVy9Ueng4ZHVpZncycERUc0hzYnVzRXhFT3BnRkJvcEFBQWlNUFFKLzZsQVlmWlI2N0MyR2dVQUFDQUFCZzhEajhsZTlaWjJ4WTlPQkFoQUFBa0JnL0JINDFqQ0Jnbkw0VytOdk1Dd0VBa0FBQ0lRSXZKVVg3K0VoczNsMkdqYWpCQVNBQUJDWUVBVEkrOXFuckZmOHpNZUVYQytZQ1FTQWdJM0FqSGlkcUl3d21BMEt5a0FBQ0V3SUFtdU03UVJMK0x6aGhGd3VtQWtFZ0lDRHdBei9mTVVCUGt6aGdJSUtFQUFDRTRMQUVudFI4QTRXOStiUmhDd0FaZ0lCSUhBekkxQm43MmRuT3pjekFsZzdFQUFDazR2QTdNT2RONERBSnZmNlRZcmwvejhUMFNoZVFzZU12QUFBQUFCSlJVNUVya0pnZ2c9PSIKfQo="/>
    </extobj>
    <extobj name="334E55B0-647D-440b-865C-3EC943EB4CBC-33">
      <extobjdata type="334E55B0-647D-440b-865C-3EC943EB4CBC" data="ewogICAiSW1nU2V0dGluZ0pzb24iIDogIntcImRwaVwiOlwiNjAwXCIsXCJmb3JtYXRcIjpcIlBOR1wiLFwidHJhbnNwYXJlbnRcIjp0cnVlLFwiYXV0b1wiOnRydWV9IiwKICAgIkxhdGV4IiA6ICJYR0psWjJsdWUyRnNhV2R1S24wOUpseG1jbUZqZXpGOWV6SjlYSE4xYlY5N2FpeHJQVEVzWENCcVhHNWxJR3Q5WG50S2ZXTmZlMnByZldkYlEyOTJLQ2hjWVd4d2FHRmZhbDU3Y3lzeGZTbGVWSGhmYWl3b1hHRnNjR2hoWDJ0ZWUzTXJNWDBwWGxSNFgyc3BYUzFjWm5KaFkzc3hmWHN5ZlZ4emRXMWZlMm9zYXoweExGd2dhbHh1WlNCcmZWNTdTbjFqWDN0cWEzMW5XME52ZGlnb1hHRnNjR2hoWDJwZWN5bGVWSGhmYWl3b1hHRnNjR2hoWDJ0ZWN5bGVWSGhmYXlsZElGeGNDajBtWEdaeVlXTjdNWDE3TW4xYlppaGNZV3h3YUdGZk1WNTdjeXN4ZlN4Y1pHOTBjeXhjWVd4d2FHRmZTbDU3Y3lzeGZTa3RaaWhjWVd4d2FHRmZNVjV6TEZ4a2IzUnpMRnhoYkhCb1lWOUtYbk1wWFFwY1pXNWtlMkZzYVdkdUtuMD0iLAogICAiTGF0ZXhJbWdCYXNlNjQiIDogImlWQk9SdzBLR2dvQUFBQU5TVWhFVWdBQURKNEFBQUhIQ0FNQUFBQnp0NE1GQUFBQU9WQk1WRVgvLy84QUFBQUFBQUFBQUFBQUFBQUFBQUFBQUFBQUFBQUFBQUFBQUFBQUFBQUFBQUFBQUFBQUFBQUFBQUFBQUFBQUFBQUFBQUFBQUFBQ1hIdE1BQUFBRW5SU1RsTUFFREpFSXU5MnU2dmRWSmxtaWMzNzdmWEFCUmZoQUFBQUNYQklXWE1BQUE3RUFBQU94QUdWS3c0YkFBQWdBRWxFUVZSNEFleWRpWmJxSUJKQXRkczh0ZTEyWnZ6L2p4MEtFck94SnBETjZ6bnZkUllDeGFWQ1VXdzVuZmdsRWZpcVhsVjF2ei9sZDc5WDFldVo5RGlCSVFBQkNFQUFBc3NTd0hBdHk1dlVJQUFCQ0N4TDRPYzErT0dlTEZzQXBBWUJDRUFBQW1rRU1GeHB2QWdOQVFoQVlHOEV6dWZMMTg5Vk95bTNyOHQ1YitJakx3UWdBQUVJZkJvQkROZW5sVGo1aFFBRVBwREFyN2duMVFkbW5DeERBQUlRZ01BK0NXQzQ5bGx1U0EwQkNFQWdqc0NmdUNlM3VMQ0VnZ0FFSUFBQkNLeE9BTU8xZWhFZ0FBUWdBSUdDQko3aW52d1dUSUNvSVFBQkNFQUFBamtKWUxoeTBpUXVDRUFBQWxzaklON0o2N0kxcVpBSEFoQ0FBQVFnNENDQTRYS0E0VElFSUFDQkl4RDRsbHFlcFNkSEtFcnlBQUVJUU9BekNHQzRQcU9jeVNVRUlQQ3BCSmpCKzZrbFQ3NGhBQUVJN0pRQWhtdW5CWWZZRUlBQUJLSUlNSU0zQ2hPQklBQUJDRUJnS3dRd1hGc3BDZVNBQUFRZ1VJSUFNM2hMVUNWT0NFQUFBaEFvUmdERFZRd3RFVU1BQWhCWW53QXplTmN2QXlTQUFBUWdBSUVFQWhpdUJGZ0VoUUFFSUxBN0FzemczVjJSSVRBRUlBQ0J6eWFBNGZyczhpZjNFSURBMFFrd2cvZm9KVXorSUFBQkNCeU1BSWJyWUFWS2RpQUFBUWowQ0RDRHQ0ZURFd2hBQUFJUTJEb0JETmZXU3dqNUlBQUJDTXdnd0F6ZUdmQjRGQUlRZ0FBRWxpZUE0VnFlT1NsQ0FBSVFXSTRBTTNpWFkwMUtFSUFBQkNDUWdRQ0dLd05Fb29BQUJDQ3dXUUxNNE4xczBTQVlCQ0FBQVFqWUNHQzRiRlM0QmdFSVFPQW9CSmpCZTVTU0pCOFFnQUFFUG9RQWh1dERDcHBzUWdBQ24wbUFHYnlmV2U3a0dnSVFnTUJ1Q1dDNGRsdDBDQTRCQ0VBZ2dnQXplQ01nRVFRQ0VJQUFCTFpEQU1PMW5iSkFFZ2hBQUFMNUNUQ0ROejlUWW9RQUJDQUFnWUlFTUZ3RjRSSTFCQ0FBZ2RVSk1JTjM5U0pBQUFoQUFBSVFTQ0dBNFVxaFJWZ0lRQUFDT3lQQURONmRGUmppUWdBQ0VQaDBBaGl1VDljQThnOEJDQnliQURONGoxMis1QTRDRUlEQTRRaGd1QTVYcEdRSUFoQ0FRSWNBTTNnN01EaUVBQVFnQUlIdEU4QndiYitNa0JBQ0VJREFaQUpuWnZCT1pzZURFSUFBQkNDd0FnRU0xd3JRU1JJQ0VJREFZZ1NZd2JzWWFoS0NBQVFnQUlFY0JEQmNPU2dTQndRZ0FJR3RFbUFHNzFaTEJya2dBQUVJUU1CS0FNTmx4Y0pGQ0VBQUFnY2h3QXplZ3hRazJZQUFCQ0R3S1FRd1hKOVMwdVFUQWhENERBS1hXM1gvYmJQS0RONldCVWNRZ0FBRUlMQkZBaGl1TFpZS01rRUFBaERJUk9CY3lWTDRyM2RzUDNKYXZVODVnQUFFSUFBQkNHeUxBSVpyVytXQk5CQ0F3SllJZkZYVlpVdnlUSkhsSnU3SXF4MCswVVBrZjFOaTRoa0lRQUFDRU5nOEFRelg1b3NJQVNFQUFRaE1KeUJiaGZ4TWYzd2JUK3JCazlkM0k4eEZleXU3ZDdxYTdQQVhBaENBQUFTNkJEQmNYUm9jUXdBQ0VEZ1dnZk5EV3ZLN2QwKzBPL0o4RjQwZVRHSHc1TTJEQXdoQUFBSUhJb0RoT2xCaGtoVUlRQUFDQXdMbmYyYlk0UkR1eWZYYzVPNVh2SlY3YzhaZkNFQUFBaEE0RGdFTTEzSEtrcHhBQUFJUUdCQzQvRjcxb0lQNmIvZnV5ZlYxYTZkeWZVbTJxcmV6TXNnMnB4Q0FBQVFnc0ZjQ0dLNjlsaHh5UXdBQ0VQQVQrSGs4cnZmR05aRy91M2RQbEVmeTNyYnJXMGFFbm5nbmZoM2dMZ1FnQUlGZEVjQnc3YXE0RUJZQ0VJQkFJZ0c5M2tTMTRhdS9pOTdpYXYvdXllbmY2L1hRSG9tWms4eTZrMFNWSURnRUlBQ0JiUlBBY0cyN2ZKQU9BaENBd0R3Q2orcCtmejUrWmJ6aEtPN0o2VWVObWR4dk41MmZSenZSYXg0b25vWUFCQ0FBZ1cwUXdIQnRveHlRQWdJUWdFQnhBb2R4VDA2bm44ZTFlbFgzeCs1bnFoVXZkQktBQUFRZ3NHY0NHSzQ5bHg2eVF3QUNFQWdST0ZBdEg4b3E5eUVBQVFoQTRBZ0VNRnhIS0VYeUFBRUlRTUJGZ0ZyZVJZYnJFSUFBQkNDd1NRSVlyazBXQzBKQkFBSVF5RVNBV2o0VFNLS0JBQVFnQUlGbENHQzRsdUZNS2hDQUFBVFdJVUF0dnc1M1VvVUFCQ0FBZ1lrRU1Gd1R3ZkVZQkNBQWdWMFFvSmJmUlRFaEpBUWdBQUVJTkFRd1hBMEova0lBQWhBNElnRnErU09XS25tQ0FBUWdjR0FDR0s0REZ5NVpnd0FFSUhDYzc1NVFsaENBQUFRZzhCa0VjRTgrbzV6SkpRUWc4S2tFcU9VL3RlVEpOd1FnQUlHZEVzQnc3YlRnRUJzQ0VJQkFGQUZxK1NoTUJJSUFCQ0FBZ2EwUXdIQnRwU1NRQXdJUWdFQUpBdFR5SmFnU0p3UWdBQUVJRkNPQTRTcUdsb2doQUFFSWJJQUF0ZndHQ2dFUklBQUJDRUFnbmdDR0s1NFZJU0VBQVFqc2p3QzEvUDdLRElraEFBRUlmRFFCRE5kSEZ6K1pod0FFRGsrQVd2N3dSVXdHSVFBQkNCeUxBSWJyV09WSmJpQUFBUWowQ1ZETDkzbHdCZ0VJUUFBQ0d5ZUE0ZHA0QVNFZUJDQUFnVmtFcU9WbjRlTmhDRUFBQWhCWW1nQ0dhMm5pcEFjQkNFQmdTUUxVOGt2U0ppMElRQUFDRUpoTkFNTTFHeUVSUUFBQ0VOZ3dBV3I1RFJjT29rRUFBaENBd0pnQWhtdk1oQ3NRZ0FBRWprT0FXdjQ0WlVsT0lBQUJDSHdFQVF6WFJ4UXptWVFBQkQ2V0FMWDh4eFk5R1ljQUJDQ3dUd0lZcm4yV0cxSkRBQUlRaUNOQUxSL0hpVkFRZ0FBRUlMQVJBaGl1alJRRVlrQUFBaEFvUW9CYXZnaFdJb1VBQkNBQWdWSUVNRnlseUJJdkJDQUFnUzBRb0piZlFpa2dBd1FnQUFFSVJCUEFjRVdqSWlBRUlBQ0JIUktnbHQ5aG9TRXlCQ0FBZ1U4bWdPSDY1TkluN3hDQXdQRUpVTXNmdjR6SklRUWdBSUZERWNCd0hhbzR5UXdFSUFDQkFZRnQxL0tYNmxYKzl6VkF3aWtFSUFBQkNHeVpBSWJyaGVIYXNvSWlHd1FnTUpQQXRtdjU3L0xPeWV0MW00bVF4eUVBQVFoQVlFa0NHQzRNMTVMNlJsb1FnTURTQkxaZHkvOHM0WjY4emt0REp6MElRQUFDRUpoT0FNUDF3bkJOVngrZWhBQUVOazlnMjdYODF5THV5Yi9ObHhJQ1FnQUNFSURBbXdDRzYvWENjTDNWZ1FNSVFPQndCTFpkeTUvK2V2NUo4alNzOC9seXVYei8vUDc3ZTF6dnZhaTZKOVhoU3BVTUhZbkErZm42bnB5ZmY0K0kzOS9QNVBnLytzRTVKVVBCekZJZEROZnJoZUdhcFVJOG5Jc0FkVmt1a2lkUWRsRnV2SlkvR2ZrYVorSzNLM3J5OGZucjUrOXFXMnhQNHl5WkpROHNSdUJiT2RhVCswbi9OYStPLys5OXNkd2NLYUU1SlVQQnpOTUVESmQ2b3pGYzg1U0lwN01Rb0M3TGdsRWlBV1VQNWRacitYUGZuYmowaEo5MGN2NTVEQWRTbnBNaTRpRUlsQ2Z3Y3hYSFlySjdZbFM5dWw1dmo3Ky9mMm9VMGJncHR6L3plOVR1K3JWOFJnNlh3cnlTb1dEbUtRU0dTNzNKR0s1NVNzVFRXUWhRbDJYQktKR0Fzb2R5NjdYOHFiODZQbE12Ny9tZlVRUFRWbnV4UldOUEp6aFpnTUJmRlJvS1BGKytmeCsxZHo3VlBkR0x0eDVkcDE2ci9LT1R3UytwQXY0NkZ6NzljSkdTb1dCbXFobUdTOTVrOWhhZXFVWThQcDhBZGRsOGhuVU1vT3lqM0h3dGY2cjdlM1d6NnZYcU5xejZPVWs4Ky9ycmpNc2tMMnBKVEl6Z0VCZ1FxRUpkbnplajhYZjlkNnA3b2w2ZXF0ZUUwZlhmWUNtTGN0VkRydEpBK0VPZkxsSXlGTXhNSGNKd1NmMkE0WnFwUmp3K253QjEyWHlHZFF5ZzdLUGNmaTFmajNmVjdrbk82YmIvV2dlRnZZWDdhc0ZaYVFLdlYyQWs4RlpWOTl1L3I1TjJLS2E2SjByRHUwTW56ZHpXZnViVWZOZnBTKy83VVIzaGJKR1NvV0JtcWdxR1MxdEVETmRNUGVMeDJRU295MllqYkNJQVpVUEMvTjFCTFg5cFBCUHp0OS9jNnVjbTlleTlNUmlUVzFMUkVYNGVnV0FqdUlsK2pudWlQbXM2R0JmUksxa0dLMDNVL01tY0wxVWorRjcvTGxFeUZNeGM3Y0J3YVhPSTRacXJTRHcva3dCMTJVeUE3ZU9nYkZub294M1U4cWZmbm4rU2RUbmdXWTJteVk4dEdnZDZ3V2xoQWtzMGdrKzMwUXd5cmUyRHNSaFZLUmJPN0s2aVg2SmtLSmk1S29IaHduRE4xU0dlejBHQXVpd0hSUjBIS0FjbzkxRExxMVpXOTVlM3craGJqYWVwSDFzMERoU0QwN0lFbG1nRW4wWjZiWmFlOUZham5OVHVFNEY1Wm1WSmJDMzJKVXFHZ3BsYjZoZ3VETmRjSGVMNUhBU295M0pRMUhHQWNvQnlGN1g4WVBsSjNvbnk2dE5xNnBkMVRHYkFtRk1JakFnczBRZ2UreDFtVy9XQk1MK3Z3V3l2d2YwUE8xMmdaQ2lZMlRxRjRjSnd6VllpSXBoUGdMcHNQc002QmxBT1VlNmpsamVkdnVKR3lLL0t2QjVRRDg0TWVwU0huRGlIUUZZQ0N6U0NUOWZSOTFKc1MwOU9mL24ydzh1S2FLWElGaWdaQ21aMjJXSzRUbVpXQVlacnRpNFJ3UXdDMUdVejRQVWZCV1dmeDZuK0t2dGcvZXd3MFBybi9ZOXA1dTdzbFJYeWJORzRmaWwva2dRTE5JTFByOWZRa2RmdS9XRHBpZHE2ZS9Qdi81S2FVYjVrS0pqNTVXbmNrODByTG9acmZsRVR3NFlKVUpkbEt4eFFqbENhenhNT0d5eWpZS3RmME4yK3VuRWwvK1dXVjhaUGhpMjUxYk84TVFITzMrMXZZNkx0VVp6eWpXQzFwbVRvYzF1WG5xaEJscnpUSmZkWUhCMlp5NWZNcmdxbWZlczNwU1VZTGxGWkRGZm54WFVjWXJnY1lMSmMzbFZkbGlYSHhTTFpGY3BseklKcDhXZjcyR0d4b2p1YmhZQkczUHhmeTFYZVQ5NFY5OFZBckJaeGQ0TGR6dmFoL2JuN1cxYWgreW5NZjI3UDZsVTliLzRVVDJyVmV1UjZkTTNkNFk5ZnZKK2UvMzRPSjM1WWw1NmMvbTEzNGRWZVMyWlhCZU1WdHJ1dCs1WmVld3lYcnBVd1hNSEtlY2VHNnhTcS8wTDNnM0FpQW5pcmh4TkdKZ0poRTJSWEtMM0NMbUlXdnBwQmlkL05qeDJvM1U4N3Y5ekxUOVRpZS9ZV2JsNGkrOS85MXZLUFYrVnRXSVh1MjNsWXI4bzB3ZnYxZGxWOXU1Vi9NN2dzN29sUzI2U0pqdnAxVDNyQ21zdkZMdTYzWkhaVk1ENWhGN0ZEeVFxRjRXcVFZYmdhRXE2Lyt6VmNhdHJ0WXBaTGJlRG82bGp6VlE4VzZCOXNaRHdRRGFoZG9mUUpXOUlzblAvK0hvL2I5ZG9ka1ZDTnF0dmo4YmZkeWJ6dlR5aHFMMlU0YmNYeW1pUmRVcmkzbS9Xa25KUUt2TnRhWGsyQUdJNGk5QmlGN3ZjQ2UwL095aXQ1R0VmL29qNm80eDFBeWVPZXFCU2ZDVDBMK3RWeGpNUjRjN2JPelIyWHpLNEt4aWRzU1R1VXJGVVlyaEV5RE5jSXllRENiZzJYVE4xYnlIS2QxUDRvem80MVgvVXdZQzJuSDJ0a3ZCQU5xRjJoOUFsYjBpeW9OVGl1MzRhN1ZzMWl5RWJ3M003RVgreGtHOHNMK1JHWHBKWlBhQWx2aG9ucXpQSDZDYUg3OFJsUnIzUG4remtCaGNyam5wd3UxZXNlWFNyR1VIc3RYbnh1eTRmY2RjbnNxbUFpaEJWNzVCMkRMSzhQcHhPR2EwdzVVTStNSC9pMEszczFYR3BONEZLVzZ5U215OTJ4RmxFOXRFcjFzVVltQU5FUTJoWEtDR0ZMbUFWVnkxZlYvZjdzLys3M3FrcWJLOUxxNUJKSFhZZXRnSzJzL0QwVlMrUncwMm1rMXZLWG43L3JYWTNQVmMvcnYwR0wrRy9CeFE3S3FmVjZzcUg3Q1dXaU9ydmFrWW1MTWk2KzVsd205K1NraWlYYVA3RXZQVW5JNGFKQmQxNHl1eXFZc0xBbDdGQ3lPbUc0TE1nd1hCWW9uVXM3TlZ5eXFlcFNsaXZVc1JhdUhscmVIMnRrUWhBTm9sMmhEQXU3Q2JQUUt0K2FSei9OeUluK0c3bXlPRnJnZjZOOWpxSWYvWWlBU2JYOHo2TTdjVkMxb0xzVjdXUEJnU3JsTW5qM1BBamRUeWhhdFRxcTFVbTlsY1BBSyt2RjFRM2N1ekU4RWU0ZHQyZDRXKzNQRmYxTlVlVXh2YmJjQWRITDIrNUxabGNGRXhRV085VFR6cVFUREZjU3JzeUI5Mm00WkdiWFVwWkwwdkozckFXcmg3Yk1QdFhJaENFYVJydENHUlFXczlCcXZwclAzL25sM203czJ6c0hxSlhpUTQvaWEzbFpkMkYrMWZXbTFqaXBnV00xaVBLbXEyYTU1aTQ2WjVHb3RMelRGVVAzblJGYmJxZzZ2bDBScFZza2xrRHZTOW5jRTVrMTNLYjdqdDkyb0F1bHRVTzJJSnU1ZG9DUzJWWEJoSVRGRHMxNE5kNFZvbjREYzlkK0dDNXYwZXpTY0VtdHZwamxpdWhZQzFVUGJRbDhxcEdKZ0dnZzdRcGxTRmpNUXF2NWFxT2k3cysvTlZMbk1RNHpFSWl0NVp0TmRhckhkN01vNHZ3alhTcTFWZjVWaDB1Vm5HejMxZ2hoUXhDNmIzdkdlVTJORjdXVDFvU1d0eG1TenoyUnR5TEs1eENaQW9zdG5abGIrc1loU21aWEJSTVFGanMwNXhYQWNNMmhOKy9aUFJxdVU2aitDOTFQUWhiVHNSYW9IdDdwZmF5UmlZRm9LTzBLWlVCWXpNSmI4MDhuZ2RINStlYjJkNTdpTUFlQnVGcStjVTZ1NzhFU2svYTNVblBkWE5mRENqNlhJWWVzZFJ3eXc2bzdxMndZZGVqK01MejNYQy9iYmQyRTc0Y3Y1VXpmUFRFQ3lWdmhtMGZXaUwyaldjSEhLSmxkRlV4QVdMbE5mZHU4U3FsL2hWN25COGhVZ0RQQzc5QnduVUwxWCtoK0dxNllqclZBOWZCTzhGT056Q2tHb3FHMEs1UUJZZVUydFZtai9kTDEzdjdhenVybVBuK0xFWWlxNWRWWW9QeHVGbzAxdlF2UzY5TlpvbEZNV2gyeFdsem9WWkhRL1RUcEpHZXY1M0FiQUZjYzBSUjBkMVRyOXRqaVV5YWhYZlZpQzJDdTdXaFc4RUZLWmxjRjR4Y1dPK1Irc1NMdVlMZ2lJSlVKc2tQREpjdmlsN05jY1Ixci91cmhYWFNmYW1UaUlCcE11MExwRnhhejhOWjhPVkNOM003UHUzYXM5eHduY3dsRTFQSXlSS0orbzQrVm02UlYwZjNUYlczL3JLZTVjcmJQUzVQQTRpZTlBNFR1dndQR0hTaVRZbjdQeDJEbzZKL3FXWW42MlQ3bEdPR2VTTTlOeEt1Z1JmQTdPbkU1TFI3cU1DV3pxNEx4Q29zZG1xZjFHSzU1L0tZL3ZUL0RkUXJWZjZIN2liQzBZUWgyckhtcmgzZUtIMnRrNGlBYVRydEM2UlVXcy9EV2ZEbVFVYzNPYjlBTzdBWGxKQ3VCY0MxZkQ1MDRHOERLZVRHbHQ4elNFK25QOEMzL0NOMVBwYWVucmRXNldmVzhCZU8xZGRUV2VXaFpEUm5qbm9pNUNrN3YwaEdGZzZWbXUwRDQ0NVRNcmdyR0t5eDJhSjZpWTdqbThadis5TzRNbC82OHo1S1d5OTJ4MXFYdXJSNmFnSjlyWk9JZ0drNjdRdWtWRnJQUWFMNzVhL1MvYWQ5VkM2MWk2TXZ3a1dlaFd2NnNoM1ZmZDNjeitWMTB5eFNhOUZmNlVncmRUeTdsMmowenVubnZqTnY4UHUram53bzF1blovV3R4dFRjM3A4dFZDS2dmSU94bEFncWxSV3ZWTHp0VUtEeHlvWkhaVk1ENWhzVU16WDRSMzdhZGZRd3pYVEp6eGorL09jT2twSWt0YUxuZkhXbyt5cjNwb0FuNnVrWW1FYUVEdENxVlBXTXhDby9uMVgvTUM2RHBlL1dmcGJoNkU1elFQZ1VBdGYxRktySDVQWDdWYTc2OFpzMDVpdnN3aXI2OExLblIvZ2dTLzNhRzlRQU1rYnJtSUVrTGtETzdNSlhWamFFeHFON09DajFReXV5b1luN0RZb1FrVlF1OFJERmNQeDJJblVwMTRyTkxtREpldThaZTFYTTZPdFY0aCthcUhKdUFIRzVrNGlBYlVybEQ2aE1Vc05KcmYvSDJQb2ttN0xkaHdhNTdpNzB3Qy9scit5N1RNL1IvZ0VGMVdQMS9WTzFQSXp1TlNVWHFzMGlsMHZ4TlYvT0gzMy9YdG92VG1kNDJpeU91ZXlPYkMxU2lOL2dVdFdHZ1lwdi9JT21lSEtwbGRGWXhIV096UTdKY0J3elViNFpRSTltYTRncGFwUVAwWTE3SG1xUjZhZ3Zsa0l4TUgwWkRhRlVxUHNKaUZSdk9idjROWnZPN0pSTTBEL00xQndGdkx5MDMxQzQxbEdRTWQ2dWJQSWUwS1hWQ04ySmRmc1I4aGR5R3pleUpkczM3WHd4VFJEdDRXRWJTTUI3dEd5ZXlxWUR6Q1lvZWE5M3Z5WHd6WFpIUnpIdHlaNFZySmNzVjBySG1xaDdxQVB0ekl4RUEwcEhhRjBpTXNabUZVTmVuTmFhVUJxSC9MVEJVYUNmRnhGM3kxdkNpcCtrVXVmL0NOYVdUREtpNkNyeTBldWo5TGtDL1YzeEJZNXBIWlBaSFY1UDdoRTZsakFqTE55bk8yaDQ5Vk1yc3FHSSt3MktINUNvN2htczh3UFlhZEdTNDllTEtPNVFwMTMzaXFoN3BZTURLbkVFUkRhbGNvUGNKaUZzWVZVcjJHUWJlMzFFYzJ4Z0c0a3ArQXA1YS9tQWxOZ2RVV1NpUnRuLzJ0NkV5Q3l4dmxjMXhEOXhQRitIcjJWOTFJOVA1VjZIN3hPc25yRGluL3dJaUVsdVhrM21FcFBhUVRkQ0E3Q2E5MGVMU1MyVlhCdUlYRkRtVjRIekJjR1NDbVJyRXZ3NlczN1ZyUWNnMW8ranZXM05WREhjMkhHcGtraUNid3JsQzZoY1VzRE1wZVR2dXplUDJmNTdZOHpxVUpCTnkxL0ZtUEZieGVsbTJuaHVsSXEzMFJkMUs2Y1h5TFAwTDNoNEw3eitVbDdVOUlVaSswejhaay9XcThsazA4UDYvem9WMUlIeEovRmhlN2U3U1MyVlhCdUlYRkR1VjRBekJjT1NpbXhiRXZ3NlUzV1BSVjAzbnJ4MU5TeDVxN2VxaUw1RE9OVEJwRWcycFhLTjNDWWhZc2xaRnVEa3FUMFB3NmU3aGFBbk1wQ3dGM0xhKzdUUHplUUNPQlZGK0xlSlBpTWZuVUluUy9FVGp1ci9RdTlOMHVkY1cvZmlMa3Zyd1RGdTZCWlNVNnJBVHo1Tmk4TWhFZTVEdmhsUTRPVnpLN0toaW5zTmloSE84RGhpc0h4YlE0OW1XNFpKTVRYejBldko4R1J5dGt6MUo1TzlhYzFZTko5VU9OVENKRXcycFhLSjNDU3RZOXJZNDBaVHhNYVBsVVRQdno5MU1mSnRQclpzUlp5MHQzanZwNXUrNGIwVU4xYnhOdTdsOFIxaWRRNkg1aStwS3R2dHVsL0REZi9PSDhveWQ2eXJLbjE4MjhNWW41V2lINDhVcEd2UGZkRkl4VFdPeFFscGNCdzVVRlkwb2t1ekpjZW1IOGdwWXJzV1BOV1QyWUF2bFFJNU1JMGJEYUZVcW5zSmdGYTFXa05VSWFoZnJYYy8rdDRiazRsNENybHBmcjh2TzN4dXZVMWVTR1JaYWV5Q1J2VDVQd0ZMcWZDRXZjazU0T0twY3RNSWN0ZXZSRUJsWmpSay9FTkhqOGRQM0MrT3hlWXBaTEJUOWV5ZXlxWUp6Q1lvZnlhRHlHS3cvSCtGaDJaYmlDbHFsQS9aalFzZWFzSGt4eGZMQ1JTWUJvV08wS3BWTll6SUs5SXRJZDF0Snkwei92b21CN0JGeE5JK0NxNWV1Q0NMVEc2N1NVRng0WE1FMjJVV2hSQ3Q5RXB0RDlVWVQrQzQvWHZlZWRLVmFoZlFLOHZrUTNOVDA0RlFGTktncVBqN2lYV2NISEs1bGRGWXhUV094UTk2V2NjWXpobWdGdnlxTzdNbHluVVAwWHVwOUlLTEZqelZrOW1HUS8xTWdrUWpTc2RvWFNLU3htd2Y3Q1NhWFQva0tOUVhzY1hFMGc0S2psNjZsZGtSTVFsWHV5eE5JVFBlTGd5VnZvdnVkUjZ5M0ZwanRXb3o2eld2WGNGY3REWWZma2ZENWZ2cjdyYjlIZWZyNHU2b0lsb3ZjbHFTU2RPM3pKbDE4RFczdTlJMXJ6NElnbHM2dUNjUW1MSGNyMFdtQzRNb0dNaldaUGhzdnNiZW5KV2U3Nk1iVmp6VlU5YUpFLzFjaWtRalRsdXl1VUxtRXhDNDZYdFdrWDYzYVhkNkdCSXdJdUp4R3cxL0xhclZaRjBKdmE1STVYVGU1YVlpR1Z0T2w5RTVsQzk5MFpjTnhSZzUvUFpyVG1XL2xnejJBdWcrNkpOa1JHdWR2L25lNkhra3RHMWkzZnhSUW41MGVtQk1qdFgzRnlISG5ZeE9VamxzeXVDc1loN0FrN2xPdjl3SERsSWhrWHo1NE0xeWxVLzRYdXh5RnBReWs0U1Ixcmp1cmhzNDFNS2tTRGYxY29IY0ppRnRwWGFYQWt5M1hhWC9jbEd3VGM3K241MysxZXZhcjc5Vit3dVRzL2s1ZS9wMHJyNm1vQjIydDVVVnY1UmNwMzl5NDlhYko3KzdVMW9YK3VTcnhiNHdTODgvdnZYbzNLWHZidkhGMThQMkUycHZiZGI0UDZSV3JEZlV2M3d2TjZ1MHJTVmNRSVVaUjdVbFhWL1g1L1B0Vi82bERGN0NvY0VVVG1odzYvdFRMNFVMV0VrSjhOYjV1WDk5SGw3M3AvM2ErZDNGeitWRDd2dDNKektVTWw5NWJ0dEorUzJWWEIySVFWNkxnbnJlck5QUG9Bdy9WK096ZGd1Ull3WE8vczdzOXlKWGFzMmFvSGpFd2lSRk4vWkVkWjBsemJoSlZzWUJaY3htRHdWb3phcmE3bmRuUDkxOWd4NWFDbzN6WFNBWmlhTytuelZ3MXJsVlpsR3AvZmcrbEoxbHErR1R5eDlOcGJCYWs4d3l3LzNlemVodGxWKzdPcmhySDZOMWlHb1I4YVhOTVRlSDFOYU1tcTczNGp1MStrSnBUNSsvVjNGZmZ1ZWYwYmdPc0hhODZDN2trVE1QcXZGTkJ3OFlsOE1OTjRPRS81YVRjbk51VXZveEVTYStNVlNkK2RkcFBlVjZLbGl3d29xUjJ0WkhaVk1EWmhwZXl3UTVFYUhBNTJlTU4xMnBUbEttNjRUbjR6c1hITGxkYXhacXNlTURLbk5JaW1pc2lNc3F5NXRna3IyY0FzT092Ny92U1hveTAvK1JXdjVHN0dFYjcrMUVsSi8rdWlHLy9TTGp5ckpxanFMcGNxcCs5eldHdjVadkFrVnJhZmY2Nk8reC9KYnFWSGljNTYra1BUSkRiRnI4cjZvVHdXY2VKNzg4anFtUko5WjBZcmhzZEpDTjJ2Tlc0a1VtY1l3YW1Vc1RkaW5ZVFkrRlE0eFNianloNkYrdjZydUo1bFlwaFJoYXNhRjVMeUUxZTJWd29KUXZxREhyTmtkbFV3RG1HeFEzN05UYm1ydFZ3NDY5L1JETmRwWTVhcnNPRTZqY3pFM2l4WFVzZWFxR3crTzNnY0k1TUUwVlFXV1ZHV0p1a1FGclBncnZpbE03Zjk5VnZUN3FkMmNVZDN1WFFuQ2FsR29xZkJQVE5QMHVwL3o0WlMxZm5QU1p5RmZvSzJXdjRzb2RUUHM2RnRuR1FYNmFtdmgyM1VFNWZoTUltV1NhS1MxTG9jeEsxU3Y3NUYwSHJoU1RoMFh6ODZGRWxTR283U2VOSUkzY29BYlpqRUVOcndmdEs1MHJmR0Nva0xLRG0vTmV0NWZvVkZ0eFNTWXZZRlBtYko3S3BnSE1KaWgzeDZtM2p2d0laTHZxQ3RxdkttN2xCZzFyWmNSUTNYYVdnbWhxL1AwU3pYTUgrSm10OFAvcmxHUmpqa1JGbWNwRU5ZekVKZm8zdG5kZU5VMVlmeTY3ZFJld0gzZHFJSEJmcU40VWZUT015ZkZ6MkxweDBBK1ZhT2dnYmFhNEhhYXZsNjdPTHQyVXdWVGJ0SHo4N0FpcDcvME9tZ3I1cTJzcndsWFQrMDFvQk9VQ1dENU1mbk1ZWHVTemEwU0ZlUFNHb0ZTNytBMGpMdmx6QXRyanEwREdYbCtxck0zNnRxUjZURVYvMVJxemJyM1FaVVZhaCtjV3QzRWpOeXpKTFpWY0U0aE1VT0phcXlOL2hoRGRkcGU1YXJwT0V5WnVLVExKZWpldkJxdSt2bUJ4c1pRWklSWlhtU0RtRXhDeTdsVnRjRlR1ZlhhMDU3SHR2OExkMEE3RGE1THpkcElyWU54cXc1ME41SmQ4Sy92cURTNjZWaXErWEZXWkRmVE1GMFoySy9yYSs5ZzdkTWovZTRoYVRXYllMcmNIMlA1YVNIZnJvK1RDOGY2a1JZK3U2cklCYVJ0TXYyRnVta3Z1L3IyeHhzbU9id3ZJQjdvclZtbU02MDg5K3VkNkkvRlhaWDVXK0syYml1N3hLWmxvRGpxV09Xeks0S3hpRXNkc2loc3BNdUg5Vnc2YXFpTi9GemZjdFYwSERaek1UQkxaZWplcGp5Rm55eWtSRmUrVkF1UU5JaGJHMFd6bC9mNmIrWnJjWXBLcmZ3TTNWVFNScXQ2dWZyTVY5WXNGbkphZmVnMnpzdEswSFVyOU0ybmhWLy8yR2RXbWN3WHEwdDBLa05XdCtXV2w0dXlXOG1kNjM1UTNkQmN0ejRJU3FkZWhqRG1QWE9tSVo1eHdmT2hzalVkZTc2K1RVenhIejM2NXFqN3pDWndkaEdFQlhsMzZ3QmhHcUFkeWpqaEhQZGNabmxuVmVZMjhHMGsra1JmZTlxVUR1dlhmMmNJS3o5a1ZESjdiTmtkbFV3RG1Gck8yUXZOcTZtRWppbTRkTGoxcjFxY1FPV3E1emhNc2Juc3l5WG8zcEkxWDhWL3FPTmpQREtobklKa2c1aGpWa1liUFloVmp6bWQ2RHBUZzc5MTAzYk40cGhnOUx4ME1ZdjY1SC9YcVZYendVbzRwN28xbVl2dGJvaDNqTXpNbGp3ZGhJYWZzMFU2bmt0VlJrMkhMZlY5ZFZhZjY5dlVZemoxS1N2LzJyNWV3VXZyNHh2cGwvb3ZobDJIWXVrMzlEMmxicjNtdkE5bVNKTy9yclRzeVBDUndUUlRaNnVXeEh4akQzSTh3MWMzNitIcUdyUHg3aktzekp2VDdVZURXMEpXNExabFdYakpiT3JnbkVJYSt5UXBVUzROSW5BRVEzWGFaT1dxNWpoMHJOenhtYmkySmJMVVQxTWVBYysyc2dJcjJ3b2x5RHBFTmFZaGY1ZUg5TDhpdm9OV3AwVGRHanpqelR6aXd5UDNpREE1bVczQzZnTlYyODdGOTJlVmhtTTdobS8vUDc3ZTF6VlByTGg2VzY2WlRlTTJkak9ma3ZYVXNzM002ajdBZTI1Y2w2MUN0RDAyT3VuVk1yTmVJbGgwNHRMTDgvdk9VajZaZkZvUXVpK0diSWZNcWtiejgySWppUDNTUUFBQUNBQVNVUkJWSExYM29jOWVkWTdrUkpxMXVqTWtrS05GZmVlTjBYVVZDWm05S1RuRVBaQ3p6ZzVhTW1zV0RBSk5VRmRiZzVoY1U5bTZMWHQwZU1aTGpPWXNEbkxKUXJkMkkrNklMSVlMdFA3UFRZVHVyWTBGYWhLdWtuNUtKYkxVVDNZTk54L0RTT1RDMlU2eVhTcm9IdW5MWTJMMml6b3RRZlMvRWo1M1dlMUcvM2F0Wlc3VGRPOTVoTGRndCtLL0NNNVRGZDFiNkNrZGs2ajUxQzFUSUx1aVg1RlJrTU54ajNwaXlZaG03clczR24yN2VxdlVlay9GVHd6ZVJzN0U5cGJOOXREdFN0UHpJWmlUVHU1amx2R2NIclBhNEllMVEvZGQ0bGtVbTlLNXM4N2Z5eVk3d0lCZExIM0hMV0ppYnczSXFpZjczdXJlbHMxLzl5NGllbWFoYWFla3R0cHlheFhNQWsxUVZObURtSGw4djRyMXlhVEcvamJGbzAyWFFkZ3UxSExWY2h3MVZPZ2U1WkhxOVd4TFplamVraC9vVEF5dVZBbWsyeXJubUQ3OEYydURtSGw4Z0dxcm5jMnN4K1lTbEZYOGVxLzZDWjhkamt5UldqOGhmNmk2OW9QY09qUzcraXo2ZWVyK1pUallIRzdUVUxUaDlkM084eFgxWWVqMXVOYTNvaHFtWmhsUzhoeHpjeE43bmZXNjZBbWNqM1JwM3BQSkRMTjA4WkJxS09Va0QwMGVzNVo3MG8vOGNCOTgvSmFSREl6cTV1R2VTdFZQL1lWeitRbHlEQ3E4VE1ZUERINTdqaWgzeisrR21tc2o5RklqbG95cXhWTVFrM3dMaVM3c05paE42Qk1Cd2N6WEtaL2RXQTF0bUM1eWhndS9XV3dkbmxrUnljT2JybnMxVU1uLzNHSEdCbXpCbmErdlU0bk9jVXE2RTg2aklYRkxJVFVYYy8xbEpkRy81cldZK2lwcmQ0My9zS2dCUzZXckhMMEt1dXg1UEU5YlJqNlhvNGx5MmJhemtqck5NbEJQL3k0bG0vczZ4emtacGg5M0FWVkd6dVJUQ1hjU0c0YjFkRnZlUk5BLzlXaFBBM293SDJuU0diU1YrMjNxTjJYZTRsdTRVU0tMVmprWVVIYnBUNTFXSzBPc1JFNzlER2NyQXB4MUpKWnRXRGlhb0syZk96Q1lvZGFRcG1Pam1XNDlHY2NSdHUzYk1CeWxURmNacDFOZjlqZTZJVnhUdzVydWV6VlEvSXJnWkV4N2ttc1dYVURua1l5MVNwbzkyUXNMR2JCWFREbXptRGJnSEZMUFJUQmx1NmJKditvNVh2K2RqYTM5VXJsY2Z0ZXE5L0F3eGhuMUN4ekhpSXpneFNEcStOYTNqZ0xnNWxWNHpSOFYweEtvK3lxUjh3UXVjemordGZPb3RMaWpweXArOEJUMEdaL09DRFVrY0ovM3kxU2I3THhkVFFqcnBQQ1NvZVpMTWR3dUZhcUlPOWVBNzNzT3ZTeEY4WjFjdFNTV2JWZzRtcUN0a2pzd21LSFdrS1pqZzVsdU16RXpFRk5yRUN0YjdtS0dLNTZhdGNIV2k1NzlaRDhTbUJrY3JrbjAwaW1Xb1VsM0JOUnJiaGZzcnF0K0lEcHJtankxVnVhdDZKVTA1STIvb0ozODZKQnhEcmZZK2RGdDdJSEhzYmd5WHI5K1hoQ25KNWo4eDZ5cUo4YTEvTDFEclA5bVZXak5Md1h6RmlSTGJ2R1Q1TzVldC9YSm5mR2N4aU1MTWxVdEw3SDRtL2sxdnR5T2QwWHQwaTF5NlNocXRhYU13WnZqa3ZlRkZYSU1MdnhNZkJxamFjWTBxVW1ZdzU5Ykc1Ny8vcExicjhsczJyQlJOVUVuV0t4Qzd1dWU2S1ZLdXEvVGtZMmYzZ2t3MlVXNWlYMTJlanliT3IydHJDaTlOVU0rNDhxTzV2bEttSzQ2ckdpRDdSYzl1cWhMYjdJSTR5TWNVOUdLaHpKcncwMmpXVFVXOVltNGhJMnExbUlxdUIxb0s1Z216ODJkVldUdWZFSTFPWXo4QmF3emtsS3kxZkdNRVl0OXZxN2d1OTRIUWZHR1JwTnp0TFRtNFlZM2JWOGlyUjlRZXJwWVdNVFZjcy9hR3pyMXV2UWJaS3ZMUFlIajdUYjVCSEtlOThqVXQxanBtRS8yaUdkZnBiV1BKUGl0UFhuelpUSmpKTEZSdUxReDZqSGoxb3lxeGFNYnJKRjRUZUI3TUpHMjZGTDJ2ZTV2and2YWl0MFU3ZUgvN2JQN09Eb09JYXJIbGxPNnJOeDFCUlIrcHBndVVvWXJucXN5TG9xMkxoSS9XYm5nU3lYdlhxWS9iSjlvcEVwZ3pLT1pOUmIxaTFWdTdEUlpxRWJsZXM0WExzM0lWd3hiUE42MDQ5dnBJL3Q1OTFnWGt5dE8vUU0vSUorLzlnc3ZMZ1lvWGhNdC9oNzRmazdHWTF4MElXdUY0UDBFektMTk5xVkllL25vdzlNZjNpL0pxOGZOa1hhejRHV2ErUk1xV0hIdm4rajVmTEk0TDN2RWFtelY0dDZLL3RwZXBKYjdwYTlCcG1kdmtiU0x3bGZuSFo5OUQzeHZuZlVrbG0xWUFScWZPbUp0Mjl6Y21QdGtIbC85SnNhK1Y5TWRSMFpsUXIyMXFWZEhCekdjTldESnlsNnBzYkZGN0ZjWS9kRVZ6UHpkTVZqSmc1dXVlelZ3K3kzN1JPTlRCbVVjU1JUcmNKTXN4Q2xIMGV0NWZ1emVDMWpDVkYwMWc4a05hbjYyWWFNVTRXVGVJWWV4akFPMDZjenN1aG1EdFd3MVRDdTVldVdTSFIvL1dpL0oybnl1TVNVVi9mVi94cThZNUxSYUpHNnQ1R3JHUGp1KzBTcWwrdEw2ZHkyT0hoaUpod01DM24ydVo2bEd0U2wyY2xJQkVjdEdmMm1aQ0hValNTeVlPUTlDdFVFM1dqdHdzYTZKNUphMmkrbXRvdVBzWnVUN1I4ZnhYRFZWZU1tTFZjQnd5VmZQSmVmOWJVNnVPV3lWdzl6WDdYSXVteHVNdko4R1NNejRWTWlaZXgxSkVtbityb1EyOHM5MWl5NFl2Mk02NlpGcmF1TXdVS0VYZVhmakF2bjZKaVBtbHBvZUEwK0k5TE1xeHFDRzlmeStqMlBYKzNRV2VKZXgxM1BiYkR0QVZ6WC83MmhFdTFOaloyaGY4TVM5OVUva3JMdnZrY2t2WWVZc1VtS3hRWUhUeHdkSE1PQ1REMTNlSVdwMGNTRVAyckpsT2ttaXl1WXFKcWdXemgyWVdQdDBKODJZNlptaWZtL2VtN3hUZXJ5S0hwOEVNTlZmOGsyUjYwWXBhOHBscXVBNFdxbXNuMmk1YkpYRDNOZmtyaTZiRzRxK3ZraVJxWnVyeWk5dE9tRVErNGlLT05JUnIxbFBiSHR3c2FhaFY1VW4zZFNOK3lWZXFTTkwyK0xsREh0NHhaNHVwU2FSMzh1MWlpUzJqVDJGMjZvVVByOUhXRWMxL0wxNE12SXZSa2xaQzQ4QjB0RVR2WHlRbXQyelV2V2YwTGJwSjdEb2lPKzlrT2R6R2M2UEhuWG8rK08rOTRTRUFTNnkyeTBsNThqeXd0ZmxockVPbE51bGh4eGMxbG5KZEU4Zk5TU1diTmdZbXFDaHIvK2F4Y1dPOVNEbE8za0dJYkxWNVVub29yUjF5VExWY0J3K2JLN2I4c1YvbWlWdlhwSUxPUlI4TDBibVVtZkVpbUNNbzVrekZ2V0x5UzdzSmlGUGlYWG1XNVRTL1BNMGU1MFBiZWw2N1VMM3QrSGFwcUEwdEFMdFZScnl6aHk5OVdqbG5IcmNTMXZYb1QrQkN5M3RDcHpnNkl4dzVEMjUrdTR1ejJycHQ0ZlNhdVduZ3ppMVc3VDRGcFhMczk5bjBpbmVrai9UNjJMREtIdEpyZmNzYjBHbVp1Kzl0aEczdXJjV0szUEg3VmsxaXlZbUpxZ1Z4aDJZYkZEUFVqNVRvNWd1SnJKVHB1MFhQa04xOGxuSm5adHVmVGtnZUcwN3I2dTI2dUhmcGowc3lNWUdhMFZLWWF5Q01vNGtzbFdRVS9OR0RkN01BdHh1bDQzN2F0dWd6YnV5ZTJFY25VS1RaQlFQSXp4UUVNL29yb2k3VjlVQ3hibDJmRjYrWEV0WDArRWlud2hIOE01V043NXl2TG1Ea2JDZE5mNmVLamxaK1RmZUJxNU9xK2UrNUpKOVhOTWh6YzY5cWYrK0d2d0lkR2x6a1gweU5LSUY4bVlZdXNzNi9oSUlrTWV0V1RXTEJoSk8xUVQ5SXJITGl4MnFBY3AzOGtSREZkdE00YkQySk1neGVocmt1WEtiN2lPYTdtMDJSMU5wK2lWbzcxNjZBVkpQem1Fa2RHWlNER1VKVkJHa294NXkvckZhQmNXczlDbjVEelRyZGVOdGh1ZFF2ZHYxT1BDNHdHQ2ZyQ0lNOTNNRG0wUllJaU4yck5tVUdVMCtqQ3U1V3R4eHg2RFRVRDEyZ3piOVBYenc4dnl0TTFOa1BmRDB0QzZqWXlpTmw0ZU45VnozeU9Ta3NxMEpQNkczMWtaWnpjOFJENStKc01WQVJRNzFTNDZPWVBFVmtqUlVVUUhMRk15VTFZdFJvc2NGWERGZ29tcUNYcVpzQXVMSGVwQnluaHlBTU5WZnhFcVpkNjlDMkNVdmlaWnJ2eUdxOG11clZMY3QrV1Nkeit3Z01oZVBiaUtNL0w2L28yTXlxanUxN1hwaEF0Q0NaUnhKS1Blc3I3WWRtRWJzL0NWdHAyOER1MXBvdldUUHNDWmFWVDdIZit0WjdNZWpzZ2dwbzVwNUdFTUlqYnJMRWJ1dm4zcGlmWVkrakVhUnoxeUw4Ky9jYisrSjd2MXJhNENtM3AvN0hLTjVuYVpaWnFlYWtLcml2MitSeVFGejJTNENrN3QwckhZRXhnVVFkWlRMVjZPK1JVOXFVeFBaYi9rZXdFeW5oUXBHZU5VU3UyYXdlK2ZsTmsxQzBicllrcnBPWVJ0N05Ba0FEemtKbkFFdzlVc0ZYZm5NdnBPbEw0bVdhNnhlMkxxOGVtR3k1ZmQyb0xzMUhKSlpUODJzZDNDYzFRUDNTQVRqbmR2WkNUUCtrMU95SHdSbEhFa285NnlYbFljd2hxejBOK0FVRXh0MU04eFNhV1g3akZPak5NNGFtcnZLM05HdGNZVC9PeTVPUDk3VnRYellXMTZTUGRTSjU3djIvMzFITUV4RTZoR3RaSFdyRkZnaTN0aTF0Q1AzUU9idUVxN1IrMTFUM2JOaE96ZVNJQ3A5MGU1L1IyUEYyaGRHR1dybGNwejN5T1NlbDYvb2dwUHFKa2JNVVRlU3BQdlNMZkR4d1UzTXdIZEZPam9rak02bno0NkgrcmZLRkl5azFZdDl1V2FlYlptd1VUVkJOMzhPWVExZHFnYmtPTWNCQTVodUU3K2VuUEl5VmRUUk9scmt1VWF1eWR6RFpjdnUvdTJYSTVQMFhRSzBGRTlkRUpNT2R5OWtaRk1TOUdQNXFKNGFCUkJHVWN5NmkzcmllNFExcGlGZWxXQ2Jqa20vTmRyMy9WU085aUo2VnJQM25POE1DWFRrUlpaYUtxNVhsM2xqYkNOR0ltT3ZDZWNmNmxROTJzMWVuVk1KVDlzYXp1V250amNrN3FuYU9SM1dMQmR4MTVFdlJtbDdZVTJ4ZGwzQS9TNmhIRXorVDUyZS9UVE5pcTFYSjc3cGdSc0lzbXp0WHNTOUFEMEc5cnRQN01BS1hCSmw1d24zNU9TTkhsKzY1S0o0OWZ5cG5uMU1UTHBZaVdqYytFcTFramhwZ2RiczJDaWFvSnUxaHpDR2p2VURjaHhCZ0ttcHJPOFRobmlYakNLTFZzdVFUem8xWnBwdUk1cnVjSXE0Nmdld2cvNlFoekR5RWhWRzJ3YmREQ1VRQmxKTXRrcW1KbHI0OFpGYlJadXBpMHAwY2IvN2pFTnh3NnYzUjVlTkozVm1oKzV1SmxhTTg1V1hWK1ZsSzdZaFhFcGE2UFhqQi84ZTFVeWlxWVVhVENZWm9iSWg4MW9ZMmtHOWJsNjNsTExpMjZxMzZEdGFxUHhhNXZSNnM2dWRrVUdTK2wxdDlUSWRmc2VPVjIxRitHcEovUXJiTC92RmtublNtZDM3Q0lOY3l4OWlRMzk0YjJDNTdvamRxd004MUkwdmJ2OTNDaUFvMGk5K2pnSzdiaFFyR1E4RVR0RXlYbDV4WUtKcXdtNm1YVUlpM3ZTaFpUcitDQ0dxNTd0dEUzTGxkOXdlYks3YzhzVjFtdEg5UkIrMEJmaUVFWkdleHNwNXJjRXlqaVM2VmJCTExjYTV3Nno0Tk5yYysrc0c5clZ1RWtkZm5SVElZeHVSYlQyWlNEeHFyTXI2akZlbTY1YjJUV082K3NtUitKMURQdzNHZUViTnpRMXkwRklvV1NwNWMwWFJpenBENm1xMXVIWThWYjc4OHJQa2wzZG1CeDJlV2tQZEJUNGF2TURITkcrcFhMZmQ0cGtucFVIYlFLL1k2NFB2bi9XMEVWZDZrTnZjeWhhNnJtWnR0SFB6citoSm9YME1UcFJOOTk1SlpOc09xSWxqZ200WXNIRTFRVGRURGlFeFE1MUlXVTZQb3JocXRlS2oycG5HNmJGTFZkK3czVmd5MlVyc2Q0MVIvWFFDNU44Y2dnam8vdDErNGJTRDZJRXlqaVM2VmJCZU9UanhnVm13Vi9HY2xkM3JBYzJuQWpIc240SUtXdDM4L2VyMDhTL05YT2xkRXQrcERYU2gyT2NsdlBUakpsb3oyZlE3Mi9HU1FiWjFvNjFiWXpTVnNzYmdTM0RONE5JNzRPUkVIUGJtVjBqMkdDc1I3TVpYRk5Eam9NODZaakZ3N0k0V0craDNQZWRJcGxudFF6MmNaZDM1T3NkNktvcFEvTG43MDR2aWZaV0I1RHZ3M0c0VTBBZm80VXFWVEphbzZLbHlCMXcxWUtKcVFtNkdYWUlLMi9HcUo3cFBzZHhPb0dqR0s1NlQwT1hlN0t1NWNwdnVOelpQYjdsY2xRUHlicC9QQ016V004UkpwSUo1U1NTcVZiQkxMY2E1d216TUdZeXVHSUdWRHROcXNIOS9aenFFWUxSQkNZanY1b0g4QjZCVUszeTJrM1g3ZWxSMWlVZVBkSithWlptYUVhRG1IV1g4bkNhamhsU0djVm9IejFSelZMNStWd0JFZjdxQ0tHek81NFJZQVpQaHRkMTREZUJ1a3pIWDZJMzZUVnZYeDFzOEVmeU9CNXkwb0Y4SlhCU1g0QlV2ODI2SjhuMTR3QkxmU29tdG1wV0pCbHZ0YTg0MzYvaFFHVklIeVhtNzhmMVpsR3J2Z3lsU2tiYWdTRXQ3VXVTODJ5OWd0RWYwd3JYQk4zTU9vVEZEblVoNVRrK2p1SFNldFowbVEzaHJHeTViTzdKVE1ObHNqdTBVTTNpeE9IMVExa3VSL1V3TFBQUWVTRWpFMlZsQ2hrWmFSdTRISFFyamp3b0o1Q2NZQlgwUkpsQkw2VmtDck5nTGRyT1JUMVMxVGJkTzNkMmQ2ajlhWXNTcUl5b3ZkdmU3U3QxM0RRZjlhaklzRmRUK3l6U2t2K3FtcEVOSFhQelVNTkZYcWhCbDZpWlF6TmNTaWdQV0d0NW5WSm9vY1h6N1V3MUNkZC90VkQ5cHEvYzBYMktJd3I2NnNBOStiRU9ucGlCU004d2EzZHMweWJTS0cwVFNJMUV5UytwQ2hwRVgvUlV6T0I4NFV3SFlLTnJ1b2dHc2RZRGNtMWVRdm9vSVUyMElkZXVWTWxJdVlYU2J2T1QrMmkxZ2pIZHZCRTFRU2ZIRG1HeFF4MUdlUTRQWkxoTTU2cTkzbHpiY2hVd1hDYTdIMm01SE5WRDRodFJ5TWpFV1preVJrWjM1UFhYYUFhZ1pFRTVnZVFVcTZBOUdrdmpBck1RS0dTellHTzl0a2RBdktUYnByVnZlMFROVW00R1RLU3A5KzZnMGMzSDRRUGF4MUEraStybWJqeVM4L1UxM2loQnEzYnZqVEl3clkxK2F5MXZOblFZOWFaM0JibzR2Wk42akx3YldJNjFWTlhRNVRMOVhmMWlWdDF5VGY1NmtlaWF3bnJIQlBQY2Q1ZUErSHI2OTJiZlMzUDlFejNvMUN2TktUSVpBTzhsU1NiUHZUbDF2eVAxQ09tamtzT00xSVVjV2UwRDI4dlVvU3c2aThHU1dYZnB5WG9GWXliSlI5UUVyYWE0aE1VT3RZenlIQjNKY0huZXp0VXRWd0hENWNqdUIxZ3VWL1dROWtvVU1qS1JWcWFNK2ZjNFBYWTRXVkJPSVRuQktwaE5TeTJOQzh5Q3ZYQ2JxMXJYWE1QS1RhRGQvTlhEL1pZcE1OL3FXNER0Y0VEVkRubFlKK3RMTEdyeWttcEhqaHI1UFJMNkJlbTJ0bXZ2Wk5CYmJwNngxL0wxSmlZZDRYb3BpQkJkeVFjM2JkblZUVW1MNEZxMnJyQXl6R0x4NXlVSmNTTUdBeTI5bEQzM1pjUzFHWExxUGFPcW56OXRmNXFCaFpzdmhkNmp5NXpvTjhGZjRCR0MxTU5uZFVlbzJ2Vk5lSFF4cXdwcHFLQWhmVlRKbW5rczRSbFdrcHFENjR5UzBlWFd2ajhSR0hJR1dhOWdOUGFZbXFETnJrdFk3RkRMS011UkJuMFl3MlZlOEdIRm9FQ3RiN2tFdE9YZE4yTlhFdzJYTmJ0N3RseStUOUYwMWQxVlBYVERoSThMR1psWUsxUEV5QXltYXRrL05kZEZrd1hsRkpJVHJJTHBON1EwTGpBTDNTSWRIUjlsWjhZNlkyb2cvR1V4V2FvcTdZNGsvNzdkV08xZzlJY1VWRXdTeWUyc2xpdGJhdVVlUWEzY2JTQjFhcHFSNy9nN29SMjFmUDJKcW1jYlMrZVpreHEwYVVkNnVqZk1zU1c3Mmd1eHhpYVZTcy9PM05ycGJvT29wYXJvZXpMOUFKNzdGcEhrV2ZYdEdMV1JzOFpkdDl3dDM0UHNKN0wwbVJTbVkwVk5naWhtTmxlOTlsMVZQcitpRVIzbFU1MmhJMzBMNmFOS1hxK3dWekcxanJWZHBqSWxJN0hhWjU3WXBjaDdkYjJDaWE4SjNqbDJDWXNkZWlQS2NuQXd3eVdUajN2MVJBMXBBNWFyaE9HeVpYZlBsa3NWay9zamFsMTlkMVVQM1REaDQwSkdKdGJLRkRFeVl0emUzWGl1VDgxMTBXUkJPWVhrQkt1Z0IxeHNqUXZNUXJkSWg4ZUgyWm14eVpqdWdSbDRCOStxYlRkcUVwb0hkSlU0N0xNU2xYbTVuMm1Ta3IvZHRxZnlaMTQvdXArNTV3UTB3VjIxZkQzZlUzK0ZwUW5iL1AybmJKYWpMOXdFMGRudGh0RHBkMXJEVFV6cXIrN3U2a3d6K25QUEtaTlliQzlURTV2dnZrWTZLSUdMUXFQZEhhblk2aFoyWmR2U3VFbGdqYjlTbGo2ZkxFNG1UYm54UjlTbTFHWWV3OXY1VkMrY0x3MnJQa3JDR3B6QTZ4U2dUYUF5SlNNSnYwMkhMZG1pMTlZcm1JU2FvQ0hnRWhZNzFCREs4dmR3aHN0TXJCblVtNXV3WEVVTWw4bnVVU3hYL0VlclhOVkQya3RSeU1qRVdwa1NSa2EwN04waWNINXFyb3NwQzhvcEpDZFlCZDFRdEJsK3pFSzNTSWZIcHRYaldXWXdmR0R6NTZNRzNxOWFrUDIwREt2cG5MaVhuaWdINWU4M0RFWWl1RXF3TDNXa3BsVFpsNlZMV3M1YXZwbnhlUnNJZWY1VHpvbFRjaTMreVd5WS96WnFYMUtlMWZ1MER0UDgwWVhkWkVrNVU1WVpZSFZRN2ZVTXhHbGlrYi9lKzZNUytGWUpQNDBQcU45c2JaVGVXK2wyNDQwZEl1OCtrKzFZdWkrNzluSmF4SkxEZSsxREtNUXFFcWtCbTVwSlRkV3crNDUxWWxaOWxIdlNWYVIvQVMraFNNbjBURWN0NllKLzFpdVltbnBVVFZBRGNRbUxIY3FxTWNjelhPTVB0MjNFY3BVeFhFZXlYUDVQMGZUMDNsVTk5QUlGVHdvWm1WZ3JVOExJYUQraDdzVnpmMnF1U3lZTHlpa2tKMWdGUGVCaWExeGdGcnBGT2pqV3JhSFJWUGhCb0oyZHFoYWdhZzZhVnZqM1B6RmpUMWQ3M2N5WmFkWkN2UE5wcU9qR1lQVm9tdlB2dTRPREgwbXVrcmszZDFFLy9aUzFDZW11NVU4WFkyeGYxOSszUzNENWxXdDN0K1NOR0cxMnorSUdlSHU1cGIvaDlVL3FnSXNhbDdIT0FLdWpsWUMrdEwzM1c1RlVRam9mdFhPaUlwZFhXODFYVnV2OWg1dnJxcHVxaW9vYklxK2x6UHBIdDhIZm94elRvMWFaTUFyMzArekdJSjFOOG1uUDg0OHFJTWN3WHAyZTZORklIL1U5b3lMVjI5RnhDVmlpWkxxbXc1VnV1ZXNyRmt4U1RhQUpPSVhGRHVYVWtDTWFMbGxtc2tYTFZjaHdkYks3Yzh2MTdtblRjNWZmSnR5bTc4N3F3UmJZYzYyUWthbUhUNEpXcG9DUmtiYUptYkRoKzlSY0Iwa21sQk5JcGxzRnMvVEUxcmpBTEhTS2RIQ29teDBaZW93SDBhNTlhckoxdjB0dC82cDhINHZROWNsb3VveTBFYStuaXpRbTFjL3FhM1N6K0hOVEQ5eHZ1ald2K3hYc0RYdFBMYStYWnVqRVZQUDg5bmhjbjBaMG03dmRUZGtjUyt2WE9FaEtETzE4ak1QVVYzNGxheXFzaXI3eVJoNGFPQTNjMXlLOW1oTG91WGk2NjBHSllYR080b2ZJblJtY2NVTzB4dTRaSkViYU9xemlrOGp2VjRwVHEyUHJwNWs3Zy8vdCttZ0MvVk03dVAwN0IwVXNVVEx5SW5TV25vUlhMUTZ5TmU5MHhZSkpyQWxVUHAzQ1lvZm1hVUh2YVZQRGUydXdYdmk5bkpoOE5mWG1SaXhYTWNOVjd6R3BiZEtPTFZmTVI2c2FCWFJXRDAyQTJMK0ZqTXdwenNvVU1ESmlJdlVjQSsrbjVqcDRjcUZNSjVsdUZUQUxuWUtMUGRTemNNTE43OWpvTmhUdSsvRlVPblIvM3Y3NUJ6ODBnV0dRdG8wb3EwbHM2eFhkT1RYdGNwdWI3Sm5jcGFQN2ZtaVhSQkxVditwdktKYzcxWitIK0RQVk5lSVI5WEUvMVU2K1gzMURJeW9oY2JOOGkwOUM5OVhublpvU0dQWW1uZitlVmZXME5DMFNoc2pkS0tiZmtUYTRSYW9wRWY3Y1ZIbmN1MTdaNzdWUzVkTzlZbzNYcW8rOWtFSDNwRVRKaUVLK3ZmU1lWWXM5a2VlZXJGY3dFMm9DcDdDNEozUDFvSDMrdUlhclUyLzZxMzlyVFRGQlg5OVEzWmJMNjU0b1V6SERjSjBPWUxuVW5nWk5VZWxDR2RxN04yRTVjRllQdlZCUkp3V056Q2xrWmZJYkdha2V0ZmtOZkdxdVJaTVBaU0xKS1crWlU5aUNadUg4SzgyUVNyV0NmNndOMGhibEpvLzA2SmgvS3Z3bTVjNG9sSFkvaHZGMWEzNDlqaGRveW5lZmR5ODlDYmtuS3BiTHY1djREcThxNkZaMWt5eHpMTDdTY011QWJrcWgrOTJ3Y2NjSlErUnhFYWFGMHBYTzJxK3hWUis3K1RpSDM5ZjhKYU1yaXVZbGlGcTEyQlY1N3ZHS0JaTmVFN2lGTFdpSGtnbGp1SktSYmUwQmEwMlJycTl0dHR5V0srQ2VxQ2kyWkxqMExQOGxMVmZFUjZ2ZWxOM1Z3enRJK1FPcjZ2U1NEVnVaN0VaR1Q2cFFubDNvVTNOdk9kZERPZUV0Y3d0YnpDeVltZjdpOU1sUEx6eDRzOXZEZ2Q3SnNEdG5ZdzlDWjVaUjNyTFJVbVh0a2pRSlNkazI2NXFiYTU2L0VyenRhTzRGRE5meXZlQXJuMGhubWkvZm9mdko0cWNNa1NkSEh2R0FqQlcvUndnaXdoY0pZdFhIYmtwZllSbXpsNHdlbVc0Mm80dGJ0ZGdWZWU3eGlnV1RYaE80aFMxbWg1TDVZcmlTa1czdkFXdE5rYTZ2YmNiRWNOa3JsMzBaTGoxamJFbkxGZkhScWpkbGQvWHdEbEwrd0tvNnZXVERWaWE3a1JHZlNVM1hDSDVxN2kzbmVpZ252R1Z1WVF1WkJka3FWYzFWdjZsMUFuS2dmdFZvRGNNYjVTWVA5SlJQeS9ya1RRcGJSaWpSamZGT3JXWnFZWjJpbEc2OUl1RnIvTm40b1ZneTZPbGFVNzZ2V2w3Nys4UHNkYzVEOXp0Qm93NlRoc2lqWWt3TUpLWGVETkluUHBvdHVGMGZ1OUgvak5XMWUxdU9jNWVNMlQwN2FkWGlVS1JaNXlzV1RIcE40QmEya0IxS1JvdmhTa2Eyd1Fmc05VVzZ2cjZ6NXJGYyt6SmN3Zm92ZC8wWThkR3FOMlYzOWZBT1V2ekFyanE5Wk1OV0pqZkU5RStKcklkeXdsdm1GcmFNV1ZBejVOb0JFOWtBVUg3QnIvajFkR0RsRTVrTnQzNkRiRjBJZWtSeDJDYlZiOTdiMVpTaXJjZFhidDdaVGpvbjBxblEvL1JobThHZDFmTGlmamNUZXRwTXRFZWgrMjNJcUtPVUlmS29DQk1EU1RXUlpXRjhZcnE5NEZaOTdJVjRoSFZRYjdIdUs3bGVoREVuMHQyV3RHb3hKdExZTUNzV1RIcE40QkcyakIyS3BmZ09oK0Y2bzlqemdiV21TTmZYRm9ISGN1M01jQVhydjh5V3EyV29aLzM0NXBWNXFvYzJsdEpIVnRYcEp4cGhaVEpERkRLUm41b3pvcTZIY3NKYjVoRldibmxYSy9WTEp1NU1GTEc3akZZR2I5U3ZHaloxNDJKYkk1UWVvZksyUDllUWF1RTA1UjE3RGRQc1RpMDBINUN2NS94VW82RERSejFmUGZGOTkyUVV6Ull1ZUY0cExWN29mbUllVW9iSUU2T09DaTd2ZzgreVJFVXlONUJWSDN1UlJ1aWcvZzVrVGs5TFNqcHQxV0pQNUprbkt4Wk1lazNnRWJhSUhVcG1pK0ZLUnJiSkI2dzFSYnErdG5uVFBheWQzZm5hT3hHTEpqdUJOM0FZc2t5aCs1T3pvTnRVdnFjOTFZUHZzYnozcktyVFR5TEN5bVNHcUgwbTVhREVmR3BPeTdvZXlnbHZtVWZZRW1aQjlTY01QQkV6TnZxcXNqdENmYjNKZG1iOHFmY1lRYlo0OXhXUmRSYW03a2Q2NTBPYVpnYlR0M2N0aG41QWRLMEovbzZoT2RoYko1UzhVejUzTzNTL3lYZmMzNVFoOHJnWWswSkpsOGhvRVZKU0REa0NXL1d4Ry9GWDFBaFAzcEl4MytwS1diWFlsWGp1OFpvRmsxd1QrSVF0WVllUzRXSzRrcEZ0OHdGclRaR3NyMjNlZkpacmI0YnJGS3IvUXZkYkxHbEhNb1hIMXkva3F4N1NVcG9UMnFvNnZRaWpyRXhlaUJKYi9RdC9hazRKdXlMSzlMZk1KMndCczZEbXlZLzhFTzFUS2E5bDdiMS9lbnJtUERIZTFPb3JnWjN5TFhORDE4a2pGNjB6blV1SkllK01tU2x6N1RmVzFRTFQ1dVBnYjJuTlMrWlFnYjNWOHI2WFNuSWN1ditta25pZzM2U2xCektrenZINVlvbDVtQmJjcm8vZHVCNjlNZHZ1bmU1eDVwS1I3cmFrVll0ZFdlWWVyMWt3a1RWQm0wV2ZzQVhzVUp0dzVCR0dLeExVMW9QWmE0cElmVTIxWEhzelhFSExsTGwrYkpSRm92VXVEZlJWRDAwa3hmL2FWYWVYYkpTVnlRdlJyT2VJL3RTYzN2OWdKWHNkK1paMWlQckt2WUJaVVBaNjNIelNZMmIrM1k0NkVxOTdLQlhPRm5xTDE2Vmd1b1ZIU2k1b1dwL2x2YWpwcTcvSm1XMzRTYi81enMrQzc2Nlc5NzFWVW5LaCt4TkxWL3Q0RTUrZCtwalV0YjdkWHFiR20vWmNjRmF3YWw1R3haaTNaS1M3N2FZK0FiVEcwcnBWQ3lhdUptaEx4Q3RzQVR2VXBoeDVoT0dLQkxYMVlQYWFJazVma3kzWDdneFgwRExsclI4YlplblArbW11dG4rOTFVTWJyUENSWFhXNmlVWmFtWndRQlkxcGRNVjlhbTVObEc5Uk5UTlgrN0FEMUN0c2ZyT2dYbGZMdUlNbXJFUWZPeTRkU2JkeHFQUlAvZTZPWHY1dHlMaUVGTnFqSENha0I1YmFRcFNYVUkrZTNIc2xheHk4d1ZDdStOVjlKNlliK2Y1cWVmWHFlZHZzb2Z2ZDNNY2Z5d3Z2R3lLUGp5aytwSlR5K3ErRFZSKzdtWGc0RzVmN25RQUFJQUJKUkVGVWZkOXVLSFdjczJTMDA2MGkvQnVrc2NqcG1nVVRWeE4wTUhpRnpXK0hPaW5ISFdLNDRqaHRQNVMxcG9qVDEzVEx0VC9ERmF6L2N0YVBiMjJ4RnNyN3J1bk8yNEdSVVhQajRxcjZqQkM3bnAzdW5neHM3ZUt0YVR2SUN4ekd2V1hkaEwzQzVqY0xhczhybTViVjArZVdibGwxUVVRZUs3MVMwelZ5TDVNNS83VmpEcEdDckJ6TU9ndFRsS25UUnkydW5CVHB0Zi9PMW5zaDlBcmJYSE5pM1Y4dEwyOWk2NmlOQ3l0MGYveEV4SlcySXlVaWNLWWdVa2QwZDdySUZHMXFORlo5N0VSeWlaNDdtck5ra2xjdGRpU2VlN2hxd2NUVkJHMFcvY0xtdDBOdHlwRkhHQzRycVAwWkxyME42MmlwWEp5K3BsdXUvUmt1OVhHL0ZTeFhvUHIyVnc5V3pTeHhNU0NsK3NabXJKVUpRVTZRdmpkalFwV2R2MXRVYi82eWxyMk9lOHM2ZWZlWGUzNno0SUJYZDB2azN5YXNrOVVzaDRXMkZPNXNEWnRGek9LUmlHWjBwbkhWNmNtYjB1MDl1Q2huN242ckJnTm1obUh2YWJQNnlOMmMzMkV0cjFpWTcxMDR5aUowMy9HWTkzSzNJOFViTU9OTk5lelZjelF6UnAwUWxWMGZPeEU4NDMyb2pDVWpMMFQ5aTFxMTJCRjQ5dUdxQlNNWkQ5Y0ViUjc5d3VhM1EyM0trVWNZTGl1bzNSa3UzVHpyMlI2ZHJ6aDlUYmRjT3pSY3NqcCthY3NWcXI3OTFZTlZNd3RjREVsNVVydVB4cmI4UTVEanhaY084N2U3clVBMTV0anhxYmsxVWNhOVpaMnMrNFhOYmhaMCsrbHBHU2tRdjFUOUxIYzZ3cTUvS0h5YjVkNFpwVkc5M3U2bWVjWjA4a1ZsbjRWNWZnNWQ5OTlyVlYwSGVkTUR1YjJKWERxMndYNXVQVm4zV011cmFzTXlqN0hOVnVoK0d6TDZLRFJFSGgxUmZFQlZkRnZZMHNLdWoyMDJIbTBOM2w1MEhlVXJHV002NGxjdHVpU2FjSDNkZ29tckNkN1pDZ2liM1E2OUU0NDl3SEJaU2UzUGNEa1dUY2JwYTdybDJxUGhrdWxkQzF1dVFQVWRxQjZzcWxuZ1lrREtrM0xzM241Q01Qa1E1R0FFZFlEK2pBbHhUMm9aN0orYVd4VmwzRnZXNWp3Z2JIYXpZSnIzalgvWHlxSG0vK2pmQnZwaE8wS05EclYrRnZDaC9ucU45Vkd5Rzd3Z0ZiVzNpOFVqczZiWVdTdDgxb1hmdVRCK2RvKzF2THc4bzcwRE9sa0wzZThFalQwTURqN0hSaFFkVGlySGdmY1ovV3pPZ0FGOS9FM3lvYktWVEdzNjRsWXRaaVN5bFlLSnlsSkkyT3gyS0VxcWJpQU1WNWZHKzNoL2hrdC9lSEE1eTdWSHc2VUhtSmExWFA1K3RWRDE4RmJId2djQkk2TTgzNFNldWx4R3BqOWpRbG9BdFd0cDNRcG1LeWlqU2lva2JIYXpVSHNoNHlFd1BTdE5vWTBTZTYxQU1tSFFNY2cvU3lTRmVldkRSc1A4Q1FodkQ4dndnZTY1Y3ZHcnYyK3pCdW44bzNXaThxL24ybVV0cnlvTzd4WUtvZnRkWkZISDhyb3VyRW1xOERhaHVuNTlWQyt1ejl5TzRPWXFtYTdwMEExY3Y1YVA1Smh4WVNzRkU1V0ZrTERaN1ZDVVZOMUF1cEpTU2phYXU0SGg2bUxhd2JHL3BnaGtJTmx5N2RKd25VTDFYK2grZ09MNHRyOWZMVlE5ak9NcmN5V2dPb2xXSmhQRS9ub09FZEVZWlB1bjVyYUNNcXFBUXNKbU53c3k5aVMvMFJpWUdaZXdyNXVQeXNvQ2dYVHJ6ekx5TXp0cE5jNW4yeTlnZHJ6bEl0RHRydW05NXJWTnIrNHkrVVg5bnFGbTJ6NXJlYldTMGpzY0dMcWZXbjc2SlVwcWg2ZW1NQXl2MnR5VG5kUmhYSFBPQS9yNDgzUnV1bUJQTlZQSmFKZWtTVUVVM2J1Wld4TXd4OSt0RkV4VVhvTENacmREVVdKMUEyRzR1alNhNC8wWkxtbDV6eG52VGJWYyt6UmNwMUQ5RjdyZktFamtYOTJ5Y25aekJhdUh5RlRtQmd1cFRxcVZ5UU5SYXFhMk9TM2FiUnBUZzAvTm1jeHZCV1ZVVVFTRnpXNFdtbHArMUdyVFJhL1FKallqb3JLWktWQ3hMWVZWTWJUNmxVbllFdEg4M04vTksrbE12TTlKNCtmdityeXJQcFBxZm4zOGhIMnpuZGJ5eXBoNUc2U2grNG1FL1VQa2laSEZCRmNWN0lxYW0xTWZoN25OVXpMaWZiOEJTZDFYMTN1T1ZZdERJYWFmcjFzd2lYS0hoYzF1aHhJbGxEV3Y1b2ZoNnFEYmkrRTY1YXdwMGl6WFRnMlhmUDFrUWN2bDdWY0xWdzhkbGN4K21GTjFoc0tGSUEvRFc4K2xYbW85TzdFNHVvTnk4S2s1OCtpNktLM2l1eStHaGMxdUZuUURTaEVjcVg3am5pemE5K3RHWTd1akxWVDJMWVZQMGxOUk83eTJWTGR6VFJlUm1kd2dsZTZpU3c0a3dkOXY4OXNPa2JBa3FnTHE3bDgwZWlCMGYvU0E5NEovaU56NzZLU2JTaU5HTC9La2lDWTlWRllmYzVTTXpKMXRUWWZVSDdXdllsKzFPSW1DOWFGMUM4WXFrdnVpVDlqNmxaZm15N29kVnhpdWNRSHV4WENaRVpOMUxOZGVEWmY0Sjh0WkxsKy9tcTk2R090azdpdWJOeko2d1VFN2owVVZtKzFUY3diTHVpZ1RpOFluYkNtellGWnZXSnEyMjUvY1pReFVmdmRKNXp5eDZGWUpydDB6NDZlTGo3N29wQjd0RDZsRTViZHVPeVVSdlRMaG8rbnEzU2hDOTd0aFE4ZitJZkxRMCtuM1ZhRXNxZ1FEQ1F2clk0YVMwYmJ0WFdPRVZpME9zamZqZE9XQ1NaUGNKNnpXYVBQV3IvemFZN2hHcGJvYncyV0d2dGF4WExzMVhOSnJ1cGpsOHZTcithcUhrVXJtdjdCNUl5UCtTR2ZGdHVOVGN4ck15aWpUQ3NjbmJEbXpvTWFEMWE4ZGpHcGsxcFI3b0pzN0cvbHJCQXl0a1VnWFZ0VUM2N2J5b2tVV1FVMGpRVmk4NTZ4RVB6OG40SDVyZWRWRWZUZFFiUVJDOTIzUE9LN3A5b0kzTWNlRDB5NnJzWUh4ZXp3dHFrbFBsZGJIK1NYVE54MGlyd0ZtWDdVNENZTHRvYlVMeGlhVDg1cFgySEoyeUNtUDZ3YUdhMEJtUDRiclZMcW1HSkRwbnU3WGNNbVlrOWVZaE81M01maVBQZjFxM3VyQkgydVd1NlZWWnpaRXFaZTZ3MXoyVDgwSmk3VlJKcFdIVjlpQ1p1SHI3L3BuNmYrV3hRenFOM1hIdjZTc1R3bHNSbmU2ZWpBbGx2RXpwY1preGluTnZpSWRDYnA1SlN5VzlVNU9PNjdsTHcrTHVuY0tJM1MvRXpSdzZCc2lEenc2NWZiNTVzL1lsRGhUbmltdWo3TkxSaVJzWHhSMTRsdTFtSkoxZjlpMUM4WXYzZUN1VjlpQ2RtZ2dSdmdVdzlWanRDUERwVWRQVnJKY096WmNwMUQ5RjdyZjB4ZmZpYWRmelZzOStPTE1kRy96UmliK1V5SnJvMHdxRWErd3k1c0ZHZDVUdnpVbmkvandtYkg5N0JQdHYyU1cxTXhGNWo2eHM5NVRmY0d5OHVZODlOZXpKa0prMHdsNGhzaW5SN3JkSjdldmovSnV0d05NL2xXTDIrV01aRDRDR0M0Zm5XM2MyMzVOc1ExT2Ewa2hydTVHTzZaUm5iV1VZa3ZwTnAwTStTZFBaY21sY2RkR3U3Yk1qVnZwdnY2MVRaaTVNUlo5WGthNHJ2cS9kYnZOaTJaeXY1RnJKZDJKS21XaHZIVjlURm0xbUFVSWtTeE9BTU8xT1BJSkNXNjlwcGlRcFNNOUlvMmdyWFpNb3pwSDByU0plYWtiNmh0MW9jOTZrTVA3aWIwSitWWmIxdFcvOE1hNkU2SXY4TWpQOWY2cW5yYTVlUVVTSThwRUFwNGg4c1NZOWhKODQvcW9LN1dXcFcvVllodUtvMTBSd0hEdG9yZzJYbFBzZ21FeElkWDZDOHRtU2NXU1M0d1kxVWtFZHNEZzlSQzVkNnVJOWJJdEV4RDF4S2FNSXJUT1NXZDZlc2I0aWVyVENHeDRpUHpUaXNMa2R6Z0wwcjFxOFRQNUhDSFhHSzRqbENKNVdKeEF5ZStKTEo0WkVqdzBBZTAvYjNZTmhsa0YyTzR0UGI4b3p2OXFzeVorenk0K2VqSS96OFJRbUlDbzBsYUh5QXRuZlp2Ung2OWEzS2I4U0JVa2dPRUtJaUlBQk1ZRTlJdXp6cWRveHNKd0JRSStBdlUwSis4K2RyN25pOTR6NC9mNUJuYk92ektmc2YxdGRFWmJVYVpFbnAzQXRvZklzMmVYQ0NHd1BnRU0xL3BsZ0FRN0pLQW5wSmlGa3ZJTzBhMjJ3ekw4RkpITnJyMmRUVzYybEhFalhLWXRoUzgvai9lS2s4WkI0ZFhjVW5IdlN4YUd5UGRWWGtoN0tBSVlya01WSjVsWmpJQnUvT2dkZHFUM3Q5MTlmVEVCU0FnQ2NRUmt6YWo2WmQrMk55NzFRS2hNV3dxZnY3Ny9QWFNYZ2M1cjk3OXRqaGtGc0hCN0N3UVlJdDlDS1NERGh4TEFjSDFvd1pQdHVRU0tmMDlrcm9BOER3RkR3S3p0eUw1dGJ4YThGKzA2VlYvcHYrL3ZuNS9mMzMvLy9oNjNaM2VsU2RjemtlTjdGam1KNUJNSk1FVCtpYVZPbmpkQ0FNTzFrWUpBakwwUlVHTW1mRVJ0YjRYMmtmS2E4WW5jMi9ibVFXbTJGQjU2RkZuUFArbExGWGtLaFZnYUFsb1JHU0p2Y1BBWEFnc1N3SEF0Q0p1a2prV0E3NGtjcXp5UG1wc3lIeFhKUk1zK0hTdXJlN0tYajU1a0lrbzBHUWt3Uko0UkpsRkJJSVVBaGl1RkZtRWgwQ1BBOTBSNk9EalpKZ0c5amRWem00MTBNM3FmMVJzWlJyYk5GVGZiVkJXa0doQmdpSHdBaEZNSUxFVUF3N1VVYWRLQkFBUWdzQUlCdlczdlJyMFRMZHZRbjhoOG52TnpLaXNVSDBtdVNvQWg4bFh4ay9qbkVzQndmVzdaazNNSVFPQURDT2k5aHphNnI1eVdMYk0zTW95T2o1NThnSklYekNKRDVBWGhFalVFWEFRd1hDNHlYSWNBQkNCd0FBSmYwbHpmNlB5bTg5Q1ZLSEdlNlhzcUIxQUZzZ0FCQ0VCZ0h3UXdYUHNvSjZTRUFBUWdNSW1BM3JaM3F5MTBzNmR3Q1ora0U2ZmVkbWtTT3g2Q0FBUWdBSUVWQ0dDNE1Gd3JxQjFKUWdBQ1N4SFFuN1g2WFNvMTBvRUFCQ0FBQVFqTUpJRGhtZ21ReHlFQUFRaHNtWURlbWZGbnl4SWlHd1FnQUFFSVFLQkRBTVBWZ2NFaEJDQUFnY01SVUY5dHFMNE9seXN5QkFFSVFBQUNoeVdBNFRwczBaSXhDRUFBQXFlVDJoUzFZZ1lybWdBQkNFQUFBcnNoZ09IYVRWRWhLQVFnQUlGMEFvL1g2ejc4R09QM3ovQktlcnc4QVFFSVFBQUNFQ2hDQU1OVkJDdVJRZ0FDRU5nR0FmVlZxNUYzY25xOWNFKzJVVHhJQVFFSVFBQUNRd0lZcmlFUnppRUFBUWdjaU1EdjZ6WCtWUHpseFZjS0QxVEdaQVVDRUlEQW9RaGd1QTVWbkdRR0FoQ0FRSitBK3VidTJEczUvYnllL1dDY1FRQUNFSUFBQkxaQkFNTzFqWEpBQ2doQUFBSkZDSHdyNzhRUzhkL3JZYm5LSlFoQUFBSVFnTURhQkRCY2E1Y0E2VU1BQWhBb1NPRHI5YnJhb24rKy90a3VjdzBDRUlBQUJDQ3dMZ0VNMTdyOFNSMENFSUJBVVFLWHl1NmRuRit2NzZJSkV6a0VJQUFCQ0VCZ0NnRU0xeFJxUEFNQkNFQmdKd1RVTjNkdlZsSC9zWEdYbFFzWElRQUJDRUJnWFFJWXJuWDVrem9FSUFDQnNnU2VyK3IzcC92N1ZiOS9mdy8xTGQ1WDJaU0pIUUlRZ0FBRUlEQ0JBSVpyQWpRZWdRQUVJTEFYQXVxYnU4NmZiYjM4WHZLRm5CQ0FBQVFnY0ZBQ0dLNkRGaXpaZ2dBRUlDQUViazdmUk4yd1Qvb0NIQVFnQUFFSVFHQTlBaGl1OWRpVE1nUWdBSUhpQk5RM2R6MC9OdTRxWGdBa0FBRUlRQUFDYVFRd1hHbThDQTBCQ0VCZ1Z3VFVWNjE4UHpidTJsVnBJaXdFSUFDQkR5Q0E0ZnFBUWlhTEVJREFCeE9RNWUrZTMrV0QwWkIxQ0VBQUFoRFlJZ0VNMXhaTEJaa2dBQUVJNUNKdzkvZ202bGF1WklnSEFoQ0FBQVFna0ljQWhpc1BSMktCQUFRZ0FBRUlRQUFDRUlBQUJDQUFBUWhBQUFJUWdBQUVJQUFCQ0VBQUFoQ0FBQVFnQUFFSVdBbGM1S09QMStmOS9tVzlmWXlMdDlmZk9DTWZrZk54dHJrQ0FRaEFZUGNFUHFIK3huRHRYazNKQUFRZ01KSEE1YjNlNWNEdXlmZnJOZjZtNVVma2ZLSlc4QmdFSUFDQkxSUDRoUG9idzdWbERVUTJDRUJnQm9IZmUyVVpOdWhHZUw3ZUsrT2hkSy9tT3o0L1gvazNSQTVucTU4QnRYVHp0MzlGblpYTytTaEJMa0FBQWhDQVFKaEFSQTFmdVA0dVlyaE9FZm5xd3NGd2RXbHdEQUVJSElmQVAzRTh3dDdCV1lLTmh4ZHljUGhXRld6MnowbEdadXN0dndwL2Y1LzBEZ3JtdkpjT0p4Q0FBQVFnRUVjZ3RvWXZWMzhYTVZ5bjJIelZsREJjY2VwQ0tBaEFZSGNFOUxqSWVOeGdtQTlkeVFkR1dZYlBSSjMvWE1YeHllNmVSR2FyRVZHeTUvRFJpdVc4U1p1L0VJQUFCQ0NRUkNDMmhpOVZmeGN5WEtmWWZCbFlHSzRrcFNFd0JDQ3dJd0xpSEx6Q1gzTlVNMXlkRGZpSnVUMWZ2bjhmdWpJdTRKNkl1QkhaYWtSL3ZGN1g1bmp3dDBET0J5bHdDZ0VJUUFBQ0tRUmlhL2o4OVhkUnczV0t6WmRoaGVGSzBSbkNRZ0FDZXlLZzZyZlhUMWpnUDZrMXc4RVNRdHgwUGZ5NjY3L1pSMDhpczFYTCs2VmtjYmxvK1hPZUFJbWdFSUFBQkNBd0loQmJ3MmV2djhzYXJsTnN2alFRRE5kSUw3Z0FBUWdjaHNEM3p6a2lMMC9WZ00rNzlPUldWZmZidjYrVDFMRDVKM2VkNHJKVjUxemx6amx4TFgvT0kzQVRCQUlRZ0FBRTNBUWlhL2pzOVhkaHc1Vmt1VEJjYnYzZ0RnUWc4QmtFeElkd3R1Qm5JU2prbnFUSTlQTjZWYzd3NVhMdVRKSWJFSUFBQkNDUWdVQ3graHZEbGFGMGlBSUNFSURBUEFMNUovQys1ZGxBTGE4V3dEZzNCeWlZOHpjQ0RpQUFBUWhBSUQrQmN2VTNoaXQvYVJFakJDQUFnVVFDZWdKdnpDU3d4SGhWOFBWcmViVTNvM3ZlV3NHY3A3UGlDUWhBQUFJUWlDWlFydjdHY0VVWEFnRWhBQUVJbENJZ3UvODZ2Z3N5TjhuVmEzblptL0hMbVl1Q09YZW15UTBJUUFBQ0VKaFBvRno5amVHYVh6ckVBQUVJUUdBbUFabkErNWdaaCtQeDFXdDV0UlBMelNHYnVsd3c1KzVFdVFNQkNFQUFBck1KbEt1L01WeXpDNGNJSUFBQkNNd2tvR3ZpaU8ySHB5U3pkaTB2NmJ1bnJaWE0rUlJhUEFNQkNFQUFBbkVFQ3RiZkdLNjRJaUFVQkNBQWdYSUUxT29NWHh0K1ZzSnIxL0pxYjBiUFYxZEs1bndXTmg2R0FBUWdBQUV2Z1lMMU40YkxTNTZiRUlBQUJDWVNPUDk3VnRYejRSNDQ2TVE3bU1EN2ZidS9ucm0yR2M1Y3k2ZGtTM0w0Njl0VStIUXFtZk1PWUE0aEFBRUlRQ0JNSUttR0wxaC9aelpjcDZSOFliakNpa0lJQ0VCZ253UlV0MUoxbFU5V09iZlU3ZVJMQmsvZVMwKysxRlAzYStYWjdhcnpaUGd3YnkyZmxDMFJUbTBxN0p1MVZqTG5ZVGFFZ0FBRUlBQ0Jsa0JhRFYrdy9zNXJ1RTVwK2NKd3RSckJFUVFnY0NnQzExZjFyVElrMnk3S1gvOVBWOFJOSS83ZnE1TEpVQmZ2bkNoL2ZMMjdXV3Y1cEd5SkdBcUFlMVBoZXRmalVqbnZZZUFFQWhDQUFBVDhCTkpxK0pLV0s2dmhVc1AwQ1FaWkljSncrZldFdXhDQXdFNEpQRjlYUGF0TE9SbWVENlkzbVZNZE8rK2xKOWZYVFo0VXY4YlhybThlRGYvTldjdW5aVXZKSnZsM2J5cDhraTZ0Y2prUHN5RUVCQ0FBQVFnMEJCSnIrSkwxZDA3RGRVck1GNGFyVVFqK1FnQUN4eUp3ZTExTmh1U2JINjlMS0hOcTY5M2FpVGsvelRyeUgzbnUvU0dVZjJxR1ZOU3ZhZ1lpT2lsbXJPWGQyWm9xWVNqbm5YeHdDQUVJUUFBQ0JRbTRhM2g3b29INmU2cFowSWxsTkZ3blo3Nm1TaGpJdUowV1Z5RUFBUWlzVE9EN2RhOVh4TXZvUVhoMmwzZ2YrdE1nbDNzZFdHcS94c1U1bmU1eUZ2V3J2YUp1L3ZQVjhwNXNUWlV3bFBOdVJqaUdBQVFnQUlGaUJEdzF2RDNOUVAwOTFTem94UElacnBNN1gxTWxER1RjVG91ckVJQUFCTllsY0s3ZUU1cjBLRWhvOUVUN01MS0MvcXRxWEptSE9DUHZXVkcvejN2YzcycFo1NUt0bHZkbHl5SGhmMTZ2Ly9ZbDcwc1l6UG02QlVucUVJQUFCRDZGZ0srR3R6SUkxZDhPczlBM0NYTFdOd3Ntcld5RzYrVEpsME5DREplMXZMa0lBUWpzbk1CZis1VjA3V2FFc3FQMjN0VXp3TDVmVmVPUm5LK3Z1OFhWQ01Wa3U1K3Rsay9ObHQ2YjhUMUJ6U2FhN0RwY01PZldKTGtJQVFoQUFBSmpBc2sxZk5INk81dmhVZ3M1OWR3RXlYQ1VRUmE3aE9FYTZ3ZFhJQUNCdlJPbzJ0VW1NblljWE9GZXoyUDlmZDFENHl4VHlHU3I1Vk96SloxV3pXaVFRL0N5T1hja3ltVUlRQUFDRUJnU1NLN2hpOWJmMlF5WDJ0eitiVmlqRERLR2E2Z1puRU1BQXNjZzhQdGVvSzVYeGdlL3I2am5zWjdWNnIyb1R6aW1Nc3BXeTZkbVMzcXFMR3RodXZLWHpYazNKWTRoQUFFSVFNQkRJTG1HTDFwL1p6TmNwOVI4WWJnOFNzSXRDRURnRUFUMDBwUFFKQzA5Z1ZmMTZnVGRtR2xJOHRYeTcvU2pzcVgzWm56M1dyMmY3UjRVem5rM0tZNGhBQUVJUUNDS1FId04veXBtdVFvWXJsTlV2c1FzWWJpaTlJUkFFSURBWGdsRXpYVFZFM2pWWk5lLzMyYmxTZGJzRnFqbG83S2xQb1FWOHJnSzV6d3JSaUtEQUFRZzhCa0U0bXI0c3ZWM0FjTVZ0L1FFdy9VWlNrNHVJZkRSQktKbXVtcFRJR3ZFMWNkUEh2azlsQUsxZkZTMlZFZFZGWml0Vmpqbkg2MTZaQjRDRUlEQU5BSlJOYnhwN0JlelhBVU1sOTZpUDdRV0ZNTTFUV2Q0Q2dJUTJCRUJ2ZlRrWDBoZ01RWFgwK1ZIZGRxbzN5TVVQUFYrL2xvK09sdXlXYkx2VnpqbnZxUzVCd0VJUUFBQ05nSnhOYnh1N0plelhQa04xeWtxWDhvcVliaHNXc0UxQ0VEZ09BVDBUTmZRZUVoYlphclY4ZW9YV0UyZVRDZC9MUitWclgraHZSbFBIV05SSnVmSnFIZ0FBaENBd01jVGlLcmhTOWZmK1EyWFdYb1NNTWdZcm85WGZ3QkE0QU1JYUhjamxNK3VLZEN6bmQ3N2ZvV2VqTHVmdjVhUHlaWTRYYUU5QVVyblBJNFBvU0FBQVFoQW9DVVFVOE9mZW8zOUFwWXJ2K0U2UmVRTHc5V3FBVWNRZ01CaENjaStpOEhCRUYyeE53aGsrT1Q5Q2FubTR1bm5PdjdPcnZWSzJZL3ZOdkpZc2pXUzhIK3YxLzlzSW5ZbGpNaDVreVIvSVFBQkNFQmdFUUtXR3Q2U2JyaitIcGtGbTBtUWExMnowS1JVd0QwWjUyc2tJWWFyNGM5ZkNFRGd1QVQwdnJtUlMwOXFDay9sbnRSTDk3N2F6OGJMR28yNG44VVp5bDdMMjdJMVNVS3o5TVNiOCtNcUJ6bURBQVFnc0VVQ3RocmVJbWU0L3A1a0ZwcVVzaHN1dmRYOXEyK1FKMGtZem5pVEIvNUNBQUlRMkNJQnZlOWlZS1pyWndLdlpFSGNrOXJGdUxXVG8vNUpyMC9NcjdLczZjdGV5OXV5TlVYQ2R0R05PK2RiTEZaa2dnQUVJSEJjQXJZYWZwemJpUHA3aWxsNEo1VGRjSjBzK1pvaVlVVEczNW5nQUFJUWdNQUdDZGhtdXY0OEJuc0hkeGRnbkU3aWg5UjdkMVd2UEZueTFQSWpZYUpTdEdWcjhLREtWRFc0TkQ0dG52TnhrbHlCQUFRZ0FBRXZBV3NOUHpJV3BldnY3SVlyWXVrSmhzdXJHTnlFQUFRT1FtQTgwOVZVa0wwbDQzOHlLdkxPc0p5WTBlZHZ5eHFVZDdDVUEzY3RyNjFRVDVpb2VDM1pHajZuZ29RWCtCZlArVkFxemlFQUFRaEFJRURBVnNPUGpVWHAranU3NGRLZGY1YnB6eDBhR0s0T0RBNGhBSUdqRXJETTROVTFibjlnb1RPZFM0RVE5OFEwN0srdjBMU3dTRzdmcmN2VGY4SWlURCtBL2N5U3JXRkFaYmhDMzc1U2p4VFArVkFzemlFQUFRaEF3RS9BVnNOYmpFWHAranUzNGJJdFBSbUF3SEFOZ0hBS0FRZ2Nrb0J0cHF1NENvMERZakl0NSsxcVBWbDBwOTJTcjljOUV4UzFqN3R0TjdEVFNkL29DeE9UcENWYmc4ZkV2RVg0VmlKWDBad1B4T0lVQWhDQUFBUUNCR3cxdk1WWWxLNi9jeHN1MjlLVFBna01WNThIWnhDQXdFRUpXR2J3NnVtNlBXZEJkeEcxRTZ4a3dGeVBudHpiaGZGVDhaelA1OHZYdHg2Q1YwbitmRjNVaFc1Y1kyRzZkNTNIbG13Tndxb1E0ODJSQjJGT3A0STVINlhGQlFoQUFBSVFpQ0ZncStISHhxSmMvVjNJY0lXWG5tQzRZdFNETUJDQXdPNEoyR2J3bW4wTU96T2Z0UGZRWnZXc0hwSzcxOWRmZTNIYWtUWWYwc1BWL2JXakZTclNrVEJSQ2RteTFYdFE1Z0gwL0tEZTNmZEp1WnkvaytBQUFoQ0FBQVNTQ0ZocitKR3hLRlovbHpKY3dhVW5HSzRrTlNFd0JDQ3dWd0syR2J5bnk3V3EvdTZkZVZ2eWFhdXVKM0pSWnVCK3E1cnR1MlprWG1yNXFxclVONitlVC9XZk9sUVhldTdKU0ppWTFLelo2ajJvY3RCTHBuZXpQU21YOHpZTmppQUFBUWhBSUlHQXZZWWZHWXRpOVhjaHd4VmVlb0xoU3RBU2drSUFBdnNsWUp2QmEzSno3NHllbkovRGlWQy95b094ZlVTM0VJbXVNREZKdUxOVlA2MENkTnd2ZDVTcjU5d3RHbmNnQUFFSWZDWUJUdzNmTlJacjE5OWRXYUlLeXBNdi9UeUdLd29qZ1NBQWdkMFRrQm04OW85L1ZQN05EWmZOZWFvdzdtelZjcXRCbXZDbXdzdm1rZFFnQUFFSVFDQ0dnS2VHVHpVV01jbE5EWk1zaXlkZldnWU0xOVNpNERrSVFHQmZCSlIzWXAraWRlbk41bG81VThuQ09MTlZaMFJOU2Q2Uzk3VXlYcEtIQUFRZ3NDY0M3aG8rMlZnVXpIYTZMTzU4YVRFeFhBVkxpNmdoQUlFTkVkQmJuYlJiY25Vays1Mi9LVmNudHBtSHFjSzRzMlVFa1luTGw1a3k4VGdFSUFBQkNLeEJ3RlBEcHhxTGt1SW55K0xKbDhpSjRTcFpXc1FOQVFpc1RlRG4vbDVKY2xYdGRQc2FqR3Y3a2ZpMTVaVXR3aUpraU1xV2lVZGwreEVSSTBFZ0FBRUlRR0FiQk9KcStDaGpzVkNHNG1TSnk1ZUlqT0ZhcU9CSUJnSVFXSU9BN3FENTFTbnJyK3hhQjArK3R6UzNLMHFZcUd3WjNtclhsU3BpVStFMUNvYzBJUUFCQ0VCZ1RDQ3Vobzh5RnVQSWkxeUpreVV1WHlJZ2hxdElNUkVwQkNDd0VRSlBtZDVxTnRXVmJlTHR3d2pQbUkrQ0xKV2hLR0dpc21Va1Z0azI3dGxTR1NBZENFQUFBaENZUXlDdWhvOHlGblBFU0hnMlRwYTRmRW15R0s0RStBU0ZBQVIyUjBDOEU3UHlRcjVaWlY4aC9vajZLTWhDV1k4VEppWmJSdUIvcmdsdEMrV0haQ0FBQVFoQUlJMUFWQTBmWnl6U0VwNGFPbEtXcUh5SkRCaXVxU1hCY3hDQXdDNElTR2VOSGp5UkxkYnQzc2sveC9WVjhoY3BURVMyalBobmxXM3JoTFpWY2tlaUVJQUFCQ0FRSkJCVHcwY2FpMkJhT1FMRXloS1RMNUVIdzVXalZJZ0RBaERZTGdFMVpsS3BiYXZPd3cvcXRoSi9PNWJMdHlFV1BJb1ZKcHl0V21pVmI3dFR0bUNtU0FvQ0VJQUFCQklJUk5Ud3NjWWlJZFhKUWFObGljaVhGZ0xETmJrc2VCQUNFTmdIQWRtdTY2ci9jMnl1KysrNm9ZWGowY0lFczFXWGpzcTlJOS83S0Q2a2hBQUVJUEI1Qk1JMWZMU3hXQUJldkN6aGZHbHhNVndMbEJwSlFBQUNxeEw0dWQ1ZjFmUHZhSTMweUd3OXQ3U3VabFU5SUhFSVFBQUN1eUVRV2NQdkpqK05vSEg1d25BMXZQZ0xBUWhBNEpBRWp1YVdIYktReUJRRUlBQUJDTFFFTUZ3dEM0NG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DQllnUytxdXBTTEhJaWhnQUVJQUFCQ0VBQUFoQ0FBQVFnRUUzZysvVjYvVVNISmlBRUlBQUJDRUFBQWhDQUFBUWdBSUZDQk00UDVaM2duaFNpUzdRUWdBQUVJQUFCQ0VBQUFoQ0FRRFNCODc5S3ZCUGNrMmhpQklRQUJDQUFBUWhBQUFJUWdBQUVTaEM0L0Y2MWI0TGtnL3N0QUFBZ0FFbEVRVlI3VW9JdWNVSUFBaENBQUFRZ0FBRUlRQUFDVVFSK0hvL3J2WEZONUM5clQ2SzRFUWdDRUlBQUJDQUFBUWhBQUFJUXlFNUFyemRSWGtuMWQzbHFMd1gzSkR0aklvUUFCQ0FBQVFoQUFBSVFnQUFFb2dnOHF2djkrZmo5VW9GeFQ2S0lFUWdDRUlBQUJDQUFBUWhBQUFJUUtFOEE5NlE4WTFLQUFBUWdBQUVJUUFBQ0VJQUFCS0lJNEo1RVlTSVFCQ0FBQVFoQUFBSVFnQUFFSUZDZUFPNUplY2FrQUFFSVFBQUNFSUFBQkNBQUFRaEVFY0E5aWNKRUlBaEFBQUlRZ0FBRUlBQUJDRUNnUEFIY2svS01TUUVDRUlBQUJDQUFBUWhBQUFJUWlDS0FleEtGaVVBUWdBQUVJQUFCQ0VBQUFoQ0FRSGtDdUNmbEdaTUNCQ0FBQVFoQUFBSVFnQUFFSUJCRkFQY2tDaE9CSUFBQkNFQUFBaENBQUFRZ0FJSHlCSEJQeWpNbUJRaEFBQUlRZ0FBRUlBQUJDRUFnaWdEdVNSUW1Ba0VBQWhDQUFBUWdBQUVJUUFBQzVRbmducFJuVEFvUWdBQUVJQUFCQ0VBQUFoQ0FRQlFCM0pNb1RBU0NBQVFnQUFFSVFBQUNFSUFBQk1vVHdEMHB6NWdVSUFBQkNFQUFBaENBQUFRZ0FJRW9BcmduVVpnSUJBRUlRQUFDRUlBQUJDQUFBUWlVSjRCN1VwNHhLVUFBQWhDQUFBUWdBQUVJUUFBQ1VRUndUNkl3RVFnQ0VJQUFCQ0FBQVFoQUFBSVFLRThBOTZROFkxS0FBQVFnQUFFSVFBQUNFSUFBQktJSTRKNUVZU0lRQkNBQUFRaEFBQUlRZ0FBRUlGQ2VBTzVKZWNha0FBRUlRQUFDRUlBQUJDQUFBUWhFRWNBOWljSkVJQWhBQUFJUWdBQUVJQUFCQ0VDZ1BBSGNrL0tNU1FFQ0VJQUFCQ0FBQVFoQUFBSVFpQ0tBZXhLRmlVQVFnQUFFSUFBQkNFQUFBaENBUUhrQ3VDZmxHWk1DQkNBQUFRaEFBQUlRZ0FBRUlCQkZBUGNrQ2hPQklBQUJDRUFBQWhDQUFBUWdBSUh5QkhCUHlqTW1CUWhBQUFJUWdBQUVJQUFCQ0VBZ2lnRHVTUlFtQWtFQUFoQ0FBQVFnQUFFSVFBQUM1UW5nbnBSblRBb1FnQUFFSUFBQkNFQUFBaENBUUJRQjNKTW9UQVNDQUFRZ0FBRUlRQUFDRUlBQUJNb1R3RDBwejVnVUlBQUJDRUFBQWhDQUFBUWdBSUVvQXJnbkFVem41K3M3RUlUYnN3bEFlVFpDSW9BQUJDQUFBUWhBQUFLSElJQjc0aS9HNy92cjljOGZoTHV6Q1VCNU5rSWlnQUFFSUFBQkNFQUFBc2NnZ0h2aUs4ZWY2MHY5Y0U5OGpPYmZnL0o4aHNRQUFRaEFBQUlRZ0FBRURrTGdNOTJUditvM1VIN255L2Z2b3hMbkJQY2tnTXA1RzhwT05OeUFBQVFnQUFFSVFBQUNFTEFUK0V6M3BIbzk3VGlhcXpmam1OejFYMFpQR2l4cGY2R2N4b3ZRRUlBQUJDQUFBUWhBQUFLbnozUlBYcSs3dit4dlZYVy8vZnM2ZlRGNjRnZmx1d3RsSHgzdVFRQUNFSUFBQkNBQUFRaFlDT0NlV0tDMGwzQlBXaGJKUjBIM3BJa1J5ZzBKL2tJQUFoQ0FBQVFnQUlGUEo0Qjc0dFVBR3M1ZVBQNmJ1Q2QrUHR5RkFBUWdBQUVJUUFBQ0VCZ1J3RDBaSWVsZXdEM3Awa2c4eGoxSkJFWndDRUFBQWhDQUFBUWdBQUhjRTY4TzRKNTQ4Zmh2NHA3NCtYQVhBaENBQUFRZ0FBRUlRR0JFQVBka2hLUjdBZmVrU3lQeEdQY2tFUmpCSVFBQkNFQUFBaENBQUFTTWV4TDZDc2pST05Gd1hxSkVvYndFWmRLQUFBUWdBQUVJUUFBQ2h5SncxeC80aVBteXgvbTcvZTBkQVEzbkpVb1F5a3RRSm8xc0JOb0s3anRibkVRRUFRaEFBQUlRZ0VBcUFmUDV3VWZFWTNxZWt3bit1a1NFanc3eWM4L1dHUGk1UGF0WDlieUZJcVRoSEYwNmxvQ0xVcjVVeHhuYXk2anBsbUxoVXBpQVY1c3VkZTBtZjdMV2NHRzVDQUVCQ0VBQUFoQ0FRRVBnNjFwYjVOOXpjOG41dDVSNzhuaFZtZG9DZnlvejkrdnRxa2FFcWg5blB1UUc3b2tYai9mbTBwVHZyNnRYbnYzY3pLZnBLcyt4UHVKKzhNeVdOQWFKVDV0d1QyWVhBUkZBQUFJUWdBQUVKaE00Ly8wOUhyZnJ0YXFkRS9tajJ2VzN4K1BQM1ZWZHlEMjV2VjVma3pQU2ZmQ3N2SktIOGJJdWo5ZkxPNENDZTlJbGwzSzhQR1dWNGpQc1BLZmtZYVd3MlRSZHlSL3ZJNjZVMmVXVGpVUGkweWJjaytWTGpSUWhBQUVJUUFBQ0RZRnp4eTBaSExwN3FzVTl5ZDlNVk1NM1hrZWlFVG40VjlyTjdaREozK3Z1ZXdMM3hFZkhjMjhOeXBmcWRjK3ZlSjVNbHJtVlRkTlBKeW1GV0UrOFRHWTJGMnMwa2dodEVqY2wwNER1NWpnaEVBUWdBQUVJUUdDckJKUjdVbFgzKzdQL3U5K3J5ak9SSnRVOU9mK3FXVmIzNno5dnkxSnRIT1llcjBuQ3AvcW0yd1grRjlVVzlEVXdjRStTMkxhQlY2R3NORy9UL3NuQ21xNjlrMmhQdkMyN0l4OGx1TTFoYmNJOU9iS3FrRGNJUUFBQ0VEZ1VnVVQzNUo4TXk5eGwrdGlmRzROcTdYcnV1cDhiMy9udWVoeG5TZFkzWmF3YmVCeFg1NHBrdXVQMmRPNTg1T0ZLbEg5ZXIrZDJlUytzNmFkVGtvKzRYVzQ1SlV0QkV0UW0zSk9jUlVOY0VJQUFCQ0FBZ1lJRTB0d1RXWE12NHlMbjMrcDFjMG1scG91N0o1TzVIckpmVisyVE5oblZBSG05N09ITVZkd1RIeDMzdmJVb0swVnBTOWN0M2lwM2x0YjBVNXFQdUFxVHBSTk5ReExTSnR5VHBjdVA5Q0FBQVFoQUFBSVRDU1M1SjlKbTA4TVhQL0xkUjhmcUV0V295TGFhUlkyWHRCM3NJcXAzcjJUY2sybEtzQnBsdGRpaW5ibzNUZlpDVHkydTZUSjQwdnBxUVUrOFVMYTNGVzBpa29BMjRaNXNxM1NSQmdJUWdBQUVJT0Fra09LZXFKMnpUQk5LdHRQcHRxYTZzY3NVckV3TFQwNTZzWC9iZ1AxKytDUEdQZWtXUlBUeGVwU2x4ZWliclJlZGhkd0JGOWYwMHluTlI4eWQ0VTNHbDRna29FMjRKNXNzWklTQ0FBUWdBQUVJakFra3VDY1NWRytqSmVNajZtZWZ3YVhHVmRvQmozRjZhVmQwT3M5L2tVMVkzSk0wdWszbzlTaXJCUjdldmRnYUNSZit1NEttSi9xSUN3TlpKYmxrSkg1dHdqMVpwUlJKRkFJUWdBQUVJSkJPSU1FOWtRbGRldHFXekh4UlArdnk5MTkxdzdlN1ZwcUVPa2xKNi9rWVRDWDdwN3BXbzM2MlR6bnE1bWM3S3BNbTAvRkNyMGhabGFKVmpkYUZ2SUttcTIrS3FsKzBKNzR1bjRWU1QwYmkxU2JjazRXS2pXUWdBQUVJUUFBQ2N3bkV1eWU2VGEvN3V0VWtiL2tOSEFZdGlmUjRldGVIcE1tcjUrRHJ4TlNteWIxMmJDMURmYy8zeHpMSWczdlNLNFlWS1lzM0d6azIxaE81Nk1rYW1uNXkrNGhGODdybHlKT1JlTFVKOTJUTFpZMXNFSUFBQkNBQWdRNkJlUGRFTFZTdFhROTkxRm5JMjRsT2Juay9pZElKRzNOb1ZybEl5dXAzN3d6TC9EN3ZvNThFR2YyZUZpOEs5NlRQZmtYS3lzM01OeGV3bjZ2Slo2dG91dHRIbkp5UHZUK1lqc1NuVGJnbmU5Y0g1SWNBQkNBQWdZOGhFTytlYUE5QmZ6ZE92cFptSHlPUjJESU9ucWhTVURzWXQ3L0s3L2xFTDJUQVBSbm85M3FVcFFuYWZveHdJTlpLcDFyaEZ0ZDBwNCs0RW9VTkpKdU14S2ROdUNjYktGRkVnQUFFSUFBQkNNUVFpSFpQekhyNGV2emkrOGZ1S01pcUZQdWRHRm5zWWI3L3JtOFhwVGUvYXhRYzkyU0VKUHJDYXBTVnExdEZTN2xJd0xVMFBjVkhYQVRFK29ra0kvRm9FKzdKK3VXSkJCQ0FBQVFnQUlFb0F0SHVpZW5KOU1lWmYvQ2tUdS95YTViait4dXl1Q2YrNGduZFhZV3lmSjE5VzdzVXJLZnA4VDVpcUNnUGN6OFJpVWViY0U4T294UmtCQUlRZ0FBRWprNGcyajNSNjFRdHk4eTdnTjRmcyt0ZXpIVDhKVFBLdkIrTlY1c2ZSZTVTSzVuZVdKczRFNlc1MFN4UFdUWlQ4SHVkYy9PVSt2eTZtaDduSTZibWFkZmhFNUI0dEFuM1pOZEtnUEFRZ0FBRUlQQkpCS0xkRTJuUkJ6YUJsYlpCcElNUWdmanIrWHAySjRwSjdMZ25FZUNTZ3F4UFdSYWliMnIxaWVqWm9wbytMTEFJSDNINHlOSFBvNUc0dFFuMzVPaEtRdjRnQUFFSVFPQXdCR0xkRXpIdW9XYWt6S3p3cnc1SndLWVQ3QzJ6VnkwUHYvTVR1djlPbmRHVEJzVUdLTXRTankxdDNyVzRwcDlPNlQ1aVUzNkgvVHNWaVZ1YnBGdzdXLzhkbGh3Wmd3QUVJQUFCQ095ZVFLeDdJcDhVQ0psM21YNlZyUUdnZDNlOWRmbXFLejEzcFh0UEgrT2VqSkNFTG15QmNsaXhRcm5JZW45eFRUOU44Qkd6NW5pRGtVMUg0dFFtM0pNTmxqTWlRUUFDRUlBQUJHd0VZdDJUaDVoOS85d3FpU3BmTjdoZWF2TGJGVm50MytYL2doL3VTUmRYMVBFV0tNdUtwV3lEYmxHNTlnWmFYTk5QRTN4RWJ3NE9jSE02RXFjMjRaNGNRQy9JQWdRZ0FBRUlmQWFCV1BkRXJ4ZjJPeC9TcnN2WHpKU0djMit3UkUwZDZ3Mm1qTXNuMmozUlc4ZHVhN3VvY1c0V3ViSUZ5akpjNForMXR3aUtKcEhGTmYwMHdVZHNoRDNxMytsSW5OcUVlM0pVWlNGZkVJQUFCQ0J3T0FLeDdvbHFRZzdjaFJFS0NXSDVSUHNvWE55RngrdmVHeXRSZ2dhK3loaS9jNWNza2duNU9uRlM3ajNVRmlqcmlUeTlzbDZWcXVoRzN6RWVpU01oOG1tNmRrOFNQZkdSU0FlN01NRnRyZ2s0dFFuMzVHQTZRbllnQUFFSVFPQzRCQ0xkRXduMmV2WG1XZzJaNkNHSjRjWHA1eXJGN2xDTStoNTBGV3JDaGp2aHorZno1ZXU3L2hqMTdlZnJvaTVNRi9FQVQyNkNzclJGTnpPV3RieW1ueWI0aUFkUVBXOFdaaUJ4YVJQdWlaYzROeUVBQVFoQUFBTGJJU0N0c1lnV3Vsa3Y3UFVQcE5Idm4vMlZsbXVWNUxQcG92NVdNOHFmd1ZYM1FmZEVlMUJLek41dk13M2pORHlaUW0rQnNpdzBDSHhSSjFOdUk2SlpRZE1uK0lnUkdkbDFrQmxJWE5xRWU3SnJqVUI0Q0VBQUFoRDRKQUtSN2tuRWVtR1pzOThkNzNCVFBQKzczYXRYZGIvOWVoMmpiK2tIZlY1dlY0bTU4bzdjbUxTaTNKT3FxdTczKy9PcC9sT0hLdWFqdWlmN29hdzlBcmU2TEh0bkRVMVA5eEdYWlpJenRVaTFuSTdFcFUyNEp6bUxrYmdnQUFFSVFBQUNCUWtFM0pNL2FjQ1BmdFpCRWdrVjgzbTlIOWxiUjNrU091YWJkMGprNisvNlZIN004L3JuSGJkcDhBVGRreWJnQi96ZEUyWFJ3Y0NtYk9WTGJGVk5UL2JFeS9Nb2swSzhXazVHNHRJbTNKTXlSVXFzRUlBQUJDQUFnZXdFQXU2SkRHQllmaFl4OU1TcHNCZnhJMTVKOVUrOGtyTmVvUjR4S21KSnpYb0o5NlRCc2pQS29tRVo5YUNoa1BSM1pVMVA5TVNUc3JhWndHbHFPUldKUTV0d1R6YWpCd2dDQVFoQUFBSVE4Qk1JdUNmZmZ3LzU2YzhRdks3NitQSDRaL05DOUhwemYxcW4wMFZHVHFyM0dNdEZwbTBGZGdzT1JkbTVqM3RpWU95T3NyZ0crZFNnb3hFSmg3dlM5SVI4YlNkb1diVnM4K25RSnR5VEZoRkhFSUFBQkNBQWdVMFRDTGdudGV4bVRibk5LM2xuVGh5UDBOY3I5TFR3YTJmQnlWbkdVbnA3cWo1bk5GUERBcnlsUGZMQi9paUw5MXR0bzBqMm9lbmJZSlVtUldHMWJJVnhhQlB1U1l1SUl3aEFBQUlRZ01DbUNjUzVKM29hbHYrYjhlSm9CTFpmMGdNc2ZmZEQ3UmZjVzdIeU5XZnpMOXdUVWJVZFV0YkwwYmZ4bXV4RDA3ZkJLa21LMG1yWkN1UFFKdHlURmhGSEVJQUFCQ0FBQVErQjg5ZDMrcys3bXR5VG1QVlduSHVpSjNmNXgwYkV6K2lOZzR5UzA4Mkd2bmR5TWwvTWJzZFQvaUkzL3hwRkxoZXFPYjZOTmNZZFh0d2paZTBUWkZYcnlRVzNEMDJmbkwzVkhpeXVsbTNPSE5xRWU5SWk0Z2dDRUlBQUJDRGdKcURuTmttN1B1MlhjeXZjT1BkRXJ4c2VlaGE5ZklueDkrL1JxeHQrb3oyL2RGdWl6ZEI5enRlNC8ySjJIKzVKZmJ5VFhWTFdZMmpOTjI3V0xaTjlhUHE2akNha1hsNHRXNkVjMm9SNzBpTGlDQUlRZ0FBRUlPQW1ZUDFNWU5oVkNjeWhjcWRudVJQbG5weTFUSzBUWVlsSFo4VzMrNUtlM1BFYWRaRnJ0K2E5N3VCckswc1FMRG5jeGFWOVVoWWxYSDNyTGwyK2FIb1JOVjlVTFIzYWhIdFNwR2lKRkFJUWdBQUVqa2ZncGovK0VYWkllaUh1T2Z1Wm85d1Q0MFo1azlVTFh6MGhUQlFXLzBVVGFQYnkrZ3ZNRHp1ZUJ1VE4wVTRwYXg4MTdwT2VlWG1OWWtQVFIwZ3lYRmhXTFIzYWhIdVNvU1NKQWdJUWdBQUVJTEFFZ1NqM3hLd1hibGVJV0FUVC9hUHVyYjEwazhFNk5LSS8wdGdzV3FubXpPMnlTUFZobDNaTFdkeHY3OXpCcFFvU1RTOUFlbW0xdEdzVDdrbUJvaVZLQ0VBQUFoQ0FRQWtDVWU2Sm5qbitub0ZsRlVNdmZSMU4zWG9IbFErYzJPZnZhTCttanZ2YjZzQzhJK0VnUUdDM2xFVTVSc3VTQXBrdGNodE5MNEIxYWJXMGF4UHVTWUdpSlVvSVFBQUNFSUJBQ1FKUjdvbGVMK3hmOGFMYmRjN3hGVE83dytyZ21QNXE0OWhjL1l2clMrVC9TSEh1bDdLOVFibEMyYURwK2FFdnJwWjJiY0k5eVYrMHhBZ0JDRUFBQWhBb1FpREtQUkY3SDlqeDErK2U2RmFmM2ZmUSsreVlPVjJxQWVGMGNJcGsvbUNSN3BleTZKZC8zK3FGaWtvRVFkUHp3bDVjTGFVTXg5cUVlNUszV0lrTkFoQ0FBQVFnNENVZzVqanVONDRteGoyUk1MMlBKNDZqT2VrbEpDN25RcStiZjQyMzdaSjRUTitxWGh2L1lHRzhoV3owcFIxVGx2MFJyR05yL2N4ZjBqNFM5T1hTeDM2c25UTTB2UU1qMCtIeWFtblhKdHlUVEFWS05CQ0FBQVFnQUlFWUF0cDdpUHB2SEZ1TWUySWFHTzZGSlJLcm5sOCtqdDVjTWYybjR3NU51V3ZjRTluU1M3VWYvR21ZeVBqZlFXREhsTzBOeW1FK1RRYWpGTDBPNU5sS2JoaTVQa2ZUclZobVhWeGVMZTNhaEhzeXF4aDVHQUlRZ0FBRUlKQkdJTDdCTm80M3hqM1J5OTVmNDJlN1YzenVpVFFNMU0rK2M2enBzSlp2cXR3WVBPa1NUVDNlTTJYZGhBMW0yS2hSeXYvZVQvVlkwa1BUTFZEbVhWcEJMZTNhaEhzeXJ5QjVHZ0lRZ0FBRUlKQkVJTDdCTm80MnhqM1Jya2RnWXlXZmUySld2Ny9zMnc0YjkwUzVMdXFBd1pOeEFVVmYyVE5sZTMvM01PdC9pY01uMVROVm9kRDBJZlBaNTVuVThxdDZWZFg5L3BUZi9WNVZ2bzNlN05xRWV6SzdMSWtBQWhDQUFBUWdzQXlCR1BkRXV6L05wMGtjWXZuV25waFdwV050d2RzOXVUcUdWeHdKY25sQVlNK1VwVUZwbi9zM3lHVGgwOVUxL2Z3ODJwZC9NcW1sMlVHajB4SGo2UzZ4YXhQdVNlR1hoK2doQUFFSVFBQUN1UWhFdUNkbWVvYmxnKzlkR1R3N2Q1MU5vOEt4TWJHSi9lLzB1NG4yYVRkTCt6cmVOV1Y3ZzNMeEFsaGQwNzlWWXo1MVF0cmlsSklTektlVzUvUGw2MGYzZ3J4dVh4ZmZyZ2QyYmNJOVNTbzRBa01BQWhDQUFBVFdJeERobnBpT1MvdlVyTGZnSHZmRWpJKzRtbDIxZTZMK3VOY3hINjlQK2MwdDI4Rjh5dGxFU1k5SUhGaFBkM2g2aE5PZVdGblRUZVA3V081SlpyWFVleGM0eG1IZlpXN1hKdHlUTnlBT0lBQUJDRUFBQXRzbUVPR2U2Tys2QjFiR256eGZqYS9uWlRpOGo5bzllYjV1VGxESDYxTjJablg2amRtVTY2UlRKdmxQbDNid3BEUW9IYU5yZzVCRlQxZlQ5UFBsKy9jaG5mN3FkeXozSkpkYTF1V3VTOGhkVTVoUVFuR3NUYmduUmQ4ZElvY0FCQ0FBZ1FNUitFcjdrb01PbmJyZTE0c3J3ajNSRXlwQ0t3TjB1OEh1Z2RTTFl4MWltTmtmbFh0cTF4SDdsQjBzNWx5ZVNmbWRkTjJlbENhZStTMHdxcUYxSU5Ub2ZFdFk3bUF0VGRkRGoycjFqZjU3TFBja2wxcldoYTczTGdqTU0zVm9FKzVKdVJlSG1DRUFBUWhBNEVnRXpuV0hhZE1TalB5YnN3RVQ0WjVvSVVPTlI5MnExUjlYSEJXUTJhM1Y1ZC9VazlOdCszb2R0MDk1eEdqK2hjbVVSMG5IVC9JZlBUcnhnaDVCcys4N1BUSEdhWSt0cGVrM3RTblY3ZCtYYkY1M3ROR1RmR3FwaTFUWGtJSCtHWWMyNFo1TWV5bDRDZ0lRZ0FBRVBvMkErU1JocEZQU0JodFBYSmdPTHV5ZUdQOGg1QkxwbHBXOVc5Tk1tWEYxd3RmdWlhVnhldUErNWVubDVYeHlLbVZIaEZHVC9CM1BKbC9XNzRGZGVaTGptdkhBYXByZXlIeEE5eVN2V21wRkNTMDljV2dUN2ttalp2eUZBQVFnQUFFSWVBbmNwZ3lmM08xenFMd0pPVytHM1JQalE0WFMxRTA3aTQraEVqYnpPNXpETDlydHNvMnRITGhQMlZrYzAyOU1wZXhJVVRjcm5XWG1lR2pxWlQzMEZ0S3dxWkhIUDdlYXBqY2lIdEE5eWF1V1VWcnAwQ2JjazBiTitBc0JDRUFBQWhEWU9JR3dlMklhR0w2TlBIVVd4Y3V3Znh0RmQ4UTc3cWxIdFh0aWY5S3dPMkNqcllCU3pLVThFQ2xta3YvZ2tlbW5Xc1VDVTNhbXh4NzlKSm9lalNvNllGNjFqTkpLaHpiaG5rUVhHZ0VoQUFFSVFBQUM2eElJdXlkNmpsVm9Rc1hwSko5ZnMwL2drbmFCeTNWUm1kZDM3ZU11QmczdVNZeUt6S1U4U0VPWHlsSWVnMTZnTUJCZ2hWTTBQVC8wdkdvWnBaVU9iY0k5eVYrNnhBZ0JDRUFBQWhBb1FpRHNudWpQUG9lWHU4aXVSdzRuUnM5Z2M4YXdSZmZrKzNHOUJTY2JmVDJ1ajhEWFlFNm5mSUZDTXMyazNOZXVxRW4rL1VkbW5JbnUyS2IzelloeXlxUGIxL1NRRGtpdTgybGNWRXdoa1hLcVpaeFdPclFKOTJUS084RXpFSUFBQkNBQWdSVUloTjJUb1B0Z3BOWlRLdXhUd0hSM3BxUDVxYjY0S0w5dFRlNHk2M2w5SXpvcXoyWXEwR0tCZ2pMTnBOelh2YWhKL3YxSFpweEpFOWFuQVRPaVRubFVhMktnUUZWODYybDZVQWNhNlY2QlhPVFQzYUJJT2RVeVRpc2Qyb1I3a3ZJdUVCWUNFSUFBQkNDd0lvR2dlNktuVm5tKzZON0lyc1BaQnhQTUJJOG1ZTyt2K2dpZy92a1dZZXVZUXp1SDlXS2RlV0tXU0w5ZTluMlM2OGliUU41Qmx2eUIzRExOcE54bkZqWEp2Ly9JOURPOXJZSTdZOU1qVG50eTg1cmVhSk1QVlJQbWtHb1pwWlV1YmNJOVNYc2RDQTBCQ0VBQUFoQllqWUMweWV4akhyVklabTJyTjRnSktXNkdZM05ZL2JrN1c0Tko5ZUwrNlM3Ulp0WEt6UkxENHU1SnZhT3hZeWxOemFVSjVKeTBKdUh5QjJwQTFWSjAvOHlqM0kycFhoQzAxTklUWGNCTEpkYlBaL2RzODVyZWFKTkhCd3BvWEpTQ2UwVEtxSmE2SnlPa0tDNXR3ajNwS2p2SEVJQUFCQ0FBZ1EwVENMb252c2tadlh4Sk04UXhDS0kvUHpsdTVudzlYOVgzU2ZkMjFsTy9mbC9qVU10L3JFNnZRWkNta0s4bDFBUnlURm96YVBJSDhzZzBqM0t2TEhVZnZHTWxVUzlnbGhQeEN4Wkx6QzN4NWpXOTBTYVBEdWdkS2tSMWo2aVdjVnJwMGliY0U3ZnFjd2NDRUlBQUJDQ3dLUUpCOTBTM2lSeHVSeThuTWdyaWFtVGF2aWwvVVozQk9sN2R2V284Z2NvMm9VcDNoeTQ1dVVzTEpHMDhYNkpOSUlzLzFXTEpIOGduMHl6S3JkRHFLRzZTZisrUkdTY3lLaENqWVRPU2lIbDA4NXJlYUpOUEI1b3dSMVRMT0sxMGFSUHVTY3hMUUJnSVFBQUNFSURBQmdnRTNSTnBwcnNtYmZYazEzMmJydkdHMGFmU3ZsVTc2bW5tZTBtN3dhUndzdzJlTEQ5NlltYjVLS0Y4eTdXYlFKYlphQzJXL0lHOE1zMmgzQXF0anFJbStmZWVtSE1pNjQrOEdPZEVIditzcUdHVUhHdHBlcU5OUGgxb3duaDU1Zy9rRSttVVN5M2p0TktsVGJnbjhhOENJU0VBQVFoQUFBS3JFZ2k1SjNybzRtVmY4ajRRWEZwM3psVzczOUpxdUpsNExyL1N4MXM3SnlvU2FTM2R6NmVMbXV0bFcrT3krT2pKeVhSQlYvNHVmYk1Td050TDNTdyt5UkVvU3FZWmxIdUZxUXJFUDdXdEYzcm1pUzVmVzhIUGpEZng4UjFvZW93T0hGZ3RvN1RTcVUyNEo0a3ZCTUVoQUFFSVFBQUNheEVRYSs1ckdwcU8xaWpwWExNcTZvZjExSXpYL2E3MzZxcDZYd3pSaWFpNU5VK3JKTHJCNFp0bkZTVmRVcUIvejlmOTM5bS9OdjcwKzN3OWcyTGxDeFFsazVtV05ZVnlsMC9jSlAvdUUzT09aWmRiejlMcU9WR25QTHNIVFkvUmdYd2FGeFZUakVqMWJNR1phaG1ubFU1dHdqMUplUnNJQ3dFSVFBQUNFRmlSUU1nOTBldUY0eFlHU1BQQnRmaEU1L0Q3OFZRK3lQMTUremVjQTNiK2UxYlYwekVoWlFYM3hCVElGaHJOUTlVSXl6U1JjamVodUVuKzNTZm1ITXVZZ0tQbzUwU2IrdXgrTkQyc0E2bDVueDArTE5KOHRZelRTcWMyNFo3TUxtVWlnQUFFSUFBQkNDeERJT1NleE0zM05yTEt1SWh0KytDWk9WbkxQVGxiVjhMTXpNek14NWVSS2FYUVoyYm9aSFp1c3c2YnpZNDZLWUtVVEsrcTZjdm9RQks3UlVTS0tpQzlENkJWbTNCUGtvcVV3QkNBQUFRZ0FJR2NCTTYvdDJmMXF0UWd4WS9WVFBmVENya255dVB3ei83cVJDZmRtM0VETFoySHdvZHJ1U2RmM3ZXK1libExoRmhHSmwzb3d4R3VFdG1ST0dVMmptOFBnbExwRHVQVm1ZNTRZK1M1VlRWOUdSMFk0dkdlTHlKU2xGYTZ0UW4zeEZ1RTNJUUFCQ0FBQVFpVUl5QTdZclcvZTNEU1RNQTlFWnNlbnJoUlowZjNYT2JQMmxydXlZOXZBOWY4Mll5S2NSR1o0aWI1UjhrYkVVajI4NDNhZWlFaXJobEI5cVBwaStoQUdza2xSSXJUU3JjMjRaNmtsU21oSVFBQkNFQUFBcGtJeUxkRWxEdHhlMXoxVEFoMVhBVVdid2ZjRTcwbmFDQ0tWblpKM2JsM1Z4c3M4V2d0OStSUllxWmFZdDZId1JlUktXNlMvMUMwaWVmU2F0ekF3bml6KyswdU5IMFJIVWdyelNWRWl0SktqemJobnFTVkthRWhBQUVJUUFBQ2VRaDhxVG54N3dFVHRlK08vbDI5RTFZQzdvbGVMK3lOb0N1NXAzSFFEWlo0dkpaN1VyMFNCVjBnK0NJeVJVM3l6NVZaMGJBQ0M1YVN4ZHVQcGkraUEybjhsaEFwU2lzOTJvUjdrbGFtaElZQUJDQUFBUWhrSVNCREhkM1pYRElQVy8wcTM5UVptM3R5dVZWVnZScEE1a29rTENlUjFvRXZ0VW5aWE1rOStkcEVwMzZmMkRJeWlkSzhGbHA2SWhNQ0E1K0Y2U1BJZXJaSFRWOUdCNUl3THlHU25qa2Ewa3FmTnVHZUpKVXBnU0VBQVFoQUFBSlpDS2htL01BVDBkTzExVlZQVTlQaW5waW50SDhpSmoybGI5dlhQSmljeDVYY2swZlAxWnNzZmRZSEY1RXBicEovcG56SmxKM3NEbTJzYkx2VTlFVjBJSmFnQ2JlRVNGRmE2ZE1tM0pPMFFpVTBCQ0FBQVFoQUlBT0JzOXF1YStpSDZLVWp5ajl4VDgreXVDZjZ1NG5tQ3liNmUrNHBzdm5hQnlueGRNT3U0NTRvbkYwaE5uRzhqRXhSay93ejhSQi9ObUYwTGxPcVRUUjcxUFJsZEtBaEZQVjNFWkZpdE5LclRiZ25VWVZKSUFoQUFBSVFnRUJPQW1wZCtuZ092MTRxNzJzQmp0MlR4cVVSMldRYnNMUzE3bW8yV083bTVqcnV5ZVAxbDdOMHNzUzFqRXhSay95ejVNZnMwT3YyblRNbDRvcG1sNXErakE2NGtGbXZMeUpTakZhS0MrUFVKdHdUYStGeEVRSVFnQUFFSUZDUWdHckVXNzRlSWYySjhoczdMclVvWS9kRWQxUFdUb1o2TW5GWEpabUQ0VXhzV3ZaWGNVOHV2aUduYWZtWS9kUXlNaG1WR1k3RHpSYmVHb0UwR2J1cnBheUJpbDNjbzZZdm93Tkp5TXVJcEpZRnZYZjVVT0xFYUtWZm0zQlBra3FWd0JDQUFBUWdBSUVNQk5SQWg2M2pVRzlJNUhFeW5PNkp0RTlsYlgzcXdnQ1ZZSlVoTzUwb1ZuRlBuaXMybXp0NTd4MHVJMVBVSlArZVhOTlBWSmQ0b3ZzN1BhM3hrN1Y3c2l0TlgwWUh4cXc4VjRxSXBDYU05U29mUGRJVnFGajgyb1I3NGlsRGJrRUFBaENBQUFTS0VIQk1xdEp0ZTJYb1hiM2hZL2RFMXB1ODdqcThhaUtrOTIycjZWMldZWndaZVY3RFBYbXN1SjJVQzlWQ011bEdlKzRKZXZZOEtWWHpMSXV5UDVQeDZnNDFmU0VkU0lGY1JpUXpLN1d0ZmZUY0x2OTB5NEEyNFo2a2xDcGhJUUFCQ0VBQUFoa0k2TjdGcCtXemNtYjVyL01ENkdQM1JFMmp1SnNoRXpVUU1xR1pLczJBMUNFWEw0QVYzSlBmVlp2TmRocEx5UlF6eWQ4dVllcFZtYkNUZVNKZ2tnajcwL1NsZENBQll5R1JUTFgxMWc2cFZOeDlMRnJja0RiaG5pU1VLa0VoQUFFSVFBQUNPUWc0SjNISjZuYjFjODJoR2Jzbjh2M3NxL0l2emlyS1NWK2tVTS9mYmZQTXBtWnplZmRFelcvSzZtQk56WG4zdVdJeVRaamszNVZyeHJGU1RZcy9QU1BDMUVmM3B1bkZkQ0FWWEJ1K2xFaURTa3NQcHZnSFQwTGFoSHZTbGhwSEVJQUFCQ0FBZ1VVSTFGN0llREpXUGNIZXRVdXV4VDA1L1VqWHBYeVEwZDhlY01nUzBmMEFBQVl3U1VSQlZPWkxMVmx4ZVVQT1p6dzNsbmRQZnA2dXVYQWVNUXZmS2lYVGxFbitlYktxM04rOHN3RFR4ZHFZcHF1MnZ0ZGpLNlVENmVEZVQ1UVNTVWhjMzUwY1pocmVPMUhiUVZDYmNFOXMyTGdHQVFoQUFBSVFLRWhBVDhrUmt6NU1RMXQyZGVOdDZ2c0JiTzdKNmZSN3ZiL3VqOGx0ZE9VU1RaZ1YxaGVzUFZ2ZVBXblRQdjdSaEVuK2VhQW9KM2FrckhsaVRvbGxVNW91VzFIa2ZITlNRR3dzN1BWMWE2c2ZYUVA0VnltRnRRbjNaR05GakRnUWdBQUVJSEI4QW8xN01ocTIwSXRTVkt1bk5mWTlHR0w1ZjcvTnIzZGoxb255VHlhT3ZGaVNEZlVwV3g3aFVqU0I5RW4rMFZGN0F5cTl6T2pDZXBNcWVUT1BwcC9QNTh2WGR6M1FlZnY1dXFnTEphWGVmdHlxWG5yUHIvd1dIWDE2Z2ZpMHFhN2RwSi9HVVFsdUh3Y1NRZ0FDRUlBQUJQWklvUDcrNHJqSjE3Z25iMlBmejUzdW1GU0dXMzRaamJmcXpHeDMzZW1ubUh4R24zSXlzb1FIZE1tM1RtM0VKUCtFeU4xQmxkNnRQYlBMTFZ6S25SeWFyaDF3WFJDZC85WmRscE9Db0VoWXhmV2hQUkpaQXhmcTdmQnBrNHlhTkwrTU5WeVJUQk1wQkNBQUFRaEE0RkFFbWhiT2U2K2JKbmNSazd0S0dHL2xGVGtjb2thdzhGLzZsTU9NWm9lUXdrK2E1RDg3UllsQWJiTjBsT1ozQmsyWGw3ZXFxdnY5L255cS85U2h1bkFVUGxQMVJkWUYzVzgzUFN3Y21HZnExU2JjazZrbHdITVFnQUFFSUFDQnVRUjBINk9sVFZQUEdQRXRqWmNXcXZ5eTlpMWVBazJLY0g0Ymo4c0lWLy8vNlkyMk1MYkVFS21UL0JPamR3US9kMVlXT0lMczV2SjhUZDlOVnBjVjlPZHhyVjdWL2ZFVFN0YXJUYmduSVh6Y2h3QUVJQUFCQ0JRajhQVjMvYk00R1BXV1hvRVBMaGVUYWtiRTlDblBnQmY5YU9Jay8raDRDUWdCQ0VBQUFoQ0FBQVFnQUFFTEFiUDArU0FUL1MzNTQ5Sk1Ba21UL0dlbXhlTVFnQUFFSUFBQkNFQUFBaDlPb0ZuNkhwd2c4ZUdjUGpqN0NaUDhQNWdTV1ljQUJDQUFBUWhBQUFJUXlFR2dYbnF5dzdsZE9YSlBIRkVFb2lmNVI4VkdJQWhBQUFJUWdBQUVJQUFCQ0xnSTFITzdzdTN5NjBxSDZ4Q0FBQVFnQUFFSVFBQUNFSUFBQlB3RTZxK2UzUDJodUFzQkNFQUFBaENBQUFRZ0FBRUlRS0E0Z2J2WmozZjJKMGlLQzBvQ0VJQUFCQ0FBQVFoQUFBSVFnTURCQ2RUZlpPUmpJUWN2WjdJSEFRaEFBQUlRZ0FBRUlBQ0I3Uk00bTVVbnQrMUxpb1FRZ0FBRUlBQUJDRUFBQWhDQXdNRUozUFRVcnVmQmMwbjJJQUFCQ0VBQUFoQ0FBQVFnQUlIdEU1RFBycjllOS9QMkpVVkNDRUFBQWhDQUFBUWdBQUVJUU9EWUJNNTZYVHpleWJGTG1keEJBQUlRZ0FBRUlBQUJDRUJnRndTdU1uYnlaT3hrRjRXRmtCQ0FBQVFnQUFFSVFBQUNFRGcwQWYyOWVMeVRRNWN4bVlNQUJDQUFBUWhBQUFJUWdNQStDT2dQTWw3M0lTdFNRZ0FDRUlBQUJDQUFBUWhBQUFKSEp2QWxNN3ZZVWZqSVJVemVJQUFCQ0VBQUFoQ0FBQVFnc0JNQ0Yvbml5ZDlPaEVWTUNFQUFBaENBQUFRZ0FBRUlRT0RBQlBUM0dIOFBuRUd5QmdFSVFBQUNFSUFBQkNBQUFRanNoSURlVXZobko4SWlKZ1FnQUFFSVFBQUNFSUFBQkNCd1pBTFAxNnY2T25JR3lSc0VJQUFCQ0VBQUFoQ0FBQVFnc0JNQzZvTW4xV1Vuc2lJbUJDQUFBUWhBQUFJUWdBQUVJSEJrQW8vWC85dTdseDBIWVJnQWdPenkySlpTRHY3L2o2MzNWcEdVVXlPaGFIekRWRTR5bkN3VkhNV28rSEUxbnJIblorNXNCQWdRSUVDQUFBRUNCSzRwa09NWWkrNWtpTkNlWFBOeDJSVUJBZ1FJRUNCQWdBQ0JqZ1cyaUhKVS9CUnp4MGQyTkFJRUNCQWdRSUFBQVFJRUxpbVF3K0xMN21SWVk3L2tibTJLQUFFQ0JBZ1FJRUNBQUlGK0JjYnNUaXFuZThhamtwVWlRSUFBQVFJRUNCQWdRSUJBTTRIZmlMOWE4VDJXV2xxT0FBRUNCQWdRSUVDQUFBRUNqUVNtdWQ2ZC9FU01qWlpVbGdBQkFnUUlFQ0JBZ0FBQkFoV0JIQlovcTZTSFlmSGhycXFMSkFFQ0JBZ1FJRUNBQUFFQ3JRVDJtTGYxUGJhTTVmbklJZkxSYWsxMUNSQWdRSUFBQVFJRUNCQWdVQXJrc1BpUFVYdGZ2cXdnUTRBQUFRSUVDQkFnUUlBQWdXOEkzRDcySm5tai9xZXZieXlyQmdFQ0JBZ1FJRUNBQUFFQ0JBNENPU3orSkh5NDY4RGxrZ0FCQWdRSUVDQkFnQUNCWmdJNWp2RXNmTGlybWJ6Q0JBZ1FJRUNBQUFFQ0JBZ2NCUDVmZnorSjZmQnpsd1FJRUNCQWdBQUJBZ1FJRUdnbGNEL3BUZkpXcTJYVkpVQ0FBQUVDQkFnUUlFQ2dENEVYUGVtSVB0eXZwMFFBQUFBQVNVVk9SSzVDWUlJPSIKfQo="/>
    </extobj>
    <extobj name="334E55B0-647D-440b-865C-3EC943EB4CBC-34">
      <extobjdata type="334E55B0-647D-440b-865C-3EC943EB4CBC" data="ewogICAiSW1nU2V0dGluZ0pzb24iIDogIntcImRwaVwiOlwiNjAwXCIsXCJmb3JtYXRcIjpcIlBOR1wiLFwidHJhbnNwYXJlbnRcIjp0cnVlLFwiYXV0b1wiOnRydWV9IiwKICAgIkxhdGV4IiA6ICJYRnNnYWoweExGeGtiM1J6TEVvc1hDQnpQVEFzTVN3eUxGeGtiM1J6SUZ4ZCIsCiAgICJMYXRleEltZ0Jhc2U2NCIgOiAiaVZCT1J3MEtHZ29BQUFBTlNVaEVVZ0FBQThJQUFBQktCQU1BQUFDQ3p2QzJBQUFBTUZCTVZFWC8vLzhBQUFBQUFBQUFBQUFBQUFBQUFBQUFBQUFBQUFBQUFBQUFBQUFBQUFBQUFBQUFBQUFBQUFBQUFBQUFBQUF2M2FCN0FBQUFEM1JTVGxNQUlydnYzWFpVRUdiTm1Za3lxMFFQRmZ6QkFBQUFDWEJJV1hNQUFBN0VBQUFPeEFHVkt3NGJBQUFONFVsRVFWUjRBZTFkWDJ3Y1J4a2Z0N0V2ZGk2K1BBWWg1Rk1MVkdwVlhWRlNRZmlqdFVncW1oZk9pQWVFQkxJUkVwQytuRVVLaWxJcVd5QlVLaUhaS0tBU29GMHJ2S0FBdWlBa1ZBWFVPN1U4Z2NSWjVhbVYyalBsclJXMTZibFF0Mm1HYjNabmQyYjIzM3l6TTc0MVZWWlJkbWYyOTMwejMvZWJuWmx2WnZkTXlIdm4rQjRkblRoejl2TGxINS8yUmx2dkhiTnVXUko3d0tmaVdJMXpiMTBvSHBpNDh3RWxYVFpSUDNHc3JHaDV1ZGV1djNTSHgwamVlL0hwOGxwS1NWNjQwajcxb1Q1RzlMbVA2RkVYWHZCT1B2bDFQYTRNb2tQcFFobTVwTXcyWFVwbWpTYzkwYVowTlBiVzlTeWx1L0J2VlcvakxQMlBGdlJLMkJVOXFBV1dBTlJBOTN3SnVhVElSVm9WdzJSSUVUNU0xdGN5L1NqZGZZelV6dEc5dms1UnJhdXYzUWNvZmZLS0QwemNyOU5XNHY1aDBMdGVRaTRoOGkydk9vYmhHZDVKVkdlL2t4TmUyUEY5bGI2bEthcjJlWDM3cTN0QlgvQTRVSEdYUmwySjJ6T2c5bG9KT1VWazRydWdwYkpuR0lwMjBFWVZnM1NKNS9oekdUR2Rpei9lZ3RycGV1a09YUTBVTE1KdzA4OVZWZllHUE1PN1pXVkR1YW1ySHdRcjRGaXkwMU5XZWhhS3RtNmpab1hYK0NOTXlLQ0l2b2V1UVBjQ2g0YmhPdjFrV0R5ekJERXJNNnNySVMzYm5vSDFBcVBmK1pVeGZBVEszeksxMmc0L1RmZTRna2xLKzdtNnVsQ3pUN3hQeS9ENWVKN1lBVTh1NTZvcmU2UCtsYktTWEc3bTVObGY5VWwxREUrREh5MU5NQlZmcERjakVhOWdoUGpsbVovOWtFRDFOTS93TUZaMkZFelpqRFFmdEhOMUREY2dHaDZ6Tnp3UmZpenErTk15WEtjYlVmVlpZQlBUSFdVZWxITjFERzlUK3M1NHZRRGp3a0pVNGh3ZFJaZlpaeTNEdDFIUk1VTy9QdTdXbWwzcmpOenFHTzZOdmQzZkxnMitoM1NUQUMzRGpYZUZPd2Z3RUI4VHlRTjFWUjNEVVBMT2VGMEJ2VVpjSU13ek4rTkUxb1dXNFE3ZFc0Z0VvZTJJN2lIS1BDRG42aGdHcDZ5UDF3bERxU3VGeVhSeCs5SXlMUGZNdDQzZkdMVHJLbU80Z25DWVV0R3hUbEhOc3BhVzRSYXd1c3I5ekNLLzRnYURKc1E1c0RLR3h4OE9BNmx2eC82cnkzVEh1ZEtGbG1Id0hHMXlBYmFHL0Y5SitDQmRWc1l3ZUZDTWltUHhDTFFwTVhtSEFLZDRNbzFpT0JwbW9QSFFmNC9GQ1BOQ0ttTzRNZllBQXpoN1V6Z0lPRmtXcWZTVmx1RWhhTmprY296aEcya2RCeUxIcjJyVkVpYTI0b2thaXl1Z1RVbXJWTURKVmxHeFdvYkJnRmlEODE3NmtVdWpsNHRxWjNDdk1vWjdadUh3aGVmYm81LzNEUXhMUStlVUVqM052b2VXWVlpMzRpN0I5VXpySWgxNXR2c09rUU1xWXhnS05waDlzbGN6Mm5SM0s2cDJtVE04ZEZKUDJoWjliS1l5TGNQa3IvY2NpeVJadEhSZmxMQS8xNzBIeVJUZFhiYlhCQm9xWXhoOHNvNjI0QWg5QTE2R090NjI2dGZYbE5rUU1Od3NLbC9Qc0NUTlZqdzJwTFRsNVRhenMxVmNQM1FSVlRGc0ZBN1gvTjArczJqU2F1Rm9NY253UE5PWmR4Z3hQQUNHbC9JMEdlZlhBMTA5dWNjeDFpRUVxbUxZS0J5ZXBrK0VOVjZ6Q1RxN1NZWUwrMVVqaG51NjJFczRISEYxUGhqZjF4ek5SS3RpR0J5SUQ0ZUgwZjc2ZER5M1FUZ3FDUmtxRElQaE8wbUVuRFppMk5PdGtNbWF0ZGQrazBIVzZCdHBaTzF2citjZHg5TG9JQWNNWGNxNXRhL1pEWU53ZURhYXRCN3hVa1ovSjgvZzEvK1JySDlyM3hobTRmQjhzcmpTNmNOaGUrNWx2YVoxSGtyS09mSWF2MThSdzlzRzRmQjB0Q0xZa3JZT1FnZkNtMWU1eDBMQ3h5bUdDN3Q4azJjWXRpSUxYZ3BLVkVPYlhMa1pRT1I5a2xnRzNKWjNwQm8vRi9JcllyaW5CS2V4QlprWEEvNkF3T3hNYkIyRVNEWmh5enVhQ1dYQXNNU3ByNlFTVUVpYU1Md21oY1pwVGFZNTNmVkFvcDB5RnJLUGVublcwcy9tbEFPR0x1WGMydGRzS0xkd0dKUUw3L0s0QVdabnFkZWMvNTVyY1NwNGhpTDNoMkhXa1d6S0ZiYTZyb1VyWmJCd250ZnZtcWtIczVmTUpOeWdnWml3cVNMVXRUa1VocnQ1QkR3UGttSzRjSy9BNEJtR0YvRWN2c016R2VvQ1kyL2tXV0tVWHhIRFJ1RndQRVA2L2NlWGpZeFR3V0NxeEtuS3Q0cGtLUU9HWVhEOFRGcEIyWnhENFRBTWk2TG9UcTZ3cUlvWU5ncUhIVDBpTUE3dkM4TTFXRTYxYVhrSmZpWVhnZ3lZdlRVVGQ4b2xLMklZbmhCOE9PekJwMThPWExoZkRNT2k5QlBsbkY4a3RlTHF6YStLR0c2WVBKZFFSN3IzVEpFN1VQZFVodHVhWGhEZlMvZm9ub1AybHpTaDR5b0FxNGpoYllOd21Dd0N3OER4bjVKT01Fd1BsVjdhR2NNd0pXb2ExZ1FEN3hwMGNvWDYvR3JtMGoyRGNKaEVDemxQRlZxaXZRaytrMmFuemhnZVpNV3Qyc3BvQWUyc1JVdXRWQWFnSW9haDJKMk0ybVJueGNzYTRSd2tHNlRQWFV3eVBGOGtnKzJsNFVQVmEwVjZTdDV6Rmc1WHRUOU1EY0poUXY0SmNIWlliUS9EVW43aUdWNHY4ajZXNGZQcFZaZ2l0ZGg3enNMaGloZzJDb2ZCS2ZCQmZuQnNZUjJVaGR0V1JnWlBzdzZGWkJoQ3BhV3N3bXp6bklYREZURnNGQTR6WnowRXd5WWM4emFPR3lUZnhDdnNYWkVNVDBlZmlkdlVMRVBXV1RoY0VjUGdQbnc0SE5oZmU4MERtWnNadmtCbk5aUmxiZEMyVkNTS1pMZ1ZmeVplcE16ODNrcE9PUHovc2o4TXpqWmV5WjF0eWQ4c1JENnI0L2VIZ1RPeGxnOHptZUt2QlhFTXo4VHJsYk51ZjFXcmt4ME9SMkVGMUQ1NUNOc2kzNFJuWDlPVVZiUmQ2cUozUDFld1hXYldCQitUcGZaQVRmYUhZV2dRVXpYNHFxVzRGOEV4M0l2WEt4dlN2cFdkbXdMcGJuYjF3SEY1UjhvM3ZCYisrQmhtMHlzZTcvUU1PdHg2UDNMWU1QM2d4NEZVaHQzTlNJNmZZWG9xdHBjaFVkeUxvQmcrTE5ZcjUrNUxGR2VYekFtSGozb1pob1paQjJCL2VBVnFNaC9hM2NhL1hueVlqdnJjV1lQME0wd005b2VoWXhha1FvZVExNjJGcGFFWTdvajF5azVoN01VdFFKL2NoY1BqbkdsQng4T1hPU2JnYWdOcDdhS0luQnRTTDR1VVZtQys5REVhUkNQU1JwTUNDeE1ZaG1lbFBlN2VSb2FTMGxudXd1RnhNdXdCci9PQnpTeFk2dU9zWjQxaGgwTWJkbk5wdHI2OUhKVUswVWp4UTRkaGVDQ05mZjVDcE5yRjJWMDRuR0o0OXNyTGlScldyL3dta1VQK2NuYy9rWlVCZXZYZUxSVUVYUEVGdm9ZeVowb0JaVEgyemRjOHo1aXovSEprUlpwelFCVld1ZHJzOGxNTXAyRVRYcE9ySUlTL2UwT0lHd2U2QzRkVERQY2lGdUs2TDZaeVlBd1RrOUlRbHdZcE0xY0dZdkVKL3hrL1FJc3VNZ1dNUzJZWDBKaWo2Um5weEZjS0JKMEFYWnNSZUR0K25uUEtUektjQVh0WVROemdjd3plUGZSUzdnSnJyMFhGaG1lOUExZUUxYXFvZWNvWGJaa0pzN21wOUFrbXowa3NOSUIzNHU4cXd4S1pXQVpvS2J6TC93Zk1qNEpMeHJXd21XbFRnYktVL0E2VUg3MFlMd01NcnFISDM0bmd3M2lpbFZNK01LeTg5cGNCOHovMnRlRDR4ZysrZjkzbnNaY2pCM2JRdzFoa1VPNjVyVFlXOXV0dVlzTEpwRmlPTk55d3JDRmtOZGxGZk9TQTFtTUF1L0ErOVljd0RTOUZTQnFaTmhVb1N4Mmh1d3M4UFpWb2V6SU1kOTJMU1lOR05zOWxjc3FIZmxLWmJLZGg3SU5EY1hDdk9YSmdOenNjeHBtcG9xQ0tHMUlPMkpWWTYyRTVpZDlJaFZZUit5ZVV6UUdKcnBqQnV0R2F3S0lpenJTcFFLaytwQzVXbnVhVW1zb2c3UFdoK09jbmdZZ3RMcFZUZmlPeGdwYUdEYUhpNHVBOXRpTUg1b1REV0VNbDNMTlF4YmVXUlViUUxxT0hKc2htT2RJVHgvSmFrTlVNYmtiLzVZQ1VoNEFNK09ETkZodWtJcGsyRlJocERjNnQ2QjJvdXZlMmNxTkVZc0tMQnVKdFVXUjIrWFdXL1poVVJnb0dBN044Y0JQY09CQzZtQUtYU0xVcXZLejk4ZXJ6ZHdaMTNMMzN4Vit2aGxnMmRWVWZGWmFqREVqc215bDE4Q1lrQjZSU2NwUS9OaURlbEdyR3RLbEE2U1loRC9NMzIrRTMyNjhwTjhva0JueUtDR3VXRzVGOHV2eEhydi8yRGc5cVJlbW5YN3I2Tk1lbFlKMEFFZi9IcHlGdUhPZ21IR2J6SFhFMHVTRXRTcjNOeVBqZ1BGUUpnVHpvNGhKUE5SdWFtNG9VZ2NZOGt1YWE3S1lmdEJUNHV3TktpOGtBeXBwcXJiMHZRZnJiUS9vTE9idmNkZDBMbWUxSXdVQzYvQlhoRm1GcEN1YkxLREhRT0hHZ20zQzRSaytjdVJ3ZThHZVBtdHhsay80REsrdUsrdzc3UDFIU2tIaDhieUdSbFFINjR1NFgxRGtiK1NiOTZUSjV2MGZmWFZhazAwRGw5aFFzUlozeEtQMndrbHN5OFNnZGZZNlFjMVQrSzArcDhsZEdKK0Z2UVFYSG1STnhXMDdDMmlyRE83eEdUaHdJbzNtenBJVVlzWWJLTUVZa0I1TmdtTUFmMGpvTlhmS3hGRHdKVkFBVFh6NU5UOTI5cE9TVlRyd0M4MGFQamhaVUJZWGxDeWdTWnUvQUZUWENFVFZ3YzdYU2RLT0gxT0wySHlsODlSSTkrMHlVRU9jMFVOeHpmWFg4QmUvVVBWdXFWbVQ1U0JpeGR5Q004WDIxaWs1VGd3MUg2dW9GRXlpbENEUlFrWEtYUUphUGhCRjdCM2JkaGNOWlh1b2t1ckFzRENwdkNqdmpSd05SeFpxRGtPVWpZY1RlZ1Y1cUttdHVWSUZFZDZ2Z3BzbXRtWnRJTkJxSTFHY0tRNWFQaEJGckI4TFNwN3AwYkdxUUJ1OXA3cU52Mzc2RGhLS0JTSDJtTUdUNVNCaXhkaUNFbzFqWG1acks4SFhrakZHdmU3Q3V4d1FJTkJDcHp4U0dMQjhKczNEZ1pQc3BWdmVHdENCamFnc0NQNk9zUnlBRWNpSGQxZHhiNmcwMFVCVnpsa0tXajRSWk9OQVBOd1hXNHZWelp5YktpczY3NmlCcTJONEtEWlNyNmZBYVdUNFNSc283RVBhTmd5MXdUMTMxYzJocW9LcDd6WkhHbWVSckFubDYwY0E4QlpiNXlQS1JNRkxlZ1d4amFqVjQ2MkhUMHFRaThRbkxiWGFoZSs2ajRycndDZzBzMUZMK0pySjhKTXpDZ1REK3NzMVMrQ3N3NVkzUlMwNDdHNGI5VlgxcEFRSU5ST296aFNITFI4SXNIQWdNdnhPOFozT1hxUWttK0c3VEJGMkFuVW10V2VhQTBjQWNlZHRzWlBsSUdMRndJT3hmd1JDNVZyU1phbXNzN1BRNjY2VFhzSjAwR21odlhhWUdaUGxJbUkwREoraWJ5N0R4bGZxdHQ4eHFsODNjdmxGV01pRTNpMTA3UndNVEJiaEtJc3RId29pVkEvOGMvQkwrcWl2VE12V2NnNUhleVRFVnZsZXAxNFVHNmxXVlFpRExSOEtJblFQL2RjbjJyMW1VOHNFdG9mRjQ0SCs5by95KzJYSjlqQUFBQUFCSlJVNUVya0pnZ2c9PSIKfQo="/>
    </extobj>
    <extobj name="334E55B0-647D-440b-865C-3EC943EB4CBC-35">
      <extobjdata type="334E55B0-647D-440b-865C-3EC943EB4CBC" data="ewogICAiSW1nU2V0dGluZ0pzb24iIDogIntcImRwaVwiOlwiNjAwXCIsXCJmb3JtYXRcIjpcIlBOR1wiLFwidHJhbnNwYXJlbnRcIjp0cnVlLFwiYXV0b1wiOnRydWV9IiwKICAgIkxhdGV4IiA6ICJYR0psWjJsdWUyRnNhV2R1S24wS0lHWmZhbDV6S0Z4aGJIQm9ZVjlxS1QwbVhITjFiVjk3YXp4cWZXTmZlMnByZldkYlEyOTJLQ2hjWVd4d2FHRmZhaWxlVkhoZmFpd29YR0ZzY0doaFgydGVlM01yTVgwcFhsUjRYMnNwWFNBZ1hGd0tLeVpjYzNWdFgzdHJQbXA5WTE5N2FtdDlaMXREYjNZb0tGeGhiSEJvWVY5cUtWNVVlRjlxTENoY1lXeHdhR0ZmYTE1ektWNVVlRjlyS1YwS1hHVnVaSHRoYkdsbmJpcDkiLAogICAiTGF0ZXhJbWdCYXNlNjQiIDogImlWQk9SdzBLR2dvQUFBQU5TVWhFVWdBQUJpUUFBQUduQkFNQUFBREZ5Q0lxQUFBQU1GQk1WRVgvLy84QUFBQUFBQUFBQUFBQUFBQUFBQUFBQUFBQUFBQUFBQUFBQUFBQUFBQUFBQUFBQUFBQUFBQUFBQUFBQUFBdjNhQjdBQUFBRDNSU1RsTUFFR2E3M1hidmlhc3lWTTFFbVNJN3dxeFFBQUFBQ1hCSVdYTUFBQTdFQUFBT3hBR1ZLdzRiQUFBZ0FFbEVRVlI0QWUyOWZaQmtTWFVmZXFzL3AzdDZ1aHNEeStvQjZwWlhLSVEvMUlPMFlPUkZWQU9yRVpLd3FnbGJrZ25pVVdNV0ZxRUZxbTJlSUd6RlVvMEV2SkF3VkVlSVFNOGlyR3BpQ2FTd0EvZmd3Q3VKRDFYcElmTWNDTndqRXlHRlFpR3Fub3dBd2NNOWFGdTlzenNzK1g3NWVUUFB6WHNyYjFYWDBGMmQ5NCs2ZVRKUG5qejV1M2t5VDM3Y1cwbHlWcTdsQml0NzdaNlZ1a1U5SXdKRElMQlUxaUFZMnhtaW1KZ2xJbkJXRUZnc2J4TGZQQ3QxaTNwR0JJWkFZS0c4U2Z6dEVNWEVMQkdCTTROQVU5ckVUbzdDbGUvK1g1OTkxb04zMjRaem5NTWFveU1DRTRIQVJkbmEvNmE0TXBYZmVITTZEOThyNWoxbnFiTi9rYm4relNtRzRPbmZLbEx1ZjgvVTVVLzNpdmduTXEyaW1ucC9VTzBxSDZtcHNlTGFJTlp6bFY2M1IxQVpQanE5QUN6Vml2emUyV3hkMk9icHJjeTROTnVYTUFUVXZQTFBKT3RqNDFMbFRNcEZSM0hmOC8vMEYzNjJ4OWpOdDc3MXJROCtqN0ZIVG0xRkZxdXN5Q1JtR0R2K29mZTg5YWNmeElQK1AxR1pMNkMvdkh4cUt6TTJ4UzdKZHY1RVNBRy9Eb2p3NUVOWXp3c1AxaWUrS09xNnd0aDFFZmdBZS9SVVZINysxVVNOeXYvM0QvSDhpa3lpelo3b2kweU15ZmF3MEdIYlJNcDVJR3ZTSnZaQzZqb3JiR0kxaFBXYzhGeGlyNWMxYlRQV2xhSGFnSW5aYlVKbTdoWXBxTVhZVWF2UUpIckh1eUlQN0Z4Tk9XYllPcEZ5SHNoRGFSTGZEcXJyUEdjK2p4MUhIanB6ckMrVDZvd3BubnJoRERaUDBJbkhyOUFwemJ0ZTg4N2RkcUZKTkZRandKemlodFJuVnR2NWlhdDNtZ1ZPU1pPZ2ZVcU95czhFOTlXY3RQTVlmYUNIaEtxWlF1eUg5UzdqUml0akVyekFRcE5ZMGtQQ3RKbENMR3FMSDdlMnAwcytCbFIrQmZiOW4ySHM4ZE9sLzNkVW05WTFWWHpxcFIrb0h2WTdxbGVTbERlSkM3cGJYR0ZzUzJxL3BJZSs3M0JsYm5QeFdHZmdWK0J3WCtrd2pkeHQxdk5VRnNmMnBGcHd2L1ZLM1A3bXFkQzB2RW1zNkw2dXpkaXVyTU1pOWI1T1JkWEdyb1E2MUhHOEdsYlNCWU5YR1A5RWM1a21rN3JmeWNibFUxSGw4aVpoYkxsdTVrVlRwM2RCZWF3Z0F3RitoVDdKSnRzWnF6cG5TZmkwWHROTTNlK2tlZjFVMUtDOFNWUzNsT0xwdkdnK2FISCtWTlQzUkpYQTQrU1hmcnFEWkY5Z1l6d00rNHpQOFd1UUNxY21mVTFEa2JyZlNXLzlWS2hYMmlRcWJGVXBucmFGUzNyMVlQZ3FpUWZhSFM3L2g4cm1XNmFiTWNPVm0raERIYnVCK2F0ajNJdHFDK3ZzQjJwU2xvMUNUT25COHI2ODd2RHM3eWdTZW12NHFsMkhaVFJpOFdYRDVoOXNFcVQ5TE9vOVdHdGVOQjA0dzdTVmRDRmFGZzkwdUVXNFM4ZDlXM0JJdUhZNWhHc3d6NEZRbS8yTHdaeUNZMmFNaDJIUnRIRDFBelVweVVZaHBuU0F1Qm5YdWY0amJRZDE0MzRucnd3UUU4elNlMU1JNitLN0d3LzhXOEk0MkNRU3QvMHMvWjZTWU0yTFpxOFJxUUdrQzFHWVNmZ3FrQ1F0dldJUlVLcGllY3F0MVhEbUFrNnhBUmQrVW1OWnIxOFhpQncycWMwdFlsd21RU0dtZElEU2xkcEh2VnlwKysxTkhqYnlnaGw3aWlUTXM2UG4zODErM21VSk1JbWM5bVBOaTF5UllaUUxVWkJKZUN1UVRMTnVXSWtXMTNMalJSWTFRckFqR21Kd1MyOXVqbEJXY2RhMmNXaUwrWVpKcFJCVE9ram1sNCs4M1ZEcWZnZEpDV1dxaGpndWxkb1QwT2ticEFFRm1FUk8rN0htUmFGNk9ud1ppSlpaeG5INk8zY2ZQZGNBNmE5QTBobG1JdFAyUHg5SHdSRGlVSnBFUnZHY3ZIUGxCN1FjU1pub1BKUDQycHV2c0FlZXV5djU1NjlsOG9WRVVJZ3BIU0lqV1dDK2JzaHl2NE9rQkRKZERPcWxuaUkzUjBoSEZXQVNpYi85dE5ONVVhQ2VMbHNHb3F4SndEZTdraDZQOUZmZ1F1anVzVlA2SWh1dWNUaENRS2hYc0VQM1pXYjFSSXpLR1ozMm04VGluMGliUFZvWEpmUTJoeW1JUWt6cFFKbjd2cDFLeS8wT0ZCUEUxZ3BheUdpSnRjTGxxdHVqaFppRXYvM1UwM2xSa0pZWkpncFIxaVNxc1BXLzA5aFJPZjBWYUxyVHRrd3BPUkhORTJxY1BkbmtydWNVUTZQSHQwcnFOWWx2Y08zdWU4OHYxOWh4RjZyTXEyUFlWS3NCTklXWTBnT3k2K1I1MzdiTWlPNjNsazN1ODBGN1JVdHNrK2U3dzJ5ZlN5a2hKcEY0MjgvSTh5SUtVY1lrcHJtdS8xRWZtUEJYWUduSXRmNFpmUmhGd2pEMHJ6clVvWGYwaDVZemNrYWZTZndhRE9LTmZ3RFJsWWZFT2Y0TmZZcWlWR2tVWWtvSEMvTzltRGFxKyswdi9DQm9ZblZCMnVpK1ByMnFaQVdaaExmOWpENHZJaEJsVEtJSGxiR21vL3B6ZndYdUNISWFzOEF0azY0aHl4RVdJOWNGeHJiVUU2WUU1L0tZQkxlSUZ5Z0pmNGdCQWw3ZWFyaEF3MGtocHJSaEhCUTQ5S3dDdFVkMHY3MWxWaHBCODhzNTZUMjN5ZGdaWkJLKzluTUM4eUlDRVRVSmxMQ1hZT1ZmZVViK0NuUjhEcW9YSnhKWkQvWC9TVDVLYnFEZDRUcVpxUWtWWG9MT21nUmZJWDZ2a2RDNkNTeUhxak9GbU5LbWlFR0JXZW1vT0d6MVVkMXZSNW9pTG9ZOWpqVjU3bURwZjdneWdrd2k4YlNmRTVnWEVZaW9TZUFiR0t0SmxlbjV0YmNDVTlsVktyZCt1ZFRjVU5QeXJEZ2M1dU5YMEhRdW0vdmtZakltc1ZSajdQZFMrUmZZSy9SYmtHbGtTSWhDVE9rUUdZcW5rVVZwWlBmYlYveEcyUDRNbkxiL3Nwdk5IMllTbnZaekV2TWlGeUpxRW0zZXFlRzVxaFZtYndYV3lLQ1hyV0Jlek5RSmVVNzZVRWMzcjZEYkZKOHhpU2J4Ykd2SHc3MndRU0dtZEluNmJXUTlKNkprQ1dINXJCWDFBblEraDB3UjN4MzZWRmNTOGxWZzBiMmxQK2ttWHB1ZVpQTzBIN1RRclVGbERrcDNJYUltMGVJMWF6RTVCMG9TcHdKYWNtc283MWprcmczcmN1bXkxYjB0RVF3OTFFRnlueGhKVGVMSmVHSFk2UUs1bnZxc1habFNLY1NVTGlGckp1UFFuSUQ3blMwLzlIaWxYRUUvM2hZUzFEcUpmSmo2TjEzTnpKaEVrbTAvUU5oQlBLdlo0QmdYSW1vU29sTjdpckY0cHdKSzlvSkpIVndZNWRnZmF2bUZTa2tTZUpEOFN0SExzdHlPR0dJU3l4aGUzUk1VL0lzaW0rVTFvUkJUdW96RXhjeDdoU2ZnZm1jVm9QUGxMSWVLYWZJSHg0NzZuSno2MkwzcXFqRWR1dmVUaXRIM29tbTIvZFJQWUY3a1FrUk1BdC9tNWxzb24xM1Zhalc1L3FvQ0ttNTZxSDVQWnA1aFY3WGswZTRkb2Rmb1krWm9XaENUZUw5WnFkTmkrZHJZZFUyRTN5bkVsQTZYQk00YVBmZDRFdTUzUm9OcXFPc3cxUkNQamd6d1lYT0pKTnQrVG1SZTVFQkVUQUlMSmplYzJub3FFTndmT0lJa01VdTlRdzlQVU5RZDBpVEdkMVlqU0F2WEpPQ1FaSGFyT253RnIvUkZJYVowS1lGMTJuSE1uWUQ3VFRVb01ZNHRpYytUa2tsL29FbGsyMC9qSkZxVUF4RXhDY3dkTHJ1MXpWYWdPb0x6Vm1HMHkzSkxDNmJVWDAwTXRjQVpYTWhBUnRja0RobkxUSlhxTExUM3RBdWpFRlBhNWgwWVhxTWpjL3NFM0c5YXF0amhwWkY1OVBKZCtGQ2ZteGhvRXBuMmN6THpJZ2NpWWhJcm5tOWZrQXBVaGx0b1Z3aTBodWswWGZRazFXUGkydkdsM2JZNHh5VDRmeVFSZHlEQnRnUjU5aUc2VVlncEhTSWo1YmxBSnhQMUUzQy9VL0V5dEZadXl2UStxa0tnU1dEbFo4OHArbVRtUlE1RXhDVFEwYmxGaXZLZENzeU90QjF3a0ZuL2NHb1lUb2kxTU1hQ2RrekRwWmJrZEV6aUtiRFJMaFd3b3M4QjBJUWlta0pNNmFLODJiUWxPblpWYVVRMlQrbVlldGlPMDBKSExqOVVoalVKMm40d0w3cFdXdGxNQmdjaVloSWJ6aWtKYndWbWh0Nm80NXFzakpUYnFzdXBPTlRobUVUVnQzYzRONHpSVW9ncGJjRVFFblNlS1RJMFJ1clUvQ1hXd2picUR2VnFaWXU0dktHakJHMC9tQmR0K3pVcUZXdERSRXlpNTFpdnR3THRrY3h5K3NRZUI2eVhYNXVscW43Q3pMWko4SFhoYkljMVZHdW1FRk82WkMycWJxdEJaNkkyWWt2S0tXQmZDQng0V25yUWJHSDd5NzVDVFlLMkg3ZzFYVnZPa0dFYkltSVM3cGZBdkJYb3VRQ1gxR0ZxcEptSVhaZzYxRUdndFRuR0g3Wk5vZzJUMk0wVWVaSE9iVE1jbmdnS01hVTlXWXFpTnR4K0E5OFF2VkhFUGt6YXBjQ2VycVlIelFaWkt3dzFDZHArMERFT295L05ZME5FVE1JOWtlT3R3R2htaVM0cTIyNm9nbUYwRFcwUTExNFk5MWk0YkpPQU9wN1hRYWIxT1lBeTVWT0lLVjFHRm5nUG1kUCswSmRrUjdPU0lpbjdTdURBVTFPN05MTVVGcTlKSEdRWFdHbjdhUVVPVDFSaFF0c1F1U2FCSlMxN3Z1cXJBRlkvaWJoeVpJMnVrcGZMYm5HM2hVVmtGM2tzbG5FSExaUGdmcFA3b3Bnb2ZIcUljL1FVWWtxWHJkV00yN0pPeVAxMnREZ0lISGg2UHk2enRlblhHcjBtVWZkME1xVDluTkM4eUliSU5RbU1xWGFINHF2QS9JaG0yYUliSHc2MFpRamVDSEZsdGdMS3lCaVIxeklKT0xXK2ZlcUxZZE5PUnc4S01hVWQ1Z0RpZ252d1pYOE1JMnN6Y09CcHl4MjZSZjAvRjBiN2pFbFVudlRYL3c4Zy9kWGZmTktxWWVJQnQvM2d3TkhqVHZLUWhBMlJheEk0a21PN21iNEtYUFI1alpWL2Z1WDRwZDhUcE02R1UwSlFsanltS2lERHRaMlhYaFRQTlg3SnE0bzR2R2xmZWZqNHVWYUNaUkl0YU5LM2tsU1Fma1hxcWU5b3ZPYVgwb2Y4VU9QbnVvcHo5b3F1Q0lXWTBpSkRDY2pSMGFreWt1UkpmLzBSS1BxRHYva2tFMk1Gdm5MMzBROEs4aXUxbzErMTRnY0hPNzZuUU9yS3BVeXhUK0ozcVhxcnp5bnJ5cGpFQVgrMDRuSy82MmkxbjhwMy8wWVA1OXllL2YrbWVGb1NTMVhHaGlnMWlmbUdVaUh0ZUgwVldQR1k1V0tWZjhMQWVuWEcwb3dHMjg0NFJGTkwwZXBReHpETEoxTlM0eGVXS2k5SlBzM1kvZndMUkV1N01tTnFFbnhOMkhjSWNjNmQvaitFODJJTmRyT3Z5djBBT3pLK1FkV0VLTVNVNXBuTFFBNTNXT21yRDlYeko1MXRSM2doVUI2UG1HZkhKYzlKK0FZZVVsZFo1VDlrdDU1L0R6dGVsMVQ2NnpHSisxOXo3eWZ1dlhLLzYvVWxhZnRSajUvWHhYUFl1RnhsVW9pU0pEVUorNkN1VnRWVGdZTnNrMTVzc05mMms2ZXlJTGQ1eFptdDZJS0d1c1BINWhkMVN3Tms0ZVRXaTFlVGhiZVVYTUQ3T2p2YVM1N0cxcGNicXZXbkpzSFh2M3kydWZoeVc1MFBzK05YSlpXNmZzcEwrT2U0RFRQaE5LTU1oWmpTa0ZnSzhzUThtZVhHOGIwLytZbFBvS1UxeUw0QVpFNnhGL2NyUGU3WFZsKzlDdXUvYm10ZUhNYVRVRWFYOHVtNjJwTlRwUDc2UFkwSC9sR0cyZi8vRXFtd05KUzJueTh6Mk13blB2R3hlKzkzVjlRRWI5bktHSWhzazFoNjhDLytBcVAvaitEUGhGOWhOTWhXb0pseGZKYXI4dE50WHpmZG5NbnVDY3dFY1hreWVxS2EzQ0l5cDdJOGpDUnFvY1BrQjJwNzlzeUpNR1ZKaks3YmlHMC9qZ21xZktpcFNheEJqODFzRmpmbWY3TGpQY1RnRFBtT1NHakREMTVSWFF6ZmpkOFNzUW1GbU5LUVVBcHl2QklteTVQaTgzNTd2UEhPNHZHSVB6UDUrOW11THk4ai93cEo2cG9wTGwzWFRsRFo0U1lSMkg3S1ZzYUNLQjBsZUZYZ3dHVU4yRVdpbW5ueUcreVJWYzZEVWZtNjRMMjRJMjcrbnd2REhQcnhpNUl2T0EzeGlwaFp5YmhVYW01ZWxlUEEwdkcraGlrMWlUcGE5SGFPbWpvYUp2VlJFYjVEN2VFMjFoTWNkNVlqRGpjSkNWOUNJYVowZ3FHbERPU1lrbDdWT3VUZjU0LzdQTEhCOXByWGtnU3pTbkpXTlQ5bmdvOC8wa0VIZFgyT3lLSHJtdnh1a1lCd2t3aHJQNlVyWTBIa21nUWViS0hpU0d6UUZTUDBFRHN5MDc2YVpyUUJhZTRGckhQVHlpWndCNTVmdStVeVFnWForTDdhOE0ySTg0Uk5hNGU1aWlJbFUyb1NOY1QxODNLcStLWWVJTkZlOWhCMzZTWitWbFFYZ1RpTkxJV1kwcnhUM2tGV1hFR1FKNzNNeUM1ek83OGI4aFBIUGZianZDS3dlcTVkNERXWG1VZVp1bUpOYUk5TFdTanVmVEp6aWJ5U3c5cFA2Y3BZRUxrbTBjcFllMFl6M1p4TVFzOWdoOW5JS285dWJwdkViQUJMcC8xczdIZUo3L3I3ZnY1N2xqbU53WVBqMTJZYUV4S3FxZzZRSDEzZEM4a2dlYXA2Rm5SZ0ZpQ01TV0I2TmhBNlBNekxxclNHNkxiYjN3UjVxRUJEdTlYSkZHSktnMVUzMXlESWs3cHZ4NFJVZkZuTnErcnMrQWtrVlV1TkVpdHEyRE15VWRjZFJkVGs1SGUrZU5BSk5nbC8rekVGeTBENXlsZ1F1U1pSTTFpVE1neUpqbm5MRUR4ZzdZVkNXNUZXNnpvY0xvRmVJNXRzcjRTZ2NUbVhXNXdyRE1qelN6Y1FOekdQZ29zaW15YjNWZmJ5dURMeEdDUmtOdmc2MnFrd0pvRitXOGRsTXVvSWE2TzFKU2JZMVcwa3diNGtBK1R2aUJDRm1OS2xJVWVYNzV2NXkyTDE3MFhWWkRma2ptUER2MXFndWNuOVVDOFk2SGlycm1veFlhWlloY3ovWG10SjlPNXRQNVNwZkdVc2lCeVR3SkZkZHhHWUZvWGxSMnRxTGxLYmFhK1BaM2NWY1F1RmJ3aWdQMTBYR2UwZnRYYUVkcFc5VkR1MDJkTndUZkt2cHpHRFF6MjlSbldJelAzQi9JcWpicGhoaU9yNUdwUGcxbFg4elBucjR0L1doYUVyQms1aVRJVTJNaGJnY3hQSlFqd3k1Rmk0Sk1zK3NrVG5kK09xSkZGTmpuaFZHNmpEbEVjY2tBTFFRNWk2SHNvS3RxL21aUmJ4ODNLOW81QkhKSHJiRDgxV3ZqSVdSSTVKQVB3Qnp4VXJkVzRuanl3cDNBMzJPSlFyL3NjdzJJMTg4azQxM29VbTViK091ZzRqSVhpcnhtWHdKOGsrRWpYZ1d1STZ5SEYybHAvMTREMzM3a29lODR0SG9ic0xtTVFOR1c5TVlnMUtxRGlUZ3dSUTJycU8ydWZ6SHpHVndOeE1iMmMwVlRxRm1OS2xJWWR6VnV5MWNMWDRWSjlmUGZtQXYwUmRJWm1hODd0QjJvMWQxems1RkRldjUrUXRHZTF2UDBSSWJtWCs4bWUvOERGMXBzVE5Za0hrbUFRNk11N2VGbDJ3ZjZleEhESjIxZkJYQlk1enhXWlZxdnN4b25NQ2FDNzhvdXNkT2R3aXVtMU92YTI1eDFkTUp0U0oxQkpKOEpZME5oZ1Nya2xtWXhJUXF1T01HRGVBaVVzNmVvSjlLeEU0b1gwckEwVmZMcEdsRUZPNlBPUXJnMTNMUmExY1ZUbHluKzI3K2hkU1RYZkZGczFXaStPclVXSXhvOUV0bEJDZUdOQitjaXNEeFhLZXVRV1JZeEtZRjF3ZG9CdDZ5TDdOMHJINnZxUXBrRGh3WkV5WmN3b3EyNkMyWTBzZkhHN3hTbWJtbjBYNWFyTFhBc3NVTys1YW5OLzdPa1U4K1Fva1dna2lXRThmeFlvWjZJeEpiQXpVQVhhVURxZHRMcXg5QTRMVEVRZHJUN0pNQ2pHbE82VWhYMkhGeXowb2QxcVBJMmJwUUNxamZ3MDRPc0s1OTVnelRqdDFoVVZmaFRlWTJvaVRzendSMEg1eUsxTzV1NUV6bWxzUU9TYUJudkR5QUIxaE5hc1dDem81cTY1b05uMjRvVnNXUTFJbll5cTJVcS9aNlNPR1N4L3F3TGhpTkg0R3REVVhoc2l1SnRheWJRaFk2dVFERXpRbTBXTjJPOVZpN0RzeVhUWDBQZ2U2ZmgwMDNJb2RGYTJQUXhHSStXeDZSTWl0NTIxVUlJRVYxYWJSajJyLzBPYXd3YkhqVmJobFJsQVI0ZFFWV1NIYi9MK3dKM2U1cUlEMlUxQVp6Tmk4emMrQ3lER0pGZFA5NVdwSm5nK015RUlRVDdxTEl5TDJBNFN2bkhhT1FtcnBOZE5jWFhnQ1gvM0VGWDZvQTIzUTB0aVNqWVIxVGE1bG5HODhXT09kTmMwWVlreWlDaDEyZFc3dnZXWXYxVzF3RUQ3ZEIrT0JHYk9TaTJyaGpFQk1UV0lJeUZkUzNiMjZJZkxTdGt6QmdvN1A3N1hCOFlnZ0p1SFVWVW84MUY2bkozZTVxSUQyVTFBWnM0aEJDclVnY2t5aW5UNGZrc09ROEF6dEZvOW5hdzJaNHZsZTRzdmE2ZVV3OEdpNUpwOHlqQmlxb3pIaXVoWXFwcDdPQ2R3c0s1WkxlSkJwRjJnVHBsNGRNNFk0Sm1IajRvb0d4U2M5ZlJQYk5NKzFaY3dybVZOOUI0R1lPK08yNkNFZ24wc0hScU5DVHNCeTVHd09HeHc3WG9XcnppamgxbFhPbG5yWFBkbUdpaXJSZmp5VmdUWmRYN0VXUkk1SkFPMitqOStLZzV0b1VUZzlnKzdPWEFlOG96MjBiQVFwUGJyMFg2SktSbkJCQUEyR1g3NnV6WnVya1djK2w1aWU1Mkt6TWJOOHRHOFZrVzVCR0pQb1FBVnZjVG9TZmJzWlpjUVNwN0poeTlMMGNFOGc1c2RXdEJSK0h3Snk2M25ia254aDZLazBjMUp0Y0p3RVNYUWN2Tnk2b2hIK0RWeUh2aWZiVUZFbDJvK25NcGpaZUV1MUlISk1vcGZEYndseG53K2Z3VytucVczdUhMVGMvbURwZzJtNkNOVWMrRWhpZVZMdDhxWE51VmdFZDdTMi9DenBWeitUVHFaZHROSnBHWjZ4TmtCakVtaW5ab1ppUy85UG1qaE03UWhSRFQxcHMvMFV2U3poUWl3K1ZhMmw0RDRNNUdnYWxvVEM0SnJ6UUZOV0M1dzAwb1JjazNEcktsYXZMNWdoMXVRWk5sQ2kvWGdxYzlHTThHNzVGa1NPU2FRZWdjdHZVZTd6Z29kdHU5QnQ0TGt3cUQ4b1llVld1Zm5CQStpUXpsSHorV1FLZW9sQkNvSXgyeTZRN2JLU0RSRTNWTkNZUk1jWkJGUXF6cFdhbGxDM0YvOTRzNVlkQitZTlZ6VjNmVWVHWElpcFNRd0R1ZFVGNnNMeTd2czVqa1VldjR4M1RjS3BLNS90UFpxMFhkZWhXRnB4YW9uMjQ2bk1TbWFXS0V1eklISk13aHJGODlSeUhWdllsdDA1dHRHVXpBSllub1NHN1dybE1aV0k1NDA4eC9ROVVvakdIZzVFWlIxT3hNQW5sQmVhN0RVVk5DYlI4cjlBZE5Fc0xkU3N0aS8ra2xWS1c5RzJBWUZWR1VYbkRvUW1GUWlDZk01MjJwVHFPYmRlK0lCaVNYRG5FazVkcFVtSXN5dFdoaEdDSmRxUHB6TFpXYUpVeFlMSU5nbDBYdVlSR3AzSmdyUzdITExtdG9SRG1NVEdwc25xRDVTb2tsOEFqZTB3NXYxM1o4b25hS2g0MDV0Z1I4TEtWbTFhdkJCZ2hrTTA0MjJWYWt3QzRPdE5hRHVqV1dmQlFvY1paY1JtaEJxcTlxMVJWcGZwUWl4T2tWbmFyTGtsQlVGdVBXOWJPMSs0RnQ2N1dObWRGU2UzcnR6VGUzVEtta2RaMllZS2xtZy9uc28wbllXQVZBRUxJdHNrNE5nK2xqTEpFTWJwcmgzblBxKzJ1NktKNS9NMmw5M09xc0pwSCt0SkhDWUtwUjczUXpNZStNeWVaczRlLzhmYWhYSEhJYUtyY2hpVHFQc0hxdDZPWW5Tbk1GaSt1aVVUcXVrb3U2aHR5b1dZbXNRd2tGdUw3a3FmdkJ1YXM5Nnp5MlB4eFRzbTRkWlZtTVNobm56NU1wZU1DMjgvdnNwVWMzd1VDeUxiSkN3bjJhaEpGNlRkcmRUOWRLYkpjNkJ4L3VMQVB0anVMazB4b3dUZ3k0VWpEbzB6WnA4cFBIUFdtVHN2cWhIejVTamRueWZHSkNEVzlpQ1Z4SXF4SGZRMkpwd2dtOTRic1Z6VkMzcUVkaUVXWTBvL1ZYRVl5RmU4UTFncU13M1owLzAwZG1ESTJiMTI2eXBNb3JOalJPU2VNakljQXdMaDdjZFhHY3RSZGNxeElMSk5Bczk5MCtFRHNVSm1vekNiYnNwVFQyZWFQSElONzdOdnBxbmVFRXgzSjV1dzRIdFZRc1FWdmk4aEJEVlROejhybU1ZUWpXbXlwTnZXZXF5TWdRZHZlczlPYWgzR0pGQnpNNHFrTXVlTkdmRkpjUm9QSmVSMEV4MnFXU3BiMFp0WkxzVENhZXM2ZVcra1ZCRGtZQnJZVVNtUk1FZXRobFhJd0dEVDdwVGN1aVo0NE1lcDM4UlhGZ0k2cGZ3Uy9lM0h5KytwREFEZjgvSmFFTmttZ1JGaGgvTFRCV2xZbmlXejV4clJHcXE3U3lVUUdwaG9UenhOR2ZaOUNTNEJHcG5XbWtyTUN4R04vV3oxVExzQU5LYnRXdVVaazhDVTJ3d2RxY3cxTTNyaDZhVE5BbXU4YW1LQjFtTmE0TVpsbGRHRldGUndMNVZKS3JDR2dnZEJIblFTVnBZQTA5OU15d29PNlpmN1JBYTNydHdrTEJ2SVAyVVVXSmkzL2ZqemVpb0R3RmU5ekRrbllRSHZWb2FmTEVqRHpOWlRucWJyMkVHQTB6b3JyN3ovVTFRRHJOMVlBcFFvdnFDVGQxMU9pL09HMmg1RDlqS0t5S1p1alM3TFV4OSs0SS9UR09Wd0xyM2oxcmFLaEVsb2Z3dTZtcFp1VElMM2pOMVVnQXBWamU3bytjMklJUTZoN0FvV1RCczJkUzd6NHBVTHNUaXpzcTZaaE50MkxhWDRLREVRY3B3YTBVNlpsZE1iaExqck1tRnF4ekM0NEpob0s5QzJDM0RxaWxmeUFjMjJ4UXZhcm9DVkVoVDB0aDkvVGs5bDlDenh2OVYreDgxalFXU1BFZ2UreCtybTVCVzA2bGQzbXlPOHJFMmJ2MzU4ajQyVlNFSWYyTFY1WlBoZHdNMS9IWG00N2Z3NGRKMDJOanZCSDY2N0dpdW1XWFpmeDdKVTJTNFdPa2ZQMDZMUjRVaFhSL2d4cG1jM0pzSDlBZFdXMG5LbjFMSVNZbUF5cWU4Q1ExQUVCcGZMaW45SkYwVWdGbTFxTk1pRDNxcVRhbUNtc2lkRGF6ZVVZdERkQVVkSDIvYzEyeTZkdW9MTEdTQnBkV3dwUVdGLysvRm05VlJHelJJL3dGN1N1T2JreVhtckRzMWwxZUh6RWM2ajMzQW9Qdkc0YnVXWlB1NG1UV29BQUt4djhZd2N4QitkWlA3NnAwQW9ZTEpWVkp6Vk4rQVZmOVAzSzRlei9scE1EYmNrQjZaWk54UXZyT09hTHNDWVJGSmw3S3FPMWZlMXRHL0dzWjhuZERUdjJaVlJZZkRSMmt3Ynh3eHRTRWZLTEE0OUJPUkozZGl6MFNFbjBETk5vRzRxNllManplaXNSemgxQmJ0ZGRaRG81cnRlSVdHUkpkcVBwekp5bGpoN3ZKVWN1b2MvTFlqc1VhTGxXeldoaXRiU0JpR1dtT3luQjVQWXR2Zzd6K0VjVjYwWUJPRnB1aEVqVXAxeUpuYm90SytrdmM2THY0aFB3Q3lubFFmcXF6ak9mSE1WQnEwYUJweUJHMHJSdGxYSjFDUWcxNWlVWWt4cU96ckVsMTFTazJnYUJ4V0FiU21lZzAzRDdFQ01XSWNtRllDRWJaTXhTYnlRSnoyanZNWHFCaXVmRTNUTlRIbHFXakVDanB0TlVUUDJTTzNVRlF6RXRRT1VYaG1Ca1NIdEo3OHljcFpZZlR0NlFETXFpNEl0aUd5VHFJV3MxVlh0Tm81ZTdySlZGZmY1WE9BTDdXdTBnOUxlbkpWdGxDQ2NrRXhUTEpMbmFyd3MzMGhzb1JMd0NQc3FvL2hVVUtXenhXZnVteklPWGRzTmxWcTFlcm5VSktDSGl6RnN5bzdBVnk5VmZsNlNEa09iZFJYZDBRRitLUENxaXBRM2gzWXJ3QWZtN1pUWkR6a0VicVk4L2xCVGZMZ1k0NlBhSFZreXgrMEpPTWorK2VkM2laRHB0RDlCU3ZydXJHQWpKcEYzeW9pSXpDTkQyazlCWlRpMFQ4Y0FzVzlzWHhaa1FXU2JCTkhkcjVTekdnT1QzVXpaS3VpeHI2Zmt3WXNRUHFRdGRvNmwzV1hLTzNTb25qYXFJQm11eG5lSVZydDB0Q3FPMDNXVmhEbmVaTDhFUzBNN3Y2eml6RndDYmtIcVhxWW13U2NUZTRwWDNUcTgvdnJxNmJZbXppeHRxbWpNSmRabGNORmFrSElnUnJKRHV4VUlnaHh0MUhvc3FtajNocTZiUXdIaDZ1bGMxSDRGQlVkTXBwd1pQZkxKY1ZXTDdEbk43ZWxHcGt6UE8yV2tjdys0QjdTZi9Nb0FpUjE4YkxITFAwQ3VkMFpsZVJaRWxrbWdpd2pvY052c3NWUnBOSVFiS2ZWK05Jc2RRMVlhdXdqdjAxRmlMVjNOTkt6REI5Q1AwOGRUTE16UnVGSVRyZllPWGlOSTZxdXNoMWdUV09EdkNxT0Y4RHJ3cTZuVjNyZG5pNmxKOEhlQjNEbk4xN21obWVzd2RSZWE3TGl2NG1GejJ6TDRaUXRWQjJJa083UlRnU1FJY2d4TGU2ckF2QnZVNCs0TWhpQmxDdVpjRGdWSHZQVkU1YUhwYUtBZ3hhb3Ixc3NhNmFBb1NzODdaWlNuR29rUGFELzVsUUY0NjhuN2VTdnYyYzFZK0FoN3VpRExKTkQvbWFVVW5aeTlyemhyU0ZYTGltYlpXK1hNODVkRXJubmhIVmcrbXBUVnBqYVNMYUpFVER2dHh3Tnp0U3lOUHlOYmJYTUhlZEg4dFlRTnFIandlbENWNnN0MDNKcHlkbUE1dWlORmttVVM2Q2dkRzVoeXoxMmg4WGVsTFBoZ1A2V2xRdHFPREhldTZ6aStQWnJPeTNtc1M1ZUhIQTIybjByM2hqYWtvZGNicW5MNjIyRG9DM2FRd1FLSGQ3RFdBb09TeHB1YXVhWk5YUkZWZjdRcEJxQUxtcUVaMHNxTXJFd2dvUDNrVndaTnZMOTB6SzMzeWU1S3BnMlJaUktvOTZhcmdXOUJlbHExRGNsNVJ6citMSFRlZ080SUVxYmtrRFQzYmM3aVRBMTV4QWIzNWs3cUtya0N5NHUxTko1VmJsR2pqM2hyaHRoaVY2ZU9lSngxQWN4VlRtN2NaSHE4QUdXWkJQb2Q5Y1ZYa2F0U0ZUMkNDUE1mYkVaZWxzUSt1eVVrQ1VyM1F1TEx4RElka3hBSFlrcGJGUWlFSEo5ZDBLTHo3bEFldzhNeSszNzFQSjlpeHNyVjllMEFBQ0FBU1VSQlZGNEtqbmlIS2RPdFZiVnA4d0xTdWliSkI0NjdhOEtQTWp1UlZkcks4blR5eHdlMG4veks4Rm5paHVtUXJBSnNpQ3lUd09yaWpzWEZQY1Q3T3JiMWkwVDg5NERGaEc1dVQ1TExMYlNCS3NkcTduRVJNOFVUWUNUYk1sMy90a2doT242b2U4a1ZXRjRHT3VrOVdkWlNUVDMzdjhmcHRkUURhN0MzdDdCWTVsNHQwYVR2WkwrbFd6RlB0azBDSHV4eDErVDVHUXJjZ2VyNndhWnNnL1BXbGFQU3RKMHVGMkx1dkk4RytRVmlZa2JKTkZBWFdrM2ZoR2ZCN2JXU0xwWlJjUGhETnU2VkVkQjBPcnAwTS91cmVOb1lOUHFZYys4cFptZSthUVFFQndMYVQzNWxNRXU4VTM1Z21wUm5RMlNaeElveitpR1BkMEVhVGFwdnlkTmJIUGhqbVM3M0lqSGs4eVVLZmNGa0VHMWZEZHBXN01TeVlUeWQzYko1dE1aVG5WdDlLNitPRmhOdGJTeFcraVgyeUc3eTc5bFBZVWE4YWFKdGsrQ3ppWnQ5bVZSNUMvdDl3eVFEcXZOWVVKL0JWNmxvTHJ3Q2R6cURFb0dZVzNGZjhmT2IxalFZOG9ELzNqNWtQd3JKclUzWTZBNENuM0hubnFaSUpQRngzdllkUlJUcWpyN1FYT2FwZjVyLzZaQnc0TVZhR0dlQWk3Sm5HSWNJQkxTZi9Nb2M0aTl1dG4yRjJoQlpKdEVtN1N0blFkcXQwbEtEL1FwcWZSZmpGb0dYN285V3YyNlc3eERoT0tGY0Z5Q3l5dThuY2tINnQwb0xraG92L1ZOMmE4L09tMDU2K0pyU2p6M2JUaFBoRDdQakdudXh1eDNwbU1ReURQU1JIK0M4ZjFsbFA1SEoveGwyY3pkNVJwVTk0YVRnNjdDcnlWODFQdXBFdWhEemxmMDlLNzBzNUJqTEJzNFJaOW5IaytSRG1Bek5zNXVybFlkb3UwbkJnUjR3NDJONEJNNjF3aDYzYVZGWERnTXNndHZRaTVZN2VoaDBGNmZzVEVIaGtQYVRYeGxZODlHLzhuV2lOa1NXU1lEZjBTcTdJQzJTeWNnRlIrRG9DbU52bEFWdHdBenR4MnQ1NkZMMnJKaHJPZVVNVDlUcHVCWWtpaytFb2ZIUGRSM3VkTklEUThPbEttVHgvTGI0QTdjRHUzMDZKcEVzZEpEdnZ2ZDg0V0dtL3RIRnlvd2dWcHBxalAybzJ5Tk0xZGp4RmNwT0lNYUVkc2NXVlJKeTlQelg3T3plc0RENHR5UHArL2cvaDRtV2JQR2w0UERJVng2OS9KYVZ5SU8yNDhIcEptUDM0dk9HZjhiRC9Pc2tOVE4vMHZzS21WTkdnblhnVDFEN3lhMU1EdzlJYStVVVpVTmttVVRQZFRtekM5SlN5QUc3NmtoYit2UGEwZSsrU2tWVmZ2SCsvMnlucnVsRlBSMDVUVlpUZFB3d2Q0elBicGNiS0VSby9BcVhHWk9lTFJXRFAwRlpmaWhYTkI1MjJxaGRrMGlXL29SRER0RC90U3RjVVI5NW1OMlhTVm42d3BXamYwellLY1NVTGdjNW5QOTFVb0NIL08ySGoyUUR2cXR4bnd5a1RCWTRLcEtheEpJejNRSFQ1ei9HZnZLZGZjWDl0SWNmV0ZkQmpMTGltV1ZQR1dtRzRudFkrOG1yVEkxZC9sclZONW14SWJKTW91TzIxdXlDdEZSMnJveXpzdTh1Ly9KWjdNQkJ2QmdUSzdYdHpGU3RoQ0dDTUs5ZGxVMlk4WjE1c2p2MlBoUXhpU1Q1cTErK3doNTRwNVkwaEI0aUM0V1kwb1Z5TTVDalFhZEdYSmcxTDlFQ1I3SlV5RnlENzFoMzgzSzc4VzNoWW5sT0dibHNlZFJJN1VlWWRvWHUwcUVvQnlMTEpKamJXcHM3NE0zTUJmajZCM1VrODlSSGZNdmV5dU44OVlFYnFRWFMzQ1NzOVZsYnZtNWFhUXI3QmpxUGJGTTkxenZXaWU0aHRveEpHTGFSQWhSaVNoY0t6MEErTzl4WWFoVmlnU05qRnpLamM5UDE3YXpNSkZnWHJjeHp5b2p3NVpBanRSOXAybWpUZTBTNkExRnFFbGdZdUdaelpoZWtaU29zeW1ZckRwdlZlTTFXTTUyeGpobjZQa1AzaTRlV2hJeldYMHZKdWFUMUtXbGJMbFovcklua21FeUNRa3hwVzZGTU9BUDVEQjJwTTFrR1JWamdTTlpGZmR6RDVGeWpmWjlKSVlFVzk3dDlwNHdJWHc0NVV2dFJIVHpkYk9DYlVvK2w1YVVtQVJQYVN1T1RKTHNnclZKYkdTT3pzemxobUprakV3dHkxQXQxK0VzUmNBcDNTMlVvWXJiK1J3Y09KempsNmJUM2RVa21URzB0ejI5TUpvSEJkYzhwbDlKT29rdGtJTWZLK0RXWHBUUmxnU1B6WHZvV2xYSEI3aWxvb2swM01KeDRUeG5aVExuaDBkcVArcXZNRGdka3dSeE1RR0VPUktsSndJUldNNnJvTlhBN3djbHZKMlREV0d2WWRXSXZsWm1JT0RrekJQUzErdXRNY3NtSURkTlBvRXZlUXVhTFloKzMxU1Z5bkcwSkxHOW1JU01aaGlJcHhKUXVFSnFCUE9tRnV2bTVVbE53Rk12Y0Rjb2IybGJGSm9YdmxCRVY2S2RIYXo5cXNhZkQrN3dMdGxVN0VBbVQrT3I5MS9uZzRaa2pPQXZTU3N0THB2WDQxYlppTTA3b21yMTFhekVPRWF6VEVXZ0lHV21XMUFOWGMwbDU0cktSY3NqUW9WUHF1RXlDUWt4cHFwVkZaeUN2cEdkdUxMWlN3UlFjbGExOUxaTy9SenEvRElPTWdNWDZUeG5sOEpQbzBkcVBXbmtRcDE1dHEzWWg0aVlCL3hqVHBVTmZCMTd6RExxdUFLS3pTMmFjMEdZWWNLNFVMeVdWOWlZTkU1bDY0SENOdUlBVnZueThwSHFKVHg5dEthRTlaeXdkbDBsUWlDbGRVTU1NNVBQaFBWaWUyQlFjamNKNmhqV3dzZWFlTXNvSTlFYU0xbjZhY3NJamVyV0RuYlFBRnlKdUVuTllTZWQ3akpzcGt3b3BKNExFaCt0Rm5kQ0tieVFpMGdQSmsxeUJGWWNPZEtPWEhoTk1BbTdadEp4MVlYTlB6U2N4N3BzRGNWQjBYQ2FCcmE1ZEJ3ZEtPNGtPUVNISHN2ZU93MUNleUV4UEtwbkJreTlFV2pQVS9ESnlUeG5sWjdGU1Jtdy93bU5TaHdHcUZzQXVSTndrOW9WSlZNbVVqbXVTV1pBVzZzMEVnMHlkMEhsN2JtcFZ0WHlRcjhDdWxzK1dsOFB5d01Yd29CWWgycHNpQTh4UHJRcTRVNG54bVFTRm1OSjU5ZUE5RzJtYXpaSG5PeFk0c3R4TGRyZWdWYWw1L0c2ZGx0NXpUeG1sTEFXaEVkdVBjbnI1cXRXQ3ZYN3ZRc1JOb29uemFyQWQ5ZFJ0alRLT3FVaGM4cmxZZGpZVHBrN29ZY2crcXNsZEZNQUs3SnVLMHEyMHlpOVlSRTdRcXVpQnJOMDhIeVZxWGNGZk55YUJVTjhTTWJaUmdrSk1hVXNIRXFTUUw3c2JzSVE3aUxUQWtmeUgrc0NTbmYwZ2FCYS9rWGZLeUJhVkd4NnQvY0RYN25MUlRYVCs5dDl3RTRpVVNYd2JKOEZKNzhJelp4eFRIb2xYa3V6RHlqTEsvMHVkMEk3SDdQdzVCOFZXR1hFdDhqUElkNW55MDNtS1ZWSGxjRllhdDh4L0dxSXc2VGhoMUxRWEtzWTNTbVFnSGhyeWk1N1pZREVXbVZRTEhKbldXYy93OEYzZHE1NVlHdFZqdU5UWko1bzJtQjZ0L2FoWklsNlp1WlpVdDlQU0NFVGNKSEJXcjQ5R3NaNHk2VkRHTVpVSk00RmIwTlFKblNMdll1cGl5dC9Mck1DdU9hM1lYNVpWMFo0NkJ2b2w5dExHZGNuZFltcWV0Y0hFSzFsR3h0aEdDYXovcWJKVldaUTJLcEFBaFR6WnNBOG1FK1pBMGdKSDVMaVVPYzRob210WW94bDRZZFBuYStoaDNNb056S1VZUm13L2w5UThjTGwyOUM1YlZ3SVJONG0xbzEzMC9ENVhNT09ZU3QyV2ZTT0twMTdVQ1YwTEdsczlnakpSR0grM01wRTVFYzNObkFRcjJxcm8welVRZDkzL0FzV3h3ZVI3SjA5bTdEbFdwakZPcjdHbjZRN2FsSGJVc0FnS2VjVWQxaXpPOEtBRmpzaTA0Zk9iK0pJbG10R0FTNnpYK0U0WkRjZ25rMGRzUDVYT2pwUXo5Yno3dWpMRWZ5bEUzQ1FXMlE4bnovUnVHRkRIVk12WkQ1dmFpcSsvNkR5NFY5VzZqUlUxWEJCZW9XNjRBd1dZejVNVmNZcGpCcmtNRjluci9nRFFQY1RZejdzODR4c2xFZ294cFYxRkRFVWhudzd2T293TUdpRGdMT1UwL1VYM2JYTXFSZEJ5dlFaai9KNDNlVURraWJVZnB4d0tFVGVKNU1ONHk4RzNpSUR6alplZDNKcVlEWE5RblkvQWNXL3p1aFl3NHYyUW5NY3FFamNUc3VJeVlDaHZ3dis5RjA3d3gwbEJZelFKQ2pHbGlTYWFKSkFuUGR0RDBFd2w3d1NjeGQvUHlWOGZQRk9FTWZETWpPM2t5Q2lLUHJuMjQ1UkNJUklta2R4Vit5ZDloMDBTR2NmVThEU0RPbWx5SEtUdTkwR04wT0JBcVJYWVhrQ3A2THk2aGFYLzFqMVgyR3QrNUlPVVo0d21rVkNJS1UxMWtUU0JYSDl4d2M4Y0Zqc1FIQzFtZm5CRHp6MWxwR1VVM1Urcy9UaUZaQ0NTSnVId3BBUjFUTk9VZWZvcVlwb2tRb3ZpZmZZcTI3VGlGd2NqWm5FWEJiRTdFTG9DaTVVMExLWVdYQi9peHExZjlTcmc4eWExMlQvQW4yQjRrMGFPcEJCVG1oYmdnenpaRCtxNnFDaERsd1NuNlhVMWpEUUVjazhaMlV3NTRaTnJQMDRCTGtSNG5QODNkNXp5cnN5Q2RNcFl4M2NIQ3E1OXZocU85MlM3RmsvN0JNWndLUTRyUUlObmNxcmtqZUpUeStnQzEvazBPV0JWeXFxS0RyYmhUREhXMStUSjNpbkVsQ2FsK1NCZkdNMVZMUXZPTE1leThOcVhxd2FaVTBhRm1WVGl5YlVmdXpRWEl2aEZ1QXBNSXJNZ25jcGFMRzZVSGI2UVA4TnNJNmljd0VSUGxvLzE1ZUtlUDFVVGcwUnhxOENBczhVL1RUVGNMS2N0RU94YjVaMWdrRUpNYVZLVUIvSmtiYlQxak5MZzdMdkxaRVJEa0htbmpMS2NtWmlUYXorT2FCZWlnU1pCRjZSdFdkL28yeFFOQzB0ck9wUHp5bnNwMDdBMFZtQzNRL01PR2xCV2VDYy96d0xtRzc0U3gyb1NDWVdZMHE1R0hzaVRPL3N1VDBtcU5EakxYeHhRUXQ0cG93SFplUExKdFIrbk1CZWlnU1pCRjZRZFdZVkVCMzN2MUxBTnJWQ3krRGhac0lmOFBwd2ZLQlIza1E5bkc0N3RGdktmM3NReFFIN3k0S2p0cE13cG85TUxLOUdNTEVpVDFDS3llZHl2NkczZ0lyNWgwZzdEVjJEaFl2RW1YM0ROWTZMK1RQOEtkRUd1MDVnMEJzaFBISnk4VTBhbkVVKy9UZ1A4Y0g4bUVUdk5IcW15RnhZd0RKOVVxUVdmZ1Yyc3dTU3M5MEo5aFZiWkQ3RkgrcjZVTXhZM0RzaFBHcHk4VTBabkJ1cmdCV2xQalI2cVBmQTJUL1FKUklXdndBcUxHT1FUTGQ1OS9EdjlFMURyT3k5aURKQ2ZORGg1cDR5KzgrQU4xcURrZ3ZSZ2dTZkgwWEtYZHZNRlA3VWgxb1AyOGpsaXltMUdJT2VVMFczV1lxaml5aTVJRDFYSWNKa3c5aFp2aVNpeGxidUVRZEN2MEExWGFNeDE3aEVvdlNCOSt4RGJDRnFCWGY0SW4wYnd5OTRhdVgxYXhwSW1EWUdWa1Zicng0bEd5Qm5ZNy9xdmZ5N05nZjhPMmp3YXA3SlI5dVFnY1BJTDBpZUZ6WmNaZS8yL3k3cys5eC8rN2s4LytHNDVoZEJHc1hsU0pVYzU1eHFCRTErUVBpazBzUUpiOHNKeGpYaEZCRVpINEtRWHBFZlhTRXJBSktma3RYcFNSVWM1NXh1QmsxNlFQaWswV3lVTmdnVWYvVGdwRGFPY2lNRHRSSUFmMENoM0RYZm8rM2JXS1pZVkVSZ0JnZjF5OWdEdXF5T1VGck5HQkU0N0F2aStROWtyK0JUNWFhOTcxQzhpNEVFQS8veGU5dXA3eE1Tb2lFQkVJQ0lRRVlnSVJBUWlBaEdCaUVCRUlDSVFFWWdJUkFRaUFoR0JpRUJFSUNJUUVZZ0lSQVFpQWhHQmlFQkVJQ0lRRVlnSVJBUWlBaEdCaUVCRUlDSVFFWWdJUkFRaUFoR0JpRUJFSUNJUUVZZ0lSQVFpQWhHQmlFQkVJQ0lRRVlnSVJBUWlBaEdCaUVCRUlDSVFFWWdJUkFRaUFoR0JpRUJFSUNJUUVUZ25DQ3cvNjhGNzd0MDlKNVdOMVl3SURFYmdrSC9JS1pyRVlLQWl4M2xCNE1sWFlCS2xLanQxSlg3eHJ4UmdrZm1zSWJER2JwVlN1YzdpcDVKTEFSYVp6eG9DYXlYL3VMMFI5bmVQWncyR3FHOUVRQ053VUxMWForemJPbXU4UndRbUVZRW11MUdxV2oyMlY0by9Na2NFemhnQ0hYWnRnTWFyVHZyU0J4MHlFaEdCU1VOZzBQOWVML2ZpLy9wTzJqT1A5U2xDQUg5ODNTMUtYMjdGNlhRUlBqRnQ0aERBMzlXNWpwRmJ3NFhxb0ZIRTVZOVVST0NzSXpETmpncXFzQVNMK09PQzlKZ1VFWmc0QkZiWUUvbDFXdXd3OWkvemsyTktSR0FDRVdpengzTnJ0VmhqeDF1NXFURWhJakNSQ05UWk4vUHFOZFZneCt0NWlURStJakNoQ0ZUWkpxL1owanR1YlpNYXpqYlkwWjRiVjNubC9aOHFtb3k3M0pHS0NKeEZCQmk3RHJVWE9rZlBJNmYvbnNiWXJUMVNvL3J4UFhGSmxtQVN5UWxEWUlHSjh4bjExeWJMekprMlBKT3hSN3Frc3RQSDNhUlp2STFCY2tReUluRFdFSmdWMnhMVE4xZlIxcTlaeW44REZyRnIwU0xZZVU2U0hMS3JORHJTRVlFSlF1QUNPMDZTU21jcldXUnlVaUhyOW44eGRyTlBxM25oRWNTc3hZT3dGSmRJVHhRQ2MreG1rbndKTHdWZFlPeXlxZG12TWZaRTMxQTZjUEFpaEE1TG5pWFhtZU05SW5BMkVEakVkSG1oMFUyU1M5WXIySC9FMktPckdmMHJEZTVKN2NkUklvTk1qSmdrQkRiUXdnOWVqeHBWcWkvVDlmcVBqTDB1YXhISlBNYVRKT21WZkwxQ0M0MzNpTURaUUtERnJrNGQ5UjFkdjVleDF6b1JpcGdUYjlQVm5GbTRqeS9HUlFUT01nSU45dllXMXBHczYvc1llN0ZGcHNHcFBZUXI4V0JzaWtnTVRTQUN5NHpWSG5YcTlYN0dmc0tKY0Frc1RIWGRtRWhGQkNZSmdTbDh4ZW5Ibm0zWHFNWCsxaVpwR0xOd0doWHBpTUFFSVlBV2p1dU5mQ2xKWFo5aDdJZDEySE9mS2ZuVko0K0lHQlVST01VSXpMQkhsaC9DSmtTcVl1Vm5HUHRrU3RMUVd2RWdRdGtqSFJFNFl3aUlGbjZudlV1WEpKaGZmenkzR3Z2c3NkeTBtQkFST1BzSXlCYmVjMThqd2lxc2Y4MEo5VzNGYlltei85UmpEUW9Ra0J0dksveFVoM1Y5aUxGWFc2UWRiRmpIUHV6NEdJNElUQVlDTmRIQ0w0bzU4L3U2cGs0NDBlSGRyY01KY3ZjSXVja1JBeEdCaVVBQUcyOWJxTWhGeHMrNHRycHBuWER1ejNQS0tVbXdhR3V0VHFYOE1SUVJtQXdFc1BIR1cvaWNXSEpxMkhYQzZmQW5WdTBJR2NaNTJXeGtqSWtJVEF3QytLNFpyOHNLWDFsZGN1Y1RYL1dlRDU4VDQ4bkUxRDlXSkNKQUVKQWVFMHdDSDY2WkpxdXJlSy91WnNaSk9vemJFZ1RDU0U0V0FtSjRTSkladnRuUTNpUjF3L2NJTXUrYWJzUnRDWUpTSkNjTEFmVjNLL044bEtoMWFkMmUybUMzU0dUY2xxQWdSWHF5RUZCL3QxSnAzRXFtM1FPeG9wN1pMem5GYlluSmFnQ3hOaFNCSHRzV1VWOWlMMjFjcDRtZ3AycnNhTjJLajlzU0ZoZ3hPSWtJUEYydk10MTEvd3U4OVNOZmhZM2JFbDZVWXVSNVFtQ3BZMzhwV1h6aTVqeFZQOVkxSXBCQkFQOHdnYm0zdWdxL3ZLK1o0ajBpTU5rSUxMVFNEWXY5K0JHbnlYN1lzWFpCQ0ZUNHdZN0YyZzUrcS9ZWEFZTXlSNmFJd0lRaXNNKy9HSTV2S25jbnRINnhXaEdCa2doMCtFbU9HZnVOMUpJQ0ludEVZTElRWVB5N2w4MzQvdEJrUGRWWW14RVE2T0RGaXFsNERIWUVCR1BXQ1VPZ2VkeXY2TDN1Q2F0YXJFNUVZQmdFcHRralZmYkNZWExHUEJHQnlVVGdvZG9EYjV2TW1zVmFSU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tRajhCeWc1Vzlkdk9seFpTSXdKbEhZS21zUVRDMmMrWXJIU3NRRWNoSFlMRzhTWHd6WDFwTWlRaWNlUVFXeXB2RTM1NzVTc2NLUkFRS0VHaEttOWpKWWFsODkvLzY3TE1ldk5zMm5PTWMxaGdkRVpnSUJDN0sxdjQzeFpXcC9NYWIwM240WGpIdk9VdWQvWXZNOVc5T0hRUm5Rc25UZ2xwRk5mWCtJSVVxSDZtcHNlTGFJTlp6bFY2M1IxQVpQanAxQUp3SkpVOE5hdnZ5TVc0T1Zxanl6eVRyWTROWnp4RUhPb3I3bnYrbnYvQ3pQY1p1dnZXdGIzM3dlWXc5Y3VxcWZ5YVVQRFdvWFpMdC9Ja1FoWDY5d1psdmhyQ2VGeDZzVDN4UjFIV0ZzZXNpOEFIMjZHbXIvSmxROGhTQmhoNkVYM3NoS3MwS20xZ05ZVDBuUEpmWTYyVk4yNHgxWmFnMllHSjIrNUU1RTByZWZsaHlTendVRnNHK25jdGdKOHh6NW0wNzVweUg1MWhmSWxCblRFRlIvOVpwdytSTUtIbUtRSnVTSm5FclRLVm5ndnRxR091NTREclFRMExWVENIMnczcVgyd2pQbVZEeU51SXhzS2lXdEluQXZ2OHpqRDArVU9UNVlXaGRVM1ZsVE85aEh0dzRiZFUvRTBxZUp0Qm1wRWtFRHZlVkRnc2NVRTVUSGNlbWk1NkRZUWFyVitMMk44ZFcycENDejRTU1E5WnRMTm5Vb1k3ajFURHBGeGpiRGVNOEIxeUxlZzlpbGpFOU9HeGNQbVVWUHhOS25pN002bktZQ0gyU3pYZ1kxankvYWUwdFRUT204V3RlTjhtbkkzQW1sRHdkVUdrdDhEajVwWit1anM2N1gyQmpQQXo3ak0veEs2L29VeGUvcHFGWVlXeExhZGRiUDJWcWprZkpwYlAxcE1vOUUzMm9ZemN3VzNXTWUxRnRZWjM5UUUzS3NuMm82K2FndEp2cW83Njg3c1R1N3lnU2VtdjRxbDJIWlRSaThXVkQ1QitQa3N1dmRsU1JpL2Q5SjI1eWlBUFJEdG0vQ0t6UnpCZ1B3NDdWSkM0ZHUwK1EwZ0gxbjNGUGEveVJ0b082MlpaSVhoa2dKcGlsOTZaZzFwUnhURXJXTHFkRkpNbGttNFRZZ0FzL3FiSE0xbTFzVGpROFZwTm82VVVocFRLbEEycFNxWDNVeTVWdVMzaVRoNDI4WU1hZVFnbUw3MjQ4OEc5VGpqRXArWlJicTJrWkUyNFNTWWVKYTkycWNWR3d1Vm1VT2xKYW05bXdqeVFxazNsYUg3bFFLWlRPWlBCRmZQbklxMkQ0Vk13bk5EZXVHclEwUHMrT25uODMrL2xVeW5pVVhHNjhLQzFDaEE3MTNqMkpud0JTRG9LQmh6cVNaSTcwdGllSVFKNUpmTzNOVjlnRHo5MlZKYzFmRzZyRWp0NXBWcmtwSFNSMGdkRjJ3Yk5aMnhKQlVnS1pMZ2FOeDVYYUV6RFRiMWdHUHlZbDI3UTdtR0NUVUs5ZzYwWDJRUTlzZG55SFlmMG1zZmduY2hnN1doZXE5VFlIYWVoTHYwQU9aMUhhbDhjVHQrL2JxYlMySlR4WmhvNXFCUzFrUEVWdXhkbGo5M2lVWEdTa0w1cGdrMGg2c3NsZEQzeDQ0MXNsOVpyRU43aDI5NzNubDJ2c3VBc041OVV4N0VCbE5WdlRuUmtubE5aOEErN3p2bTBaYTF0aVFQWXl5Zk5tcjZNd1Ywc3NueTlYcmJOVlkxS3lTZnJDU1RZSmRhampPMzk2eVdjU3Z3YURlT01mb0ZWVUhtTDh2WTROZlVDaHNLSFF4Q1d5blVKcHlwOUwxendiT0N2cHRrUnV2dklKQjBFVHF5VzJ5VVhmWVU2VWNHbzhTczZZelJkZUJsOTE2b3Y3SlA0c3kxSGlPMTlEajBsd2kzaUJBdjBQTVVEQXk0UHJYUHE2Zy9qbGxBNFdlT2haQldxbjJ4TEJjZ1l5Vmhwazh1UFBjVUVPVy92bVJBbG5HNCtTeTQ3WlRiWkpvT2NWRi9FVi9jOWduTEZaaytBcnhPODFSYlp1Smdjc2RNNWpjdkZBaDh3QktPMHdGeEd6c2xkMldPcnB0b1FUUHhKeGticnVmbWx6a3EzdHVKTmpVckx1UWovSm8wU0N3M3o4Q3ByTytaL015Y1JtVEdLcHh0anZwYkl2c0ZjdzRUMmxVV0doS2JLZVJ1a3dLWUtya1VWcExOc1NHMkdEOXBvOGlyUDBQNXdxakVmSk9YZUpZcUpOUWgvcTZEcTQzbjRpWXhKTnN1SmZPeDd1aFkwMXB4Tk5Fa3FYcU9wRzFuTWlTcFlRbHM5YUNUUjl6R1AreTI1R3pIaVVuSEk5cDRrMmlhVE5Cd2tXZktnajh3aE9LSUtheEpNWk8zS2VkeHRLNnJOMlpjcHNrUWtJcFV2SW1zazROR1BabGdnOVhpayt4ZldwTHFuQW1KU3NPZTduR1RhSmY5Z25nR1ZKckt6eml5eFVadm5HSEVOTVlobHVrM3VDZ245UlpMTzhFZ3VreTZWMEdZbUxtZmNLeDdJdDRVNE84aFdVbTBySDJ5N0htSlRjZDFiN3pxNUpMSVNzYjNlNFJZeGxMZEY5VnNVVU1ZbjNaMDVlOGJXeDY4VXlmS25UWkdpaHRDOVBibHlObm5zY3k3WkVsWXhydWVvMCtYTmpSMzJYWVR4S3pqaHYzcDlkazFnTTZWZnZFTUM2dnFJTDh1MmdYSlBnTC94ZEpzVjJBait3NDJhalhTNmxYZTRCVkowc3p5ZHpZK2hLd3NleHFZWjRkT1FnODNpVW5IVmVxem03SmpIbG1IYk84MVovTmVHdXN1WHdqaS9hTllsRGxuM1J1ODVDZTA5Ynl5cVpFbFBhNWgwWVhxTjR0c2V3TFRFZDNqc3RpUy8ya25XdzhTaFpZZllJT2VFbW9ROTE3QXhzRWVOa2NFeUMvMGNTNmZzU2JFdllEeVZRbHdyWnk2QjBvQmpGZG9GT0ptQ201U1FFY0srRkRPMWF6dkpkak1JeUppVmI5bVJpMGswaTdDUGkraUdNNmU2WXhGUGdFSFJwUVN2RGZJRnpsdXk0VUpvV1Vrd3YwYkdyU2lPSzh3ZWwxdDB0Z0VGNTNrZXRja3hLSHRqTGJaTnVFcWZpVUlkakVsWGYzdUVjQ3pybTREYWhHYkpSUjJtWGV5REZ5Q1phZzFqY1FBRUJERFZTUms2V2hZNWNrYXRRazBqR28rU0tqZVNrbTRRKzFMR1pBLzV0aWJaTmdxOExYOHVVT2xScmJoTkJsTTZVVWh4UmRYdHdkQ2JmS3M1UVBuVWhjT0E1MUt2TExUb0xISStTMDdiMVQ3eEpxRU1kVDVSL2ZpZVh3emFKTmt4aU55UDZJcDNiWmpnOEVUMjNEV1BldE8zaENvN2FjUDE4ZkVQMFJuRGVRTVpMZHRNcnlOUFNmbVNMUHJmeEtEbGx6OG9tM2lRUzdJdnhhNi9nQ1l3N3lUWUpxSE16Vzk2MFBQaVpUU2lLb1hNU1NoZmw5YVFkdXF0QjZFdXlvNWtuVzVtb2xjQ0JwNmI5eUFaOTFYRThTbUpFVEx1cHlUZUp0ckNJN0NKUG1VYzVJcTlsRXR4dnN0NkswWUtueVNGdkhWOTB4d0t6azB4cEp6R0FtSEZXNS9tMnhFaURqcS9FZzhDQnA2WTJMbWN6UGNXWWxLeFptektUYnhMcVVJZHpqTVgzdU1ZWVo1a0VOaVY4KzlRWHc2YWRqbzd6eERHbnRNTWNRRnh3RDc3c2oyRmtiUVlPUEwwZmwvcTJNeDh3SFpPU0xXdnpkUEpOSXFuS1lXS29McS95ejY4Y3YrUlZBZTNKWmZuS3c4ZlB0V0lzazJoQm1iNlZwSUwwSzFKUGZVZmpOYiswYXZnZWF2eGNWeEd6VjNSRkxoTEhuTklpQTYvQVM3L0hDQ29LWVBKZ2twLzAxeCtCb2ovNG0wOHlNVmJnSzNjZi9hQWd2MUk3K2xVcmZuQ3c0eHQ0U0YyNWxMYmNvVnZVZi8yU1NnNVdjdm5OdFplczgzekwvd2Q3NlI0UEZGMGIxdkIxRGt4Q0hlb1ladmxrQ3VaMGhiRVhGcUhwU2ZzMFkvZnp6NjBzN2NyRTFDVDRtckR2RU9LY080MThDS2Q3R3V4bVg4bitBRHN5RTVDcUNhMlF2VFZLODh5THNnTHAyMHBLb3UrR2d5WktYMzJvSHNwNk50WHhRbUJEK0ZqejdGZ0dmTks4Y2I2Qmg5UlY1SnRpbjhSOXFYcXJUOFdFS3JsUVpUaHd2NFhzVFR3THl5MmlBaVhkdHVaUjU4QWsxS0dPekJqc0I4ZU94VG1iRjY4bUMyL0picTNaWEpudzE5blJYdkkwdHI3Y1VLMC9OUW0rL3VXenpjV1gyMUkrekk1ZmxWVHEycmRmd2ovSGJSanYyb3d5QjlaajVMa3BqYWpGQm50dFAza3FDNXVwR0xibHh2RzlQL21KVDN6aTNpc051Z2lhSkZQc3hmMUtqenNhMVZldkpwLzJ1WUYyWGV3d25vUXl1alJXMTlYZGwvbERkdXY1OTdEajlaUlBoOEtVVERhT2ZpQjVKdTk5cG8rL0I3Ymw5amhhVm5wZjBmTjVSSjBEazBBL0lTNDh4SExYUW9mSkw0YjI2THBIb1J5TTdkdGdhRCtPQ2Fwc0FhbEpyRUdUemNMY1NQeWY3SGdQTjV3aDM4R05TMHFTRmRYKytXNzhsb2hGdFc3SWdQcWxOQ1JVNWFmQnZtNUdGaWNESlhSNU5ONmxlN3p4emtMaUJUNDkrL3ZFTGwxZVF1SDFXaEpqNnRvaEUrbGZ2NmZ4d0QrUzZMbFp3cFM4SkRxQk9vVHlmMmFaNm1STjBaVTZZeUYwSGt4Q0hlcndmSVBDeFlWU2RZM1RKZjd3ZzYrcUhBZVdqakZCbFE4MU5ZazZXdlQyQUVrd0tibDNlNGZhc0dxc0o4bU04cmQ0WGE1TEFWVmlYSlRtWC8xNFpKWHp3aEdTZVM3dXlLeiszeGE3Nmsrd1krZVArNXhzc0wzbXRTVEJpeDdrWUo3TlM4UFQ5dksvU0VSZG55TUN1cTdKNzlKTWhBNVNNbW0raVdlYlk0L1A4MGZYR3dqNkJlc3cxWGt3Q1gyb1k1ZWdPNERFNDVZTjZhc04zNHc0TC9lMGRwaXJhTDJTS1RXSkd1TDZlVGxWZkZOYkl0ckxIdUl1M2NUUGlucG15R3l3aGdBQUlBQkpSRUZVaU5PTEl3MGRVUGtvalU5RDZhNTNuMkdnd2RWR0s4Ni9lbVRZOFhKdWlNYUdWdmJqdkNLd2VxNWQ0RFdYbVVlWnV1S1ZvVDB1WldGUTd4T2s1SlMwMjB2c3FQMXR1SS9BYkljTHo3L3dyRTNpZVRBSi91RDR0V2xxSFJTb3FnNlFIMTNkQzhvaG1LcmFMVDB3aDhDTlNmQlhKYkxldVNzYlQrZXlpbW1JYnJ2OVRaQ0hURTEwZXlaWlc2ek9UbWswVzkxY1oxVHU1clptOXQzckRPMW53TFdzNWxWMWRzejk4MnFwVVdKRkRYdW1ETlIxUnhFMStUclUvS0JCSjBUSjVGRE8xN0QrM2tDdmhrNXEwTkFNenI3VzZseVlCSkRubDI0Z3V1N0ZkN2dvc21seVgyV3ZtTmRLQmY2cVJhTWRxdWRyVElKL3EyYlFNMjh4MDFHMnhBUzd5dHN4N0VzV0F2azdJb1N4YjB0R3lWOUs4KytUWEZNTWVPS0N0OWExYzlEd3ZuZm03M0pkVk9wdnlCM0hobisxd00xanFFTzlZS0JqckxxcXhZUVozK0tEWnVmM0VDV1REb2VNcndTSWxvNDUzYUFGRWd3a1haRUZQK2ZDSlBTaGpuVmQ2NUI3ajZrMUtuVFFhUmRpNVZ4KzFvUDMzTHRyUlloZzNURERFTlh6TlNiQnJXdkFNMGZyTlgwMXVtTCtzZUpWQ0lZMnNxU0s3dkd3ZkxNdW8rUXZwZm1xUWw4eHdGeXVJcmhRL0ZKR1c0OXZLcGZ2dHNIbDRFSTFMK05XMVFZcUlnZjlISkFDMEVPWXVoN0tDcmF2RGhBU291U1VxaWV3NUd0KzZFVlViK2gvWkdEQjhMMnVDejRmSnNGYk5TNkR2NjU5d1IwOWpQUy9lUWZ0ZFhhRVVHb1N3RlpQNDJFU04yUUJ4aVRXb0lTS3l5c2FwYTNydEgwK1B4ZFRDVXhuMVlJdVdycE1oNEpkemNqdmxJYUpwQXViRFZHWmVlN3I1RitIQTBjd1RLdlhaZjZlTFAxTDFCWEtsNDZVRGRJZjJIVkZWNzRIbHViMVFnbThEeDgwekdKYXJTcXVPaVVzM1NtcDNrZkdDMFNmc2EwTFBoOG13VWRRWE42V3JaRWc5N1p4TzliU3Y3cmxQTi83T3NYNTVDc1FTWEpoWmNoOElnQkR3aldaYkV3Q1FuVWN6YWhvVEZ6U3JoenNXOGtjSDFiUXZwV0JKbTIxaklVdWR0Y1dRbWs4L3FzbXZTcWFyaEJsNHFiTVByaUtDbmlQYVZFclYxVlYvMnpmeU9NQkE0NFRxNGttZTB3SCtSM3RVSXNUWFRsdnQ0MHVUeW00QXBSTTlxOUtBUmdlYnZEUTBuK1NkT0o5WkNMTkd1M09oMGtrTGJSRlhCejB3S3NtZXkxd1Q3SGpicG9KZzdHaDFsSzNYelBVVTJ4WFRNOWpUR0pqb0E2d283UnZiM05oYmY1VTB4RUhhMCt5TEVUMWRhbjhUdW1PTmR4Z2FPR043K0FxWjlSWG5mVFprR3htTVpxSDNxZDFGMjJXRGh3T0d4d25RUkk5ZDV4MjZncUx2b3JHbTlxSUp6K1BDbEF5RWJNdndadnBnRHlQVEJSa2RWWG54Q1JLSCtyQXVHS2V6alA2QWpYNWd3RitYWk5yMlVHOGtWck1nUWthaytqQkpFeHVMY1c1STlOVkU3SFBIZlk2dDJPVXVxT2k5WEVveko1WERTY0NoTWE0WWlvZ1hQOCtQUDh0TzBQRE1qNFJIOURhVnI0dEphQ0QxLzZoTGRJR3g0NVg0WllaUVVXRVUxZFlFMlNidis3MTVKWlJBVW9tdXE4NEpDc1FrT0I1WkVMdStUTUp2dnFKSy94UUJ4NnU3NW56WGtvRHpwZUJ1Rk5qWDNpd3hqdHJHcmZLbUVRVk91emEvSmx3elg2S0czemgrTk45TUIyWU1TdTVxS2FLeEFTb1NjQ0RzeXF3ejgxejJiV2h6TnhxSmRVOW81ZUt1TFF0QTFpaG9WWG5DU3NXT0NxSGZTTW1VYlByS2lVZThnWG53aXRBeWVSUGxRUlJhMWRhOXBISmRJNjB1czdXS1BGZDRtK0o1Yy9uMlJzczZyL3JDdVhjNjJpTXVLN2xKR2VpNittY3dFMjdaSng2ekFVemMyVllrcG5DZG93ZjRwakVxaXZQcGZpa3AyK2ltdVpCdFl4NW1ia2pIR1ZIRktFM25CWi93RTNxa2xGTmxOQVQ4MWxUR0IrS3JISEZpdmNFTFVmT1RyWEJzZU5WdU9xTUVtNWQ1V3lwZDkyVHpZa3FvU1NXNlRKenZld2prOUxsRnBBSW55bVRzRTlvb3UwNDE1WURYSVpBZytHWHIydkw4UEtJUnE3NWZEWnRpSjJNaWUxYlJhUmJFTVlrT2xEQlc1eU9STjl1UmhteHhIbE5wbGlXcG4wWGVPSTZsN2dUdW1iTWlhZkNKTmFUUStYMXFHeExIMVFCZlN2UjJxQ24wa3hubG5jTEhEZEJVQjJuQzNIcktoYklscTMrd0pPZlI1VlFFbXZ2bWNsUjlwSEpjczZxU1FDMjNPdHlEb1FxV2xtVFhyWXBaaGJyMU81R21EZURtVCtiMUpaYTQwQUVsTlVHYUV3QzdkVGJFZXNWRWI1SnJTZXdFTkhRMjM2Mm42TG55TVFFRXBlR3M1OHVLK0lrQi9kUld0ZU5udDRBMnFnMzNoTzU1a2ozTUhpalhKTnc2eXBXcnkrWWNld3ZmL1lMSDFQdkVibWlTaWlKTFJ3TFRDa21UKzlhYXExbmFwUkkzcFZyRVVkZEY3a01kU0N5N21UaS9SRlkveGpjWWFIUmQwbDJaTk8yQ1JFM1ZLb3hpWTR6Q0ppOHM2WWwxTzBGWDk2c1pTdkd2T0dxNXE3dnlKQnJBZ2t4Q1V4cTdGbExHMDFoWVZDTlNuVEErOW1xYS8wSzdxNUpPSFhsbTJXUEptMDlqdkdxTTJmRlZvc3RvYVRka2Fqc25rY21VODdxS0tGaEVmZWdEMkNtT1hnano0NmphYm9iUWwvazdjNGRMb2hjZFNMNHlBQUhSVjVvc3RkVTBKaEV5LzhDMFVXejdscXoycjQ0cmlhbHJXamJnTUNxak9KN3NrN3BMazBxMElaSm1BVlVwVlhtTm1jN2JabFVKNklYUHFCWStkeTVoRk5YYVJKNjlUU3AzTjFJZXhSTEFuZWNMTS9TU2NrUW5nbFA5cEdwWEEyMnFmT2ZyVkZDYTgzdkpVMGk2YUM1dnNnV1VCUStOR2NBQ3JpeVo1MjUzZTJxSEdqRzJ5cG9UQUl0U1c5QzIzTE5PZ3VHZWpQS2lKMEcxYkh2cDJJVGJRakZLMDVyYmttb3ovYkdwbDJtSjF5aXRYbThkSTlBR3VXc09MbDE1ZnQyajA1WnJSM0p1a2R4eEpSUUV0MENGWkY5WkVyNHVUUUp0QXA1Wk5oQk9JYzRzSGZNY25pdzVHZ2NIc1dDZnNtNDR4RFJWZEhHSk9yK2dhcTNveGo1V3ZHV0Nvdk5DRFU5cktaajFxSzJxV0tUYUR0cnNIeU84amFqamltQUJFS1cvR1VXbjVkT2hQbEl4eVRjdWdxVFVBZFlSVllVb1hzVVIxUzRrc2xhVmtUMmtTbmhsdldjbjFFQ2pvV2U3am9ZZTRuOUhFL1dZVzViNjdFeUFXV1lOWTVtNnRnWWs0QllqejlXTVkwVjNxOEppem14Mmxxd0Zwd3VhQ2VMN2xhN05FcXlhd3VUK01XYmp2SWVZc1U3aEhrWXVVdG5TL2V4K09LYzNXdTNyc0lrT2p0cHJqeXZQMXhKL2s1QU54VW9RdGxIcGhpczBmbjhtQVNhNkRvQktKK3M1M2l5VG82NnM4ek9rekJVbXpXT2RGc2lNU2F4aGlidmlCQ0VlUE5MaFBpa09FMkhFbks2aVE3VkxKV3Q2TTBzT0duZGxKZi9sN3hOSSs4TkszVU5idzVzV3JRM3VNWUdXbzNLQi9QVGFuZ2w1VVEyYlVOeTY1cGdWRGkyL0NaZUhhK1VjQ1dUWHRvcGFWSFpSeVpUVVBxTzVqazNKb0ZPeWJSV1hmbjhPOURjOUtRKzllRUgvamlOcmtxZXBYZmMwa004ZHVwTTI3WEtNeWFCS2JlZUNxUmlralhUNDZLcFdjMmlvN3N1dEI3VEFqY3VxNXlvMEo0bGhQZmNGazBxc0lhQ2R5M3V5aXZ2LzlTcVJZdGd5Q0ZUbVFlbXYwbHpKeTQ0bVdSRTZKZjdSSnBiVjI0UzdERXIwOFYwdkxWaXcwN0NxZ3cxRzB3WmwzMWtNaDR6R2YwTXo4bjdFcWgzMitvSEZHUUZ0Nlp1alE3UExMdXZZdzAxY2hsb29YUDBQTzB0d1NUMFk4WEFiMXE2TVFuZU0zWWRrWnlvNmxiT3UwWXRTdTZOeUdhTWFjT216bVhlQXNMUXNhNGorZDJsVVlGclZ1cWFaYUE4dW41OER6M2h4UGZ6dEZObTVmUUdJZTY2VEpqYTBRd0VIQjF0MzUxM0haeTY0djF3UUxOdE1hL2s5R0RoU2tMaUUwcmc5MnZCMlVjbVUvQzAxalhQZVJrbGNPZzZiV3k2OHZuM3V0ZUFxbTlBb3pVTkhXMXdEeExxcjRVZnZDVkZvZmVVcm83d1kwelBia3dpM1dtd2lwNUs5d3RnTXFudkFrTlFCQWFYeXlyRGtxa0ZucmpkaEhpYnNtaFNnUlhMcUNCcCtyaWJORFBHR2ZUQ210QURYdnFlVkdqdGhyekRzQjF3ZEt4elg3T2J1Vk5Yc0RrRHBPLzhtQlFWcmlTR3pjZGxub3Iyd1R5UFRIS0F0eXRENStXdHVpVEJINTFrL3ZwSFkrQzU0NWxmejBSZnhQY3VsdFA1TVo3cEtsclh6Vlcwcm11U0dkTnIzVVJnSFNxU2oxQmdGRmVWc2FzcWFHNXJhZCtNWXorNlkwdVNOZU11WWZDNXJ0aW4xVk1HbVViS05JZmVjQ2grSGs5TDRNeWQ1L0FuZjFYbU03OTFZODhtS2lmUUUxWG5pWFZkU1FLT042T3ozdVBVRmV4MjFVRTJVMS9Sa1JXdVpEcmhtZFg5aU9lUlNlRkk2T3RpenNzbzBiSHFyT3RlY0Q5MG0xQjduZk8yTG92eHZjL0R1TVNIVGlxZExlN0ZiNG9ZN3ZqY2tDSHVxRzJyb0dVU2tHdEdHWjFhMjlFaHZ1eVNta1RUTE1paVFXOHBub05OdzF4TGJVN0VPVFNwQUNRWWJhQTVYOGhkeXhoQXp5aHZ5cUNCeXVkVVVYcktVOU9LRVhCb1JrSFAyQ08xVTFja0U5ZXVxakVsa2dLVVRKN1I1Wm5RS1czeU8wTDZUTERua1VrT21JOE00UGVjbUFTY2tFeFROQmg0QXVpWEw2ZlJ5K0wxeXFXalZmRW1XRmNsekhHLzVrc1FDK0dLR1M3cERaVmF0WWJpZEpRQXErNnh0UGhwT3dKZnZkVHhjSVIwR05xc3EraU9Ec0JUSWQyOFE3c1Y0S1BFdGhZTXA0UnZXUjVtRU1scmhXbEc5TjJ2QndYL1ErMk9MT25qOWhRY2NIMysrVjBySnc5T3AwTXNxUFRkV2NGR1RNTHRrd1NIK0FsUUVoL20zQVV2T2lYMVdBNjBnK0I1WkZLeXZZVjNUa3lpbmphcUZOMkNFSHFOelRUNUR0RnE3K0F6WjR3SWZaVndpTm5vQW44eEVzejhFZkRMekNYNHllZFZHV2M3VG53eXNhZWo1YjFqYjZuM2RGc1RaNVkyRlNmbUV1c3l1S2g3WjVCMFFkR2gzUXBVT25ZTHF6UzR1dnVaVVVKL0FFMFc1ZnRWVTJJSVY0UFpSZDMvVW5ERVpJb3U4VW0vUlF2dU9RdENUemN5UmJyeStqVnZlaCtzSk94V2pKODlVMmVNNVBMeVBUS1JNcWNyQk9wOG1BUWFNbjA4Q3FTY0c1cnVEWk5VcVlsVzI5eEJERnFEanQ5QW16cmduV2FsK2pJZDE5UXp1bjE3dHBpT0V2eVV0dTZ5Wko2djg3SEhYSWVwK0NZNzdxdDRqQzNiTXZobGJwYnFhak9MUUp4RE94VkkzZzlMM05INWtua3grbVE4RUF4TGU0YkhINEI2dlBvWWdwUXBtRU1pRkJ4eEhwM0tRenZmVFFWYmRjWEEwMGdIUmM3aVdrK2FLVUJKM3Uzd2h3ZUpXeUpqZWs3RTk4Z0V5NXArYnFET2gwbTB6UmdxQUFqNGFWbHV4V2RrcTIzMGtjOXloMXZzNnRRUmo3T3VOZVhzd0FhdGZzY3lDVHhxeHdhbTNITlhhUHhkS1E0KzJFOXB3WkMySThPZDZ6cU92OEtXenN0NXJFdFhyUXJNc3JmS2p2T1hSTzY1Yi9PYk0vWGdFV2l3Zlg0dnVEYWtvZGNicW5MNlEyZG9mMzFrczhEQnpBc1FYQ095ekdqSDQ2ZE5YVUhVSDIwS2wvTENPay9paVhJOC9HKzEzNUVSNmpkQVNUNUFiOEtvOE9Wd2lWWjZUc1QzeUlUZ3RqVmtuZ3VUS0xrQ3kwRzZJL1ZnWnBWTCt2ZDR2TFdPMkdCdmIySGx4cm53T0ZaNXhNWk5zd0lJeWpLSnBLZS8rQ3J5VmFwNnZpQkkvdlhXeXpLMHoyNEpTWUxTYTAvaXk4UXluYmNhTjY5TFd4Vlk2THdCbmVzbVRrcktHY0RVSGtRZ1psdExrbmQ4ZHNHTnlGSlFIc1BETXZ0K2hjNVR6TmhMd2VFbVo3eElJNmlxVFp2SHBIVk5rZzhjZDllRUVlaWRTTFU0OVFIMmtzWTFreDJCQUNVeGtQUGg0ZkJ2MVArb1ZHcW1vcjVISnFSdldQT3ljMkVTSlZkZ09Vam9wUGNFV01sU3pUeDNSS1RMNGhpZm5SVEpMUi9EbmV5M2RDdm0wYlpKd0IwLzdrcGUvUDZNbmlUb21BUFY5WVB0c283ajB3YnBxRFJ0cHd1enlKUURJWmZHeUxJbms1ZGJNSjBxN3dibkhrOHpJTDJiVWp4MGdaaVlteXFvdXRCcStpYnF2b3FJaXJWWXh0TlRjRUJVMFRMMVRJTW44cXRwdFR4N00vdXJNQlVNR24yTU5udWNqMFBHZFowOTNrb09IU0VCU21JZzVxWmYzVG1VNjdoUE1UMkgvNUh4NGxxV3JaNExrOERUMmVVVkwzUHB4enZWdWRXMzhxVWVPQitmZit6WlZwSUlYbUtQN0NiL252MFVac1NiSnMwMkNUNmJ1Tm1YU1pXM3NOODNUREtnV3ZLQytneStTa1Z6NFJXNDAvSFRZTFY5bFM1dWhOWVZ3QitYZExtRERDK0xMNVRxeTVvVXFhaUEvOTQrWkQ4SzV0WW1iSFFIZ2MvSVVVZmxUekFDM2pCaGZNZk05aDFsL0lIbG40aWxpcTZJL3pUL2h4VzAxM1c1UE16ajVGcEI5ZTB3OUZ1Q1IvMEVLTG5NanJaZzRFY0ovK0kvT3JlR3FiWC9rWEhKRGF0ck9nOG1nYWYvTFlWbytHMnB3WDRGZVA1VGRtdlB6cFI2NEh4OFp1eU51M1lxd2g5bXh6WDJZbmR2ekRHSjVTcDZzUi9ndWY2eXluNkM1RVl6WXpkM2syZFUyUk5PQ3I0T3U1cjhWZU9qVHFRWkIxU3NTOHNLTE4vRnVFWEE0VGhhL2JwZU1lWDhqdC9QSTlBeGYxUGNDMzVtMmNlVDVFT1lETTJ6bTZ1Vmg2anJsWUlER1REalk5TS9LNW5rajVKRVhUa01zQWorTGNBWExYZjBNQWl2UDBtZWpnRmkzMW1YQ2xFeXFlT1JMZklsa1NaN2UvSy9WZE5CUHVlUmlXblVxbEx4ZkV5djY3ei9LWDFoL0QyNnd0alBkZTJjOE1EUkE0a0wvL2l3L0ZDMkkweCtXL3lCRzhhQ1BjWElHMXNLT1BEdndKVHVlODhYSG1icUgxME1ud2hncGFuRzJJL2FPZENpYSt6NENtVzNSM3VlbGREd3ZYZ0ZsTkZ1NE0rOWJJdGF5M2cxOWN4czJGV01VOExnMzQ3QTkvRi9EaE10T1dXeXdPR1Jyeng2dWRQQkk0cTZQVTNHN3NYbkRmOU15RUFmWGpQenB3YUdvZVZhbDFmS0dZcENsTVIvTDcwR0pndlVHdmhiTmRFamlBTFFEZmdmR2NZVFM5TnpNRXJBRjNHN1hJblB3TitsUDY4ZC9lNHJYRGJJMmxVeG9rM2Q2Ymo4Rmk4ZWR0cW9YWk5JbHY0RU5vSHIrRjliR2RMZ1J4NW05MlZTbHI1dzVlZ2ZwendpZE1CN1V1dWl0S2pBcXhSRDVSZnYvODhXTDNyZngyd1M0V3BJeC9IYkR4LzltY2gzVitNK0dVaWxXT0NvU0t1aGlaZ2xNdjFKUHY4eDlwUHY3Q3Z1cHozOHdMb0tDaS9xL2Q4QzFYUDFERkp5OGQyTmZ5SWUwOVR6am45RVB5L0l5bjFrMC9iaTNUa3dpWFplczFYd2w3bGhrVlN6eXpiVkU5TkFIWmZlTy9aNFQwd2lTZjdxbDYrd0I5NXBQYXcwWTRuUUhQRUhLVjBvcW1YNy9ad1RmWHhxeElWWjh4SXRjQ1JMeGVuZ2VWeURkV1hTZ0YrTUdQMGxzUWY5NUNNN3gyaEs1ajZ5TmR0bm5IeVR3RnFmdGVVNzRGRU1TcmIrUjBmT0pmTysydXVNVEJtVEdGUk1XRG9jZW9lUjBrNGlKY3hxcjA2WUhXNHMxZGx4dDhDUnNRdVowYmtKZnlqazRvZVJOc3krVEpwak5DVnpIMW5kUGhRNStTWXhRL2VMVTRETGg2dy9EYW1KVlZMNXBzdjd1a1FVVm4vNElxSzZ4bVFTNkRKMUNlSk9hU2VSRVBCTXR0eW9HZGREY1JPREtBc2N5Yi9vckoveXVEVTZOdVVJeG1Ha08rWC83TGtNb3ltWis4aHF4aDFHY1dmWkpEWmR1SEtvYXVyKzUzQ1VpTjR3N1FidGo3ZXBpMkwyMStvU0daamFXc3MzWXpJSlREMzNuSElwN1NTNkJEd1Q0cmNkQnN5dVhSbVVTc0ZSS1pmNFpNQzVMdGc5aFpQaUVvZFlETmgyb3dRMWtwSzVqMnpabmwyZllaTllDbnVFV0hpeittc1B5cVdpVWc5Y3pTWGxlYkVHRmVKc1M1QVZKOG83UEUwYkNLVUxKR2Y4L3FRWDZPYm5DMDNCVVR4ek55aXoyL2hvYWtwalUrUG9YeEdiNWFraktabjd5QzQ1azdLek8wb2tEKytsRU9hSDZoa1BJWjkzY0VycWdXTWM0T3dyZkMxenlmWHBFWDNvbERxdVVlS1NHYk9rNXBTV3NkN2ZqTjlmY1JjN3Zaa0dSS2JnS01iMnRVeU9IaDJjTWh3aW9zZHdxY1ZaaTJNMEpYTWYyWnA5VXVBTWp4SVdVZ1ZCT1BXWk9WNEIrNEFreXdPWEhoTk1BbVBROUdNeTM2ZjV0cW00OEVoWFZSQzNjWmtFYlNHVVRqWEloREorL3p3eHIweU9nUkVXT0lxM3Q1N0o1TGErVExLT2dOZi90YW8rdHFjaitaa1ZoWFFhVlNMa2UyUWllOU94MHpNOFNnU0IwVDdCRlZpK0IyekFFOE1EM3dUR1EycHZDbDJ3dWFmbWsyZ2Q2WjdwK0V3QzI3T3VjMEhwZklneWZ2OWE0RnBRdmtnTEhNbFV5ZmlUb1kxYWVQMFZza3NIb2FNcDZYbGtRdEdLdTNJMzRTYkJWMkN0N2pyL2VZYWxXQjc0Z2ZRLzUva293WGRaY2NIODFONlVPNVVZMnlnQmc5d1JKZXNmU3V2NDdEM2o5emZ0WVMzTEh4QmpnU081TDluZGdoWlF5emlaT3NXNlM2OGYwOEE5S3hMQjBaVDBQREloZnQ1ZUNqbkxLMDR1V0RrVVZtRGZsSk5Fb3l1L1FHT3l0T1dCTitWeVlxVnhLOUhmSDY0YmswQ29iK1VlbCtPRTg3cnVtZzZsTFIxSWtQcjl5L2IrTGVFTkpDMXdaSTVEZldESkZuQVFNb3VITWZBOGpGajhpRXA2SHBuUTdORGR0cC93VWFLYWVqcjJjL0dGNWJ0bXZwUTB6dkxBZTJxUjhFdnNwWTNya2dPRlNjY0puWnpUVk1kbUVrblBQUitlb1ZQVjNWREc3NzhZdG43blNuRXBDeHlaMEZsM0dRUjFpVjMxeEpJb0hFYmlNUjJ1MUlKNVpSRXIzcUNIdnp5UFRBanJxTEZkU1o1c2t5aXpBcnZtdEdJLzhKWUgvblR0QU54MS93c1VjNHV4VFJIY2tPL0RHeG5qTTRrWmU5c1Y1VkhhcUVBQ0diOS93ejRsUzVnRFNRc2NrZU5TNWppSGlLNEZMSGVJdzBqY0pDN2pxR0Q2WEVaVTB2UEl1RVpUNU5YZnlUWUpMRzl2aWVjUThOUGNITXdraml6bnNtMHd1ZUg2Wk1hZTR6Q056eVNXeVJJTXBSMDFMRUo4dmNXaUsrNndacVdFQnlrNEd6Ni9pYnZxdXdObDdzdHFpVThQcEpzYko2R2twK2cxNHNwTnRFbGdCVmIzNVI0bzNDanp4VDQzMnFXeXk0SjIra1gydWovQThibUhHUHQ1TzNxTUswNTRuWUNzSGxEYVZjUlF6a2ZHRURzZDNuVVlHVFJBd0ZuS2FmcUw3dHZtVklxZ2xkY3ZPclNESGMxeUVrcHFXZGE5cXBZSmRkUkVtd1EyeklLZHo1bUFGUmZNRWJvYU9OKzlpZTJsZXhuajc5azQxL2hHQ1p6MGQydElhVWVQbE5DdjNPbVlYb0EzbzNsejdoU2N4ZC9QWWF5N3JydVBTM2hNZkhxOWh6UHJabEE1QVNVOWhWMGl2dWRFYjlXVldvSHQrVDFmamVHSCtIQ2pQeHVoSXpQMzM3cm5DbnZOajN5UXhvL1JKSkltR1FjcFRYVlpGTzlMVjlXc1I2WHFMeTVRNWtBNkRCd3RiSjZzSStsNDY2NzhYWDRhYjhFY1l4NVJTVXU4RTZ6VEJ6L0pvd1IyQjBKWFlOSGJZbjhoLzBJWHVNNGRvSFNxbDgrYlRXbXpmNEMvNk03R24wVE1QRGtlUjJsYXhqNWZiY1duWDdwMndqNnhLenR0Y0xnc09FM2Zmb1ZkREJ6ZUxxZWJHQ1ZtRE9TaktXbkx0OE9Mam9FdTRUbHRzTDdOTUZGaHJBQ1pRWGRReFRhS1R5M0R1cmI0ZDFpdUQ1TGpUVy9EbVhKM0tyeHN3MFhXMGNUdGk5SjJHc0lkdmxBOHd4eEhhV0hJZWluUlpjR1pkZmNCaUlJZzFXRWtmRG5vV2xMZFZ1a2pLcGt0UmNhMEhTVGdhby92U2VXcGNQdmlBV3hoejI5cmdyTVloYTE5aGJmbytXRlB4clhIQ2ZRaXNYdEsyOVZFV0h4Y3FlbWNjMHZXeUFTVFpCbEVsZ1puLzdGaWtaZlVjWmpsMnRHN1RJc2RVY21jRWl2dXVzS0VtOFJHNXVOZE9iQWd1alZnUUxuSSs5WU50eUhsUzZNcFl6V0o1QnQ5dHp4S3U2a2R0SUVwWXR0M0VnbHVqb0ZVYVhDV3YxZ3NzOUxaa1F4VHo3dXZxMWxIVkZLTElmZktlNTJJeVRhSk1pdXc3OFB4ZkFjYVNzeGpWdkpNNXlnZjVUZ3JkUE80WDlIYnVDZWs4K1NBYzBLQW5GWXhNUGhyZ2JyQnhlS2pRTkZWWlQvRUh1a1hjWnlSdEduMlNKVzk4R1NWblJod1RoYVcweWF0VWdzK0E3dFlnMGxZNzRYNnFySjQ5L0h2OUgwSlp5N3VvZG9EYnp0aHBTY0huQk1HNW5TSkMxK0JGUll4N0RUaGRGVTZhaE1SeUVjQUUrWnVmcXFWOHRTR1dBL2FzNkppTUNJd2VRaGdla0RXNi8xMXJOd2xESUoraGM3UEhHTWpBbWNYZ1kyZ0ZkamxqL0JwQkwvTTh2ZlpyWExVUENKUWdFRElDdXgzL2RjL2wrYkFmd2RzSGhVVUZaTWlBbWNCZ1M4ejl2cC9sM2Q5N2ovODNaOSs4TjF5Q3FHTll2TXMxQ3JxR0JFWUZnR3N3SmE4dG9ZdEt1YUxDSndGQkxBQ1cvSmFQUXZWaWpwR0JJWkZvRlhTSU5oSWg2T0gxVExtaXdqY0xnVDRBWTF5bHptVWY3dFVqT1ZFQkc0bkF2dmw3QUhjVjIrbmVyR3NpTUJ0UmdDZlR5eDdiZDltRldOeEVZSGJpUUQrK2IzczFiK2Qrc1d5SWdJUmdZaEFSQ0FpRUJHSUNFUUVJZ0lSZ1loQVJDQWlFQkdJQ0VRRUlnSVJnWWhBUkNBaUVCR0lDRVFFSWdJUmdZaEFSQ0FpRUJHSUNFUUVJZ0lSZ1loQVJDQWlFQkdJQ0VRRUlnSVJnWWhBUkNBaUVCR0lDRVFFSWdJUmdZaEFSQ0FpRUJHSUNFUUVJZ0lSZ1loQVJDQWlFQkdJQ0VRRUlnSVJnWWhBUk9CMEliRDhyQWZ2dVhmM2RPa1V0WWtJZkFjUk9PUWZjb29tOFIxOEFySG9VNGJBazYvQUpFcnBOSFVsZnZHdkZHQ1IrYXdoc01adWxWSzV6dUtua2tzQkZwblBHZ0pyN05GU0tqZkMvdTZ4bE16SUhCRTRSUWdjbE96MUdmdjJLZEkrcWhJUk9IRUVtdXhHS1prOXRsZUtQekpIQk00WUFoMTJ6ZGE0WWhPKzhOSUhmYkV4TGlJd01RaVEvNzNlZU4zcXhGUXRWaVFpTUFRQytPUHJycDJ0eHg2Tk5tRURFc1BuRFFIOFhaMWpBbmN5OWtUL3ZJRVE2eHNSU0JHWVprY3B3VU5mWmV4bTM0MktWRVRnSENHd3dwNGd0WDBtWTQvc2tyaElSZ1RPRFFKdDlqaXQ2OU5nRTEwYUdlbUl3RGxCb002K21hbnBVeHZzVmpjVEd5TWlBdWNDZ1NyYjVQVmNlc2V0N2JTK1V3MTJ0SmVTSmxSNTVmMmZjaWJqSmlVR0lnS1RnZ0JqMTFHVmhjN1I4K3pUZjFNMWRyU2VyV0w5K0o1NHdpa0xTNHlaSkFRV21EaWZVWDl0c3N5MnJJb3RkdGl4VFl1azZlTnUwblMzTWF3c01SZ1JtQVFFWnNXMnhQVE5WYlQxYTNhRmxtQVRMN2NqRU80OEowa08yVlVTRzhtSXdDUWhjSUVkSjBtbHM1VXNNam1wTUpWYnFETDJMdzNGQXhjZXdjOWFQQWpyZ0JLSlNVTmdqdDFNa2kvaHBhQUxqRjEySzdmUVl1eUxkdFRCaTBBZGxqeExiZ3VJNFlqQTZVZmdFTlBsaFVZM1NTNWxYOEZlN2pIMjNyUUtsY1l1aVAwNFNxU1F4TkFFSXJDQkZuN3dlbFNzVW4xWnBub1YyTVN2bU5oNWpDZEowaXY1ZW9YSkhnTVJnVE9CUUl0ZG5UcnE1NmxhZVF0akw5Q0pjK0p0dXBvN0M5ZUo4UjRSbUJBRUd1enRMYXdqNVY0L3c5Z25WZUxVSGdJVjhucEZic2FZRUJFNGt3Z3NNMVlyL2hyQjl6SDJVYXRxV0pqcVdtUU1SZ1FtRElFcGZNWHB4NTVkV0ttV3MxK05XWGdoZDB5TUNKeHRCTkRDY2IyUkx5WGxYTi9MR0Y5NzFkZE15YTgrNlh6eEhoRTRHd2pNc0VlV0g4SjdkTG5hd205NnRaMjR4djdXSm1NNElqQmhDSWdXam5kTHlTNmRxU1ZtMXo5aENCN1laNDg1ZENRaUFwT0ZnR3podmV4clJLS2FsU1pqSDNjcjNJcmJFaTRna1pvd0JPVEcyd28vMVpHOStFNmQyWlZReVkzY0FTV2JQOFpFQk00ZUFqWFJ3aStLT2ZQN3VxNysvRHpIRDd0Uk9FSHVIQ0VucVpHTUNKeDFCTER4dG9VNlhHVDhqR3VyNjFTSG4vcXpUampKTkN6YUZxeE9PZmtqRVJFNGd3aGc0NDIzOERteDVOUndLckJRSmVkZ1JTck95enBja1lnSVRCWUMrSzRacjlBS1gxbGRjdVlUZUlPSXZDMGhhajRueHBQSkFpSFdKaUtRSWlBOUpwZ0VQbHd6YmErdUx0YllzZnYra014MEdMY2xVdlJpYUFJUkVNTkRrc3p3elliMlpscEJmSTBnKytZMVQ5NkkyeElwU2pFMGdRaW92MXVaNTZORXJXc3F5TDlaczI0b094QzNKV3cwWW5qeUVGQi90MUpwM0VxbTB3T3grTExaMFo2L3NuRmJ3bzlMakowVUJIcHNXMVRsUyt5bGpldTZVdmorNWEydUp0eDczSlp3OFlqVXhDSHdkTDNLZE5mOVpwdjZHd1ZmaEkzYkVoUFhCR0tGQmlLQTc0YmZ6TjJORTUrNEdTZ2lNa1FFSmdtQlh0Ry9TMlMvdkQ5SlZZOTFpUWo0RUtnLzBmZEZ5N2o5K0JHbmZIQml5b1Fpc095djEySnRCd2xWOGtWQVAyK01qUWljQXdUMitSdlkrS1p5OXh4VHZSOFBBQUFBYUVsRVFWVFVOVll4SWhDQVFJZWY1SmdwZUNNMVFFWmtpUWhNRUFLTWYvZXlHZDhmbXFCSEdxc3lHZ0lkdkZneEZZL0JqZ1ppekQxSkNEU1ArM2p2Vk81MVQxSzlZbDBpQWtNaU1NMGVxYklYRHBrNVpvc0lUQ0FDRDlVZWVOc0VWaXRXNlhZZzhQOER3WVl6cGxvSk1RUUFBQUFBU1VWT1JLNUNZSUk9Igp9Cg=="/>
    </extobj>
    <extobj name="334E55B0-647D-440b-865C-3EC943EB4CBC-36">
      <extobjdata type="334E55B0-647D-440b-865C-3EC943EB4CBC" data="ewogICAiSW1nU2V0dGluZ0pzb24iIDogIntcImRwaVwiOlwiNjAwXCIsXCJmb3JtYXRcIjpcIlBOR1wiLFwidHJhbnNwYXJlbnRcIjp0cnVlLFwiYXV0b1wiOnRydWV9IiwKICAgIkxhdGV4IiA6ICJYRnNnWEdadmNtRnNiQ0J6WEhGMVlXUWdabDlxWG5Nb1hHRnNjR2hoWDJwZWN5bGNiR1VnWmw5cVhuTW9YR0ZzY0doaFgycGVlM01yTVgwcElGeGQiLAogICAiTGF0ZXhJbWdCYXNlNjQiIDogImlWQk9SdzBLR2dvQUFBQU5TVWhFVWdBQUEwQUFBQUJ0QkFNQUFBQjZseHdFQUFBQU1GQk1WRVgvLy84QUFBQUFBQUFBQUFBQUFBQUFBQUFBQUFBQUFBQUFBQUFBQUFBQUFBQUFBQUFBQUFBQUFBQUFBQUFBQUFBdjNhQjdBQUFBRDNSU1RsTUFWTys3bVhZeXphdG1JaENKM1VUMkpvN2tBQUFBQ1hCSVdYTUFBQTdFQUFBT3hBR1ZLdzRiQUFBWENrbEVRVlI0QWUwOWJZd2t4MVc5bjdlN3M3dHpCSWxFUXRFY1I4S0pEMmVPcnpnaVdITkloL2dJWVU3NUVSQVIybEYrUUJRQmM5aEJCR3c4U3lKQUlNRXNNVCtRa0RXallBaElLTHN5c1VJVXpLNFNSS1FFc2NjRkVFbDA2VVdHZjRZOTd4a09PeDRYcjdxN3V0NTc5YXE3ZW5yV2QwamJQN2FyWHIxNkgvWHExYXV2bm8yaXMrZithSUZQdm5wL3lIRW1oZHdDbS9GL3l3Vm4wUHVpQmVZNjZzeEE5NFVsUUlqMWIyV1NORDcrQjIxMVppRFdLdmN1TzMrWDhSNHFOUm1lR1lpMXlyM0xOaWVNOTRjZStJMWUvOHhBckZYdVhkWXhrQmJsekVEM3ppQ2M4NW1CZUl2Y1ova3pBOTFuQnVIaW5CbUl0OGg5bGo4ejBIMW1FQzdPLzFzRHZmR0lxMUtXLytoT0djWXBsbGNYTnhNbXdFRDNWREZmbXkyZWpIMUZQdmpHSFYvSjZjUER4SjM3cmZhbDMyUENCQmpvWGlvRzBrcFNSOUh3ZjVnaWN2WU5ENTk4OENncmFzU1B5a2d6aFdLT2xuQ1F1T3RxOHJhSDFEZlpXam9WWUtEWFJqRXFsczJKVWtjTDZzaWkrRk9INm9zZmprL09ad2dmbmV6NVVXZFVRamthb2tIaU51SVhRYjZubUdZQkJvcXNZcSs3YkZpaTkrS01kMVkvOWREa2UvT1dsS1dPQmk4aEFiekpaOVU3b21pdGE4NU9sdFZYdktoVEZ6U2VpTC80bnJ3MjQyamdRZUkrcTg1ci9NTWJwbGJ5RGpHUVZhejlBcW1jWnZwS0FFNFBXbExxcG5yRjFKZWxYbEVIQnFIZzNZZ1RjZGZ6M2F3VzMzZ3NxQnhhdEtVbTdWd2FoMk5LSlV6Y1lkTFIxem92RTlZaEJvcHl4VHFTaHNNVFFyRnVwcU4yb2srMXR6TXlzdFNIUWZGK1JWM1RWUDVZalROaTYybzdTODNzdGFCZWlob2YrZCtNbnNNeGhRZUp1NmtTMTNsYTBlZ2FaS0Jjc1ZHdXE5V3dvVjYwbWZxcEJTM2c2MVUyTE1sU2I2cXZoVEE2VGx5bjBWWTlneDNQZURTT29nNFFueHVZdU9GeTFKekR4RjFKZTA5TDNUYlNKdThnQTBWR3NmM2NtUzJSVldaeVd6SlZxZ3R5cml1VjlVbFo2cWZCeVFLZVlVSmtUdGtoZU5mYUtxQitBTXFpRnZSUUdjOTBPV29hWWVMT3Erc2F1YSt1NkZmK2hCbklLTGFTdW1GZVd5Zk9DVENDVUNtenJDQlVIaXVWaldHeTFBTnBwSFhadEJPMFplVGhTNVZsL1l0ckxsMEU2YXNYd0VHVXVwekNYSTRhSGlidWZuckdzL2tqaUR3a3d3eGtGTnNVdkdVM0hla3AyYWx6NTVUYWczSER6QkpFcVZjVmphTWVaZzJWU3ZidnlOM2ErZXpEVTRtQm53TURGRDBER0d3WHdFQUhDWkxFTVlvQ3hXMHE5VXM5bDFlWWdTS2pXTnVOTjRmUW9yTjcrZ29DUjZ4TURCS2wzbWVqZ0krN1VuZmZ6Y3BHMWNhNDF5dVlBeFE4NE84M29nMHcwRkdLSkhDTW9rQnhvV3NxOVlHTTBGSmI1OWhqbDdEdWdaMVI3TkNPNTBidU9Bc1hKbC92UGRRRDBqQWYxSW5VaHZJd3NFc01RTUc3UDI1cUplK05kS0FuTUgvbVNTQlFPTVN0S09ncjhNYzBnY0JSYXhQVWd5Rld3bk55a01tWjVPZ2ZPM1YxRFdRVTIwMFhVMGluWmRQWkVheEdVdWt4NWRrOGJCQ3BNN0k0cUJSeWFpWDZmUWZHbVNzWnNqQnU5QzVvcnk4UUNNK0FnNStQR25IdTBRTEhLRmpjdzBUY3lWZ3pXZjIxVzlrVEs1TzY5WGpPM2pXUVVleWNDWWM1N3FLNmtLZnJKeURnNnZqeWIzbWZ3MUpuNUJmQ0p0bHdZeW5SV0gwWml4VUhMOW9hbndIN0ZQcFBwR2N6WTVoR2Y2UGhJSEVNRm5lMW5jajc3WVpZK2c2TVFWR20yS3JUT0UxaDVrMVpWTW1CaHJjSnZpQjFQKyt3QkZQSWZDVFIrQ1MzTnFCc0ZZOVpsc2hhRjY0MzdkaThtSUx1UStFQ3gzQnhOeityVGNTbU1hRUdNb281UWJPbCs5RE1Ib2c1bHlreFYrcE9lS0IvL3J1MGlRNFF4ZjFBaDE4YlF2dzZqeXFLeVlGWkR1U2xMc2NLNGtaclQ0RFg1clNTUktpQmpHSkR2Z1FSZDM4b2p3cTVKbTNPcENhVHVxRW1GUWorZVVjUms2eUVCYUZscUhibnFKU1AwOStoQnVOWVRkem81N2xQaGhySUtIYk1IS2JodUZTcFZrVUl1enJxT2crUmVva1BBZzQ2QVN6SFpORGNWTHlIRWV3c3N6bUFtVmxQS2lHd3RXUktRMENRb1J3RHhWMGVQSnJRZ2FVVXBSZHFJS1BZUEJrd29takpDVXFVZnNYY0tJbTZwcElvOVVZeWpUQW8vdmZQM3QxTEN2ZUpnU0xDd0ZON0xsYnF4YkduRUlGWDB5bU5nWWdjQThYZE5SUFhJUnNmUWcxa0ZGc25BNGJlNk5rMjhzM2kzU1VkU0pTNkg3YVVnZDU5SlpHSWJVOTFXQThUcE5ZVGsxZFM2d3FsQ0xSSXBqUXl4MEJ4aDJZdE5XUmJBY0VHeWhSYlk4dWVYYk9JUm5MWFNBN0lDQ1JLM1MxdllTMEFMQiszRTBGVzZLUnZWTG9kOXd6WTU4MUoxYkkvTUtXNWJuRmtqb0hpeGlaVXRPbHBRK0JlSEVoaEZCdVlWWE1xMlNHYmRGaDVwMHJCMElMcWlWS3JzQzRCR3pBN0NhbDVPdW5iRmJZVEVjc28rbXVsMUpjSXhKdHBHaTlOTUdTT2dlS2F4ZTRTSDVGRUR6b1dMczhieFVZMGlKbE5PcThTbFFwZ2Irc2xWRUdTR3BheUNNT2YzRENtM3FJOWFrUFFEVk41Q3V6eml4aFFrTzZiVHBEZ2lCeER4ZTMrUzhxblQxWnRBQk1OdEtXb1VycXVVYXlwL3VHLzdQTWZnUkU3NVY3NkY2SXU5bkJKNm5VeUNQb3BMazU2U2VHeW9rdnpGV2ZwUW1pOEQrenpPSUVVWkVZS2U2ZklNVlRjZnJvK25WUGZ3dmc1Qm1wOCtrK2ZCeUYvL2YyZnBtSFNLQVlqTFhuUUlCeEZqVDk4U0YzNk84YWlRcFpHM1VpUytwdzB5Mjc4NU0yVGYvMGp3bWc1QzFXdGt4NkJReDhnZVpwNURuUjdLd1VWNUxxRWxzZ3hWTnpWcEZ0c2R1Nk9HVC9IUU1kNTg5UGpZYU9ZUHA3Q1R6clFwMVQxOHU2V1VsOWxQTUt5NisyY3JGbXFTRkkzaFpYbUhQQzlxZFR2RUVhanUwZVFmMDc5S29IQzNpWHU5YlFNanRvNUZZWmdzN0JUWng3VFJ5V093ZUwrcDdyN3RnZlZDVzdPaEpsZ29Jc1AzUHJsV3pjdnNyRTZWeXcyY3FWdks3SSsrLzNPdldqdHliQnBGcTZvMHhCajg4ZVVDVklmazBFd1FaeHJxemVQbzJkSVFJQXR6Rmc5OHVHQjRwOTR3bnJCYVFURFRoOHZ2TU5rU3Q1eExteSt6cEk0Qm9zYi9keUQ3VXZmMzNPNE9nWnlNQXpBS0VibWJURU9WcDlVYWFUYm9yNW5DSlM4Ti8vMjZ0V2hVdDl6OWVyVmQrZW9ydFNIZVhzWXBMVk9laHZ6WXl4eUxuLzI0Wk5IM1BFMjV2TWtReWZnZUNGSGphTG5yMTc5WWRnT0FtbC9zR2ZBQXNkd2NRMFI5ZzQza0ZFTUh3blJ3NkJCdG5aZkRUdWhZcExvN0hIUitKUGlkNXgxekVqZDJkTmxjSDNuU29KemJqdDVlZjRNMVFXeHBIRllmcnhBSzhKb2o2YzB0RERMMVJZMzNFQkdzUVcwMzB4VzZTdjVmR2x3VFJTMkhMaEZvcTZJMzBic0V3UTRvZGhPTVZ0WmVPcGZGMnRtd0s3amdrbEIwUEVDcFF0WExHOVRpSnVyTFc2NGdZeGljK3BydVJ6a01PallITFY4aHJkaGpsK1dHQ3EyRStWV0lHdERYZHpOUnphSVlva3JIUjY0MVN4a1Mxd1pOTG9oeHd1V2lrN0JoUFlHaGJpNTJ1S0dHeWhYRE0wZVJuaHZlNUNOYkhETHBiQUx1MXJra0RodjdCekVFckRoZFkyQW9KVU1OK2pSU1ZsOFJEQllwc1UycTlKaU1HN0E4UUlsQlhXMktjVEoxUmZYK1owRWg0Y0I1SXAxYlM4ZjJIc01NSC9ONEJCSXRrMmxhbS9ZYXkrYlg4QzR2ME9JUXVRWVp3Qm9qUXVRWEM3ZWZlcVR6WXFzYXRTY1luV3d6enVMSVdiZjljVjFmbW5FRW1lcFhMRit2cEJZdzJ1U1JiTkVoeWFqYmNnSStiT2d6cXYrMHFRRWxtTkhHQVdxMk0yaGRpTFBPdDdPdzdocGVsZGE2VVl3VlZmLzZDSVhRbzZaTEFKeWZYRUZvaDVRcnRoR05sblN0ekp1VytRTnN3ZlRNcTVreXdKVE1FYlorQ2JYZ1NsQkQ1ZnNwbDZUZ2pySi90dDhzWkdiOGpDcTk3Qy9oQ21YcDJGS3MxZUNWVi9jRWdhb09GZHNLVGZMZkc0cXdHdWFzV2I5WXVoaUQxRlBraEJQTG5BWXk4Tm0wQmlEQnRoZEQ1TUQvZU1MR01GSk4wMUhZaVdyTVp3eWxEVTRxVFBrOXdkSWFaS3BMNjVMMHdmSkZiT24zTWU0TjRPQnJ2dnFCc0loNmw0dVFRVWI0a2FFRVE1RkhPalNZL2pnNEZvaGpWd1BqcVhQVVlQTzZVekYyQXpxQnVDKzY0dnIwdlJCckdJZHMxYzJ0Tk9GS0pxSHRucVByM0lZSEd4OFVJTEpOQWFUb21sRlN3ZUZOV0pCbDF6VE93SnZkc0pPdWcxTjZjcUlLY3ZlOWNWbEJBdXlWckZXTnNvMGNPUEE0VGM4angwVlVDZ3Q2b3RYUmtnMW1NTmpEeHFSV3dISHV2NWk4UndCT2hMeU9VSTdXaDRHM1JYSktzSHU1QXUwdnB1ckw2NUwwd2V4aXBubEtiM0ZDQkZlUDQvMWZBVEs0U01XWUlRYTBBMHdOQ1pyUlREUVRyVDdNa1p3MDFZUHQweHZKOXc5Y3VFaUJHWm9KYXowbFkyNjRvcXNSYUJWek56MjNTQVJBN2JDa2lkWVFaY0xOSThMcEJDcU1heDg4S0RZMXd1VDRSVmFnK2RnVk9RZ205Y2JjcFB6TmwrVVlvZFhJbXA5Y1VXeUl0QXFaclpJKy9RTzIzRnFJREx1aVpTOFFIcGxSRVNqR211djdWazhNTkRCY2piK1dpaEwyWTdHQ3BKczQxMEJOMzdUaWlES2RZa0VodFVYRjFNclRpUEY0dlNRb1VzSDg4MTJacUdEWWtMK1VucGxSTVNqZ3pwMEdpeUROdERDSzJJOUM1ejNUaEpTSERnVUNwdnNOQlZlWlZnR09GVmZYRXl0T0kwVTIwb0ROZitheTN4MVZMeFE5SE9CQWN2dUNoaTBKOG5uSTNxRGNzOFU2VytqeUV4M0Z3dzB1bUdMZFdyMTVnRUZJRDFvZ2NucFk5VXZtRXpCRzdqdDhHTE9yYks0bkdDRlBGSnNQNUZzemprTm1YdG40a040OGwyQlFRUWZBem5uS3pDSUhXRWFWR053R1RUTGpxREpQay9SOWVjTXJML1k1UUttaTlQUGdSWS9pZ0Z5dWtXRzF4U0hjNnNzcnN3cUNJb1VXMGkyMmRPL3RPN2ZKRWYxUnhRWW1vTjlrZHNjRjFaWHBKdlNwVG0wRVc1K01ORG4wdEhYa21senIyd1NwN09JS1BVK3NOQnZvcnljUEJSbUc1eGJaWEc1Qzhxc1JTaFNMUFdkL1hSem55SHI3bmVGd1FLek1HQ3o4UWx0SUdVMHdJaEhsdHdXTmVtK1VtMU93WmtMN3l0dVEwdlBwSjRDSlI0M0dkKzdJd1F6enEyeXVOd0ZmY3dGT0ZZczJaVE1JaEZIaFVhN3pHRmhlZkNXYlk2NXlCYURNQXlldHpoZGFsSXdFSjdVSlhoZGpLOGgrYWF2SmVPbTlQWFNzczN0dG1CcHpxMnl1TndGWGRHOEVLeFlNbitMMFdGUUZQMk1xUWpEN25XVHJ2YUc5cjNtMUxCZlF5WkZzSHpmc1Rnd3ltQmVRTUNadzludkU3TnF4M3pNcytSUXFueHpXenk4NHR3cWk4dGRFSWxVbHNTSzZSWFFNdW5iby94S0pNaDB1WXlXWEg1TWhpOFpCNXJsd0pac1VaOXJVb2V5ZURqVkltRUxsNUQwYWx5eXVSMXdlQVVYV2FxS3kxMlF5RlNjd1lycFBZUVZkY0ZXZ01tVzJVR0ZpMmNIdHFCS0NwcDdyeFNmUkxnUnlla1RqeXVsQkxiS04yZ1NHbk9ENHMxdFVMbnM4QXJvRUlrQ3hPVXVXS3FPUmNDSzZjKzJtcmd4ZHBXZDBnVDRnYVdLVXdIbksvcEhMdENnQm15dklBcGdvQU9VbFpQbThvdGNpcUNibmNMTmJSaktMeUJzVDdLMnVCNjZBaGdycHZleFIzaFBCZnJHSkt1elJoYjNBaUV2S09COEJVNTdjTFBBdEFJUHAwRUc2cmhUUlk5RWVuUDd6dGhUcUcvQ1l0NGV0TnJpZXVnS1lLSllaMEovSXFoclY0eHpaTzBvRVBLQ2hCRHY0bTdoZ1FXV0dUY3NTbU5BSGNxVzRGU2JPQjB1Y2RKNmM5dFpPaHVzWm9pN3dqb1pqWVBUaUd2WWxiK0pZaTMxZm9XM1pZWjJPblV1djc5WVRwTmd3T3ppVlFJUU0zM2NaTEE1ZE50aXZSZkcyVzJibFZNUXRzL0xKUUlVTnJmeFRnWEI2QWNONVhYRkpTd0xNMVN4ZWZWanVHdkF0ZmwvTnJWYkZSckExRW5lY0w2Q2Voc3BRcGttNlJnZFpOTWw5ZmRwTi9sdGhPNGtvUnVNSGFBZjhOT1Arc3BnVk4vemxWbDRYWEV0cGJJVVZXeFJuWkRPMnMrUHJ0Yk1sMjFsQkoxeU9nRG80bWNldnVUY1Axa2d5OE9uN2I3Tjh1QXQwSWxneEZ2TjEyZU5uN2o0QWQ2SXExT0hTQ1p3TjQrNldZSEVEWDZyRE85YkZJdkxHRlRNVXNYQVhIakxKVnJJN3MxSDBYdkRoM2dtQVVUZGJRSmFVdDg4d012U3BIQ2ROTEJkcWEvcFh6dnM2Q24wZkg0UXZYWHlJUEUzVFdDRnRCamhWeTNqM0lLVnVNSE5OSHdlVWl4dU5mNGNteWtXRThid2kwOWZUU3Q4d2wzTGMwcStQRVRkSFZMV2VRdm94OE1TckEvSENNdXN6dURidENPOWpRT0JjWGc1SzE4NE9ZS3hGOEQ0bVhkTWhrc3JwUG5aaU1oTi94empHQkV0RWpjU1hSQlZMazR5eGJhWUlmNHkrYm5BeGh2VTNWNHhIWDhwUkYxUzl4eDhWU0xNMldtUWgxTkMySGVHWDR2UjlvRWZONXpzZlN6L0RIZndkbTJ5Q3dCSFR6OGswQ0Y4WHhMR0VEckJFN25wbGVwNVJLSkkzRWgwUVZTNU9Na1UyOWVEQ1g3Z21Pc0IrQXp4RGhZSGw1ZW5JZW9TSk8wSkVGWEdCS2gvSDI4YlEyQy9lQUo4MzlSTGdDTTFVWTlteFNzNkZqbHlidUdGYm9ZNXpRdW1OTGR4UFpsYkJYRWoyUVV4ajhJMFUyekZXYVg5eWUrMlR4NzVnVUlheFlYMk81SUViM095QjY1QlE1MHVPR1krc2ZsRDhlU0RQNVdSYm56dTRxOWt5ZWo0SzVEYTVXTmtoNDJqQnJ2cUc2WTAyN2lPeksyQ3VKSEhCVEdUb2pSVGJPMW1yd2g3bXJJQmpRNVA2eEVFb3VxWTBacm5UYzdLVGJiUjdrR3l4VHdkWEJMc1BvTUhyb1BzSURJeU4wQUlGVGZ5dVNCaVVwU2NtV0orSm13WmRMZ05xTkJQZVlYMXdHblllaksveFJ0VW10TFMxS3NBSmdkTWFiQ2xaVzVRSjFSY2o4TXpydjdzekJUenNvRFI3RG91Ykk4aGwzOHlZVXVncTloTVFXbytDWkl4SlFvRWFXZ3ZJRkJjdEd1Mzd6V2l6QTBLUXNYMXVtQ3hHSG5wekJUTEtmSUVqR2JYTU96M2RXYWZUUlkxYkVqbVJSb2lQcXZuQVF6TmMwQktkNW5CU0dHVlRJdHVBc25jTk1GQWNiMHVHQ2pVekJUejhvUFJESThaS1o1Wk4rQmFWVVFCcXgvaHV2QkZLODJUd2lxWnJqQmRkN2hwZ29IaWVsMHdVS2laS1NieCs3T0xWL1JvbGdRTldzNURpQzVkckRCSzhSaldzRnREbEZHRjNOcUgzZ1RZTVozRUpmVTV0d3dZTktqNlhUQkl0RmtvNW1VRXEyMzRJc0daRUd0OEhrSTBySW9zUElhdFZ6Q3U1aVU5eC9wUVE1ai9peEd6bXJpaUMwb3lPTEJaS09ZUU5RQTRkb01OcXhFKzJzbUtJSVNRdUpTQ0QrbU9neUVqdmZkcHBJQ1l0aTJod2V3dWh0MUY0VGw1dTRQZlZyQVNnejBMcHdDb1M0Y1RGY1FWWGREbEkwQzhpZ200bFVHdHhFQWRJZlpEaitxNTVEWjhyZXlpdHBqSGVQL1JCTXlhNWNkcGNwQUpETFJBcnN4a2pEbTNGRnhCWE83d3JrSStpRmN4WDRVcThFUDRiQW8ycmZKYko3WXVuUHZiVEo3YURGeXFRb1VoM1k5Wm8ydmhuQ0w5S1NkaXFWY1JVcEtFdlNYb0lFMXBOc2k0WlRVcmlDdTdJSmRBeVBzVkU1QXJnOEJBTDhNS1VvaWw4M0pNWjU5VkZEQmt2OFJ5VG1yV3RQb3ZmSjM0ZklNenM5UUdHc05SZHM5bHk3Z1poSEJ4WlJjMGRBcmVCWW9WMUFvdGdoM09NV3lKN0xqNHUrS2dEaE8rS3k2dUJJRlFUbUxZS04vcGxyRERZTEJMK3VVb2F1TUQvNndpNTJib0JZdkxIZDRRS0gvUFFqRS9sLzFKRDM1eVI1aGt3OFJCY0N1OWhTcUNYUTdRbUVBNmZ4cmhZMk5leDBrMDlJK3VMVXBoa0hITGF3YUxHM2xjTUtma1M4eEVNUjl4dlNQNjF1Z1R6dTY0eHBjSGRkZ0MxVHZkQVErTFlRdlVud0lJU0NpdE83MUdOejlXUnhpTW15MEpGZGZuZ3BhU0p6VWJ4VHpFQWZ3Nk9NVjVSU3IyOWFnbGZ5d2haRmdNNjVaOEFFN3Flak56YlJXekRhUVVsM0d6QkVMRjlibWdwZVJKelVZeEQzRU5maUwrcDdGUTdPOVJoOUtBNkZLZ01XeEo5RkszVmhsazlhR0orSDBYNVlhcEJJcnJkVUZNUzBqUFNqR0JkREhJMzZQV3hTN3NVS014ckJWbVZZZEtLSUJ5dzdVQ3hmVzZJS1lscEU5Yk1ZRmxDaXJvVVZ2Q0xNcWxRMkxZY3VqY3o2VVRCaUhjYUpVd2NmMHVTS214M0trcnh2alpiRUdQbWlQVE0xdUZwa2dNMjNjMkJTaHk3UnpoUnFtRmlldDNRVXFONVU1ZE1jYlBab3Q2MUZOamkrZEwwUmoyVndFMWZKUkM0SlFicXhFaXJuZlN5bWp4N0drcnh2blovSlE5S2lmZ2oyRTV5Z3dUOWJrVnVPQU01WndoS2ZORHc5T1NYS0czSzZjbEUxaXZOcmRDRnd3VTRyVkZDL21hcEVpaTVxeHVpQlF4eWN0cWM2dnZncmtzcjAxaSt1T3JURDdwd1B6MFJLL05yYllMbnA1dUR1VTM2aVhMZ25RbzVxQ0tnTGw0RytEa216TVJiemJBR1hHcjdZS3owU2FFQ3ZnTzdHMzNwOS9iYk9tREg3ZytmUlRDclRiT2pMalZkc0hhaWdRVGdHdWJjRXdRVDcreUhPaHppdnhmWWdYem5SS3hOcmNadWVDVTRrOVJEUTZneDNBblU5b3lEcU9tandEaDA1UExZZGgxc1dwem01RUwxdFVqdlA0NTdRQ2pHdTA3QUE5Y3JXSGdjRkUxWm0xdXRWMndtcnoxc2RmVnQ4RUprWGdDRVViODhHUU0veTdqSUF5NU5sWnRiclZkc0xZS1ZRbDAxSGVyTytPcXRTeitncnJUVWQ5bjg2ZWJxczJ0dGd1ZXJuNEM5Ym1IVGg0YkMvQmcwTmZIbHo0ZmpGd2JzUzYzMmk1WVc0TXpBb1V0VU5zRkM2bWZGZFp2Z2JvdW1FbndmNktEdTVnWEp3NERBQUFBQUVsRlRrU3VRbUNDIgp9Cg=="/>
    </extobj>
    <extobj name="334E55B0-647D-440b-865C-3EC943EB4CBC-37">
      <extobjdata type="334E55B0-647D-440b-865C-3EC943EB4CBC" data="ewogICAiSW1nU2V0dGluZ0pzb24iIDogIntcImRwaVwiOlwiNjAwXCIsXCJmb3JtYXRcIjpcIlBOR1wiLFwidHJhbnNwYXJlbnRcIjp0cnVlLFwiYXV0b1wiOnRydWV9IiwKICAgIkxhdGV4IiA6ICJYRnRtWDJwZWN5aGNZV3h3YUdGZmFsNXpLU0JjWFE9PSIsCiAgICJMYXRleEltZ0Jhc2U2NCIgOiAiaVZCT1J3MEtHZ29BQUFBTlNVaEVVZ0FBQU9JQUFBQmZCQU1BQUFBSGFnWlBBQUFBTUZCTVZFWC8vLzhBQUFBQUFBQUFBQUFBQUFBQUFBQUFBQUFBQUFBQUFBQUFBQUFBQUFBQUFBQUFBQUFBQUFBQUFBQUFBQUF2M2FCN0FBQUFEM1JTVGxNQUVHYTczWGJ2aWFzeVZNMUVtU0k3d3F4UUFBQUFDWEJJV1hNQUFBN0VBQUFPeEFHVkt3NGJBQUFLUUVsRVFWUm9CWjFhVFloa1Z4VisxVC8xMDEzOVE1Z01icVJhUmx5NHFRbU9HaG4wVlJBR1hXak5VaEdzVm5IRVRMUWFzaEFKcGhxekVzWHFoZWpDUmJVWVJIQlJFNE5qRnNZcVVCQUU2WWxiYmVxaEVJUVFhblRhTXBQT3pQRzc5NzE3N3puMzNkZjlKbTlSNzl4enZuTi96dCs5OTNWSDBidDVYcHcrcXRick80K3FJZkFiaTBTMFN6Ulc3cFVBS2NqYTkvczNmNURERHUvbldDSEdMMjh2WHBsbWdrcjNwUkFreDZ2UnlaTlg2R21QdjB4VGp4TnNEdWlUTDNRWGg1bnM5WlB0SUNwNjdNckpoNjJvMG4wQStrMS9nTWwvd3JxU2U0RmVpNkxOMlRzWnQwRlBTWG5XV2lXNlJ2OHpvZ3QwcU1oQlIvM2FwMDU3bGk0bUt0MjNsYkIyWWlEalUwT0pkMHc3MFdQOS9ZdzMvSzhpTnVPSFdUdDlEVW9GUVoydUsvZy9LVW0xb2hydFp4Ui9MUk5pNGxlVVdhSkpIU1c4cUpqdWFkSy9YYU9ZT3RLTHEvVHB3R0M2ZXY2bWxiMW5tRWVONksyMFdVOW5OYWE3SEhZUlppanhESFVuYTBRV08zZURXMTZENExnam9zeHNWYnFsUkNPNll4RWdKbUYvY0lpaSt4cldvQWRXc0pxYXpMWVZzVTYwSGNWa1FxZEYyZzdOdjNMUUVrbXZjaG1qSzVUNjhTODdqdG0zSVdsNUk0THh1MlQ4dUVYMEcrc0ZBMnJKRlJ0MjdrMTArbm1QMmM2YmRhaHNNS1RVZlhySlJLOU9wZDRRWmlqelRBaGovbDBnVjFJdmNSNFJjdWlDTlQzY2ptZXh4eUhjTVp5Zm84ZGErV3VjdjZhNkYwK1R0SS8rYkJjeDBGb25DVU10bDhzTnBMN1dwYzh5M2FpNzRDM1FBTjBWcktXK1Z2c1NZM3FCeXlRKytRR3R1N0RUaDd5WFJwTkRJbFF2dTVhaW1zK3FNWG1JeFhudlN4WFgrdE5IMUpoN2poRzFhSmUxUUc1SnVSWnVYb0luSGF5aW9ybjA4NCtZeEJoMTM1RnpWUUJ5ejQ5WTJZaFd4WUp6V0ovUjZBby9OY21ySG0yeVpSZXFqVW02aHlLWFhVY3I1ZkkvK3VscDZyK1dHREVTQTZEWEdlODdtcHNzR1RKRGp2SXA1YWJqcUUzSzZrUmRWclpZdUJVVlV5eDZhQXI2MEpWR1RJcEhnaHZDbytxbWl0UmxoV3JMQ1dETnJHOVV1MnlyNzdQTmltanFkUjVzcmxDMndWUmxhTS9seG9lZGd4OG51dG4wVmszUlE5K29FY0VSZk9hS21Yc3YyL2d5d0VxNk54ajRFb2taekQ2ZENrWXNpV3ZDN2tZeC85NDRPZERNQnZIcUVVVjFzeEdtS2h1eTVJelN4RitqcjdzZTEwUEpVZm5jdGNXbjN1ZEFvQnFadThlTGRHUWp4S0lNV1ZPMUpYMU15aXpSN3lCdHhxZUpBYWthNGRkaUhHbGpkUnFqSHpvVXFQYnBGTDkvb044TExtWmkvUXBYMjhlQS9raW5UMTZseFk1cDQzMGs3SzRGYTMzNmFoSTlia0lsQXplNzlQSUxFL295MDlXa2d6Vy9jM3c4SlByNDhmR3gyMGQvY3JWLzg2UENMQU9aME9oa00wNFAwRytZWE1yR2FEeDdlL0h5dC8wQmtRRDdqSGZrbHN5NGdveTlmSUw1Nk42Mmd1RFFka2REMS9mMXErQm5LT3BzejdtMUFCLzEvYzBGRzF3MndqaHo4ZWhXa2JMaXo0U1JodWZ2QzZaNDJVNW4xcGlJQkwzWXdaNFZCb2llcU10ZHF4MkFhaGJLNVhVaFF6VXpTOEw5UWN1NlU0SHdHbU56YWxQOENzbUM0R0ZWRXlWblI3QUhaSGNiekdZWHNnYmJUQVUwYll4NFdVTjM3d1F3bklVRW52STJWRnhkN0d0SDFuaHA1dGlVbnZNU0FyT2NkNkZBbkJ6d1h1YnB1bEpXckd0cDlleFpiM0hQd1NlN3ZMc0FqVHFZY1BhRVczbWdUeWRIdXh5UW83ZDRZVWF3WGM0aEpBT1QybVljR0pWNURjbVZSRkdzdzRlQkpDbEczQXFjcXlRY3BWK01pRG15QzlwWU9YbFRBRHgxTkxkNEJvNkM1eXFodEN4SGJLY242Z3h5cFBRM3pnNmNxTXF0QXYxRTlKOXY0RURMbVYzaVJROGo3a1R6aHh5UXA4V0lNOWxkSHEydlBveU5ET1NuSHRqb2VqUzh3d0FCRW81d1hIbXVjbnhHeVRVaW5YaXlZTVM5eG5sbUVtdVU1eW8yamlPbEh6RmZGcXE0U3RQZU1yOHdPRDFIVlZua3dFYXVmaGpJKzhWdHpJdlZscjIrYS9nY0k3WTdSak45TDEzYmt3dytJaTZMOTZVMHdwbGZWaldaSFZnVVN3NmNxT2w1Q1ZlWEthOEU4WHpNWGVVd2ZKWFhGTFJselJuTFFvd1JuM3ZMbTNQZnQ5c1dPOHpCUngwUHJ5NWJDZWRoVmxQWDdzbXpINHpjN3ppcHBrVENLazZMM0tTd25uMk5ZajhiMmI1dVdMRDhvYUgxTmFYald1aE1oSzZXekRoZWNmamVBWVY4U1hRWGROMEJEbjg3bXRBL0E3Y2Rxelk2eUVWcTgyY09ycWtqWnVZallURVBtRFd4YWJQWTYwbXJ3QVdkc0JyajhqTUE5TGVaS0V5S2MwNWJ0SlRUNzRTMUdKZWZjNFlpblJtSWsxMTdyQUYzTG9mQWlNd0FYSXZSL0N6WFpYSExJSktNK2FhTldMdk14S1ZHakpubEEzNW4zV1Zrang5TWtKMGRCNmxNNUpLZGhGUG1IQTBld3RBckR4eG82Qkd2UzZpTGQ0MGdpbjVNTXBDY2hGRUl2VVBUeERIdHZITVZvRnNzdUhIQ1lKTmNwVytseWZKZDAyUG9qWFVsaGk5TnBMaVAzNzc1bXBHYTl6SXJHZXJqc3YxKzNaZzhnL2wzb21qSnNpcGZ1UEhxdGxITTNrc3NQTEgxN0F2eEtuMWx3dk5kQzJ0TUF6ZEhhNk5OOWNVNEpod0FxbStiWG5xTHE4SWlpbDluTTBhazdSaXNmc2ZQNER1ZDcxcWMzaEtHTXZtTWErMVVaUXUydTZFSjMrWEZOQnJ3TXF6MHFtd09JNjhvcnVPU3RpbFdwRWV5cTlLdFpwKytoeXZrSlZJRFJrdDBzdjJHL1dnd2VVTE5ZVmZqN00rSUJVdWJIMENBVUhPRlp4SUxUb21odEQwMms1TnJSTjg0ME5JMm5kQkxtVUpkK2JPbDdNeWZIcXNnN2xxbUVVMzFOeCtFLzVUalFSOTVzMjcrclh2eXloY3pVT1c1Rzc4MitLT25RTTE5dDhUTWRSTm1ZV0F2M3NjUElpUEJpejlWdnc4dVpIU2xyNVk5OXRZSW8yRWgyZU9sNDJBZmZHU01FWnQzalFXYjRZWGVOY1N1ZnlOV3A1Z0hGZ3dEM3JJTkVQMEVQeXQweW5tS3hpeDlWckJkMVE0VWhSKzRGVmF5WU1EclhQV0RxdEhLYjdINFM4RWh4eFhSU3dxRjZlMEp3Snd0Q3daMEZqWW9rMjZtcmQ1Y2lmTkROSll4RmZ4WjJ2N1hqVHRxdmRyd1FoN3h6Y3hJTnBoaERLL283Y2RCSmEyS0tDTndaeTZPVlMrK0d4UXYwMUxrdVk4ZkI3VjB0dGhYY1piM1A3V3EzdUFHNGR0MGhBRy9hNXc5YVBaM0x3dHFwZVZqckVlTUF3RUJOeHhZdENWV1pOV3gvQUF4OWp3d1NHTmxvUC9jbU04RFZlaERtZEFzV1FNd2d5SGZzVlVKU3k4MkdQRWhVbFBWR08rcHV1MlBTMmI4UXNVRk9kcjdwcmFlNVFiS2I0SmRaQ2VIUnpUeGk0eVZyNVE0Skdvd3FvcUlnM2EycjdUVUIrWlpJRGNRVFlHRksrTUUyWFpHbHNCQmhzZEJ4YmhqalQ0V3ZWY2NBNDJLNXdiRGpzWkYvMHRnRVNuaHhjR3lYZkV2c0t2bExneEt4M09EN1crVjFTckxEQkJlSE14Y0ZiL1UvVXdTVVBEZDRDQ0RrQStjMkZBeURsYURkalJZL2ZiY3dHUTFyMEF6RVNkbEhJelBuNmJuQnQ1WEwvL0ZnSXN6V3NSQm8wU0VlMjdnWGE2SklPUVNUb3M0YUFVempjTlZjUzhHdlpsSWJLZ2w0K0E5SlRTa0cwSjluczByam9NaVBmbUhnaUpVTWIrZVArMFdnN1drek9Yc3JDNjIyREhxTEp5VjVZNE1WbEtTQ0oxWmlsUmZWS216ekw2Z0ZRRUwrR3ZkZlVoaTZoVEljMnlzYmtmOWo0eC96Y2tCaXhoanRSSGlxamd0QXZoOGZOUEVMbVAreE9wTFM3UW5LcS9zbjFsTEtPQmlsK0FtWjYrZUpWUWtSTzN4dU1sZGx0d3pXdXRxaXUxSFVQRDdtc0JHUzQ4eTR4cDlFenRtY0FQeit3NjNCNHVrTWl0WDdiTU9Zdm9RM1V2Q3ZaWGhMdE85bUQ1UkJta3dhMWNXdjAxTTQ5MjhmOTY5K1h5aDN2OEJwNWNXZEkwaHQyc0FBQUFBU1VWT1JLNUNZSUk9Igp9Cg=="/>
    </extobj>
    <extobj name="334E55B0-647D-440b-865C-3EC943EB4CBC-38">
      <extobjdata type="334E55B0-647D-440b-865C-3EC943EB4CBC" data="ewogICAiSW1nU2V0dGluZ0pzb24iIDogIntcImRwaVwiOlwiNjAwXCIsXCJmb3JtYXRcIjpcIlBOR1wiLFwidHJhbnNwYXJlbnRcIjp0cnVlLFwiYXV0b1wiOnRydWV9IiwKICAgIkxhdGV4IiA6ICJYR0psWjJsdWUyRnNhV2R1S24wS1psOXFYbk1vWEdGc2NHaGhYMnBlY3lrOUpncGNjM1Z0WDN0clBHcDlZMTk3YW10OVoxdERiM1lvS0h0Y1lXeHdhR0ZmYWw1emZTbGVWSGhmYWl3b1hHRnNjR2hoWDJ0ZWUzTXJNWDBwWGxSNFgyc3BYU3RjYzNWdFgzdHJQbXA5WTE5N2FtdDlaMXREYjNZb0tGeGhiSEJvWVY5cVhuTXBYbFI0WDJvc0tGeGhiSEJvWVY5clhuTXBYbFI0WDJzcFhWeGNDajBtWEhOMWJWOTdhenhxZldOZmUycHJmVnh2YldWbllTQmJRMjkyS0NoN1hHRnNjR2hoWDJwZWMzMHBYbFI0WDJvc0tGeGhiSEJvWVY5clhudHpLekY5S1Y1VWVGOXJLVjFEYjNZb0tIdGNZV3h3YUdGZmFsNXpmU2xlVkhoZmFpd29YR0ZzY0doaFgydGVlM01yTVgwcFhsUjRYMnNwWEZ3S0t5WmNjM1Z0WDN0clBtcDlZMTk3YW10OVhHOXRaV2RoSUZ0RGIzWW9LSHRjWVd4d2FHRmZhbDV6ZlNsZVZIaGZhaXdvWEdGc2NHaGhYMnRlY3lsZVZIaGZheWxkUTI5MktDaDdYR0ZzY0doaFgycGVjMzBwWGxSNFgyb3NLRnhoYkhCb1lWOXJYbk1wWGxSNFgyc3BYRndLUFNaRGIzWmNleUFvWEdGc2NHaGhYMnBlY3lsZVZIaGZhaXhjYzNWdFgzdHJQR3A5WEc5dFpXZGhJRnREYjNZb0tIdGNZV3h3YUdGZmFsNXpmU2xlVkhoZmFpd29YR0ZzY0doaFgydGVjeWxlVkhoZmF5bGRLRnhoYkhCb1lWOXJYbnR6S3pGOUtWNVVlRjlySzF4emRXMWZlMnMrYW4xY2ZWeHZiV1ZuWVNCYlEyOTJLQ2g3WEdGc2NHaGhYMnBlYzMwcFhsUjRYMm9zS0Z4aGJIQm9ZVjlyWG5NcFhsUjRYMnNwWFNoY1lXeHdhR0ZmYTE1ektWNVVlRjlyWEgxY1hBbzlKa052ZGlnb1hHRnNjR2hoWDJwZWN5bGVWSGhmYWl4Y2JuVmZhbDV6S1FwY1pXNWtlMkZzYVdkdUtuMD0iLAogICAiTGF0ZXhJbWdCYXNlNjQiIDogImlWQk9SdzBLR2dvQUFBQU5TVWhFVWdBQUR2RUFBQVFCQkFNQUFBQmJUbG8yQUFBQU1GQk1WRVgvLy84QUFBQUFBQUFBQUFBQUFBQUFBQUFBQUFBQUFBQUFBQUFBQUFBQUFBQUFBQUFBQUFBQUFBQUFBQUFBQUFBdjNhQjdBQUFBRDNSU1RsTUFFR2E3M1hidmlhc3lWTTFFbVNJN3dxeFFBQUFBQ1hCSVdYTUFBQTdFQUFBT3hBR1ZLdzRiQUFBZ0FFbEVRVlI0QWV5OWZaUmxXMVVmdWs5VmQ5ZEhWMWNWY3JraUtGVU9rS0h4UGF2UjZ4VWZ4bFBDemMxVmlLY2RJd0VaRGowbEY2N2hRMDRuSkRBTUQwOGhQRE1TbGVveGRHaGVMaU5WOFJJMUk4TlU4eUJYRE9vNVQzaUpEeUhWQkllWUYrRWNrVnlOaGxUTExZcStOTTE2YysyOXZ1YmNhNSs5OXRsN2Q1MDZOZmNmNTZ5UHVlYWE2N2ZtWG5OOTd5ZzZOYzhUb3VqejFLa3BHd3M2RFFpd2hrNURMWElaR0FGR3dFWGdvS2poRmJmYzVPeG1CR3BHZ0RXMFpvQ1pQU1BBQ054MUJQWUxXMTZ4ZXRlRjVBelBNQUtzb1dlNDhybm9qTUNVSXJCYjNQSmVtVklvdUZnVGlRQnI2RVJXQ3d2RkNEQUNKUkNZU3l4djVoVHkwLzduLy9qbFYzeWk1ZHJuclJMWmNWSkdvQ0FDcktFRkFXTnlSb0FSbUh3RWVvbFJYUjh0NmRmODZ2M0crSDVwTk9sWmkvM2hUOUhuazN1VGkwR2oxeDhsM0NRV2hqVjBWSTBGeEoybkN2cXBULzJqZ0dSM2wrUlVDSGwzSWVIY3BocUJleE9MK3BYY1FqN3JENVR0dloxTGVwWUl6cHNlaVhWc1RpNEFIeGFqRmdzbXNqQ3NvU1hWcVcwMVU3dU9TcktzUHZtcEVMTDZZalBITTR2QVl2SXlocnlLejFDVHp0Zk9MRmllZ3A4VDR2amJmdTR0ZitkdGdPTS9mc3RiM3ZLSmpoQ1hQWFNURWZTWUdHbDVKN0l3cktFbGRRZGUyNGRmK01sLytJcUJFTGRBUTk4RzAxZFBsbVJaZmZKVElXVDF4V2FPWnhjQmVCL2xjeU1BZ1lVM3g2VGJBYVJuaG1SWDNCbkdoUlhpVHZ5LzBCTlhKNkwwYjE0bllqem5kLzhRNnU4S0NYVzlrMW1ZUWF4MXJLRnVUUlZ3THdqeDZaaDhSYi9sajRvdkZraC9WMGhQaFpCM0JRbk81S3dnQU9NYytZU3QzcjVja3Y3VldZRW1wSnlENDJzeEdUUWRYMDdvejRuMWtJUzEwM1N1NHl6bW9lb2VHbTE1SjdNd3JLRzRJZ3Y2TG9uWEppbDJoZWducnRibkMvS29uZnhVQ0ZrN0NwekJXVUpnV1JwVGVJWkJoZTRDNWNSMW1JTWtyNG1vbzFiSVlZbjBacExGZWQyKzFaUmpLRnV4aVNubkgzbm9sZEEvR0RYbW5jekNzSWJpaWl6b3U2QmY3YllRS21sYmRSSUxjcXFSL0ZRSVdXUDVtZlVaUkdBRGpDazhaSVNVQVVSakFPdWFHWEZuTVhoSkQzQm56Zkx1b203cFRoZ1Bhbm1sT0tNdDc2UVdoalcwakNvZDZBRnUweXp2N3F2dVlobTIxYVk5RlVKV1cyVG1kdFlSa0xPUThBU09aSmM2UXV5ZGRjaHMrZWYxVG05WVJGT2p5U1U5c3JCVUorSXFibmtudFRDc29XVVVhRWYzcVlYNGd1SnpjTE1Nd3pyU25nb2g2eWc0OHp6RENMUVMwOXNQZytEWm9jUGpNSGFubkdwRnI0L3ZDbkV0S2N0aXlEN3h1MURzNHBaM1lndkRHbHBDWDNSSEdlWTc5TmRPOWpkTDhLc2w2YWtRc3BhU005T3ppd0FZRGZuOGFDQUNPK1lGRGt3d3pXU21EV3ViUmJTWkNUbXlVZHp5VG14aGRxVitzb2FPOVNLWmpxRGRpUkJ0WEI2TFZYMkpUb1dROVJXZk9aOU5CTlQ5Q2FFR1k0NC9WMlQxcEhsRnVlMGkydHdkRzMyU3J1S1dkMklMd3hvNnZpTE42aWxtdXhNaDZ0NFluMTh0S1UrRmtMV1VuSm1lWlFTYThZaENyMVBtSXJGVDQrZUtHaCtWVHo5WGhna2hhQmdvN0NMYUpiMmo1WVJsTEd4NWF5cE1GVFU2UVJvYWZXMWNvQk91M1BEczEvUWhRTHNUSVJxc2g2ZS9LNVQxQ0xsMHVtcnFyaURObWFRUmVFOC9IVFk2NUluMTBmR2hzZmNtbGxldkF1VWxtNjN4cWdoWWpJS25ycTJYaXkvRFphTitIT3Z6TGI4S2hTN3FUMDA0aTJpemxSN1pLSzRWV3NCOHkxdFRZYkJhSm1lQ1N0Ym9CR2xvdEJ1cjZGRERYTzAvMVVqcUQ4Z053eC90YjZzMElMZmFpUkExK3dGOFFrbkdFREdLNmhHU0tQUmhuVFVWQ2cvVFRUb0NsNDZIUlVVOEZ6cEJuTU40S2RaUWNieWFRNmVqVzF2YVZmbC92WlozOEVZc01QWGpXSyt2ZGRrTlh2cE41WE1XMGM1ZmR5bEt1Z08xNHRjZVAvNUFuMlNWYjNtamVncUQxYklTeXp0QkdscXY1YVVhU2Yya2puMWVESC8wKzlyY3RzMU9oT2lIZk9uR0RSdER4Q2lxU1VpczBHeDV4NjNUS1UyMytET2QxLzlzcW13N1lVTk90NDF0dE42YllqTldRRGN4dmR1QmlRL3JtMCt0MWZMT20wNS9VbERxenlnK3FxOTdibnY3Sjg0aVdnYVg4WUxEdEtJclh2S08xdkVlemlMQTh0WlRHS3lXbFZqZWFISTB0RmJMU3pXUytuRU5HeC9TVUF5L29ZbnNUZ1FiVm9GckhCR2pxQ1loc1VLejVhMmdmcWVJeFp3NGV1Rjk0bldrUkxPaVQwSzhYdHpHUG5Ia05RUGVsS01DTHlhV045U2d6dFYzYm1haHpyc3BtMlFlbVByOUVPSDZXdTU4ajQvTVdVVHpSWThiRnFZVjk0aVBSOUh5Z0pRdXdQTFdWSmlVV2k2WFhqK1lIQTBGeTF2TlMrZlRDYXFSMU85TEUwVllRNk1VL0VrcXV4UEJ6MlhNMExGRWhPbG1mOU5WVXNpMFFoOU95TDAyWTZMTHlVb2g4RlgzSFgyN2VWc2JyVHZnL2h3MXRMMGdzMGZhMkFYaE5RT0ZoUzEyUDE4VWRhNFZ6aUl3UVpibFhmN1YrenJINzN1bDR2TFdRRzZZN0tKWVJ3SFVqeUtOaDliWHJyZkoyTFdMYUNabEJZNGdyV2kwNGtQRnREOFVZSG1qZWdxVFVzdnlsbmR5TkRUVDh2N0ZteDRVci85MjlXYk1YUituOXFsR1VyK2ZKOVhRRlB4eE1tY25ncC9OZUtIamlTaHZVL00xWGFXRlRDazBXOTd4Nm5VcVVzRWE0SVAyaXFoN2trUGozVTFVdHZtZ1hVdXBOblpmWDZHRW1CWDM3Q2VEWGl4VE5wdjJkblpjdVpnTXkvdnJuVVRBRjhmY0w0MDM1dDRoMTNSUnYxOXlXbCtMM25zMjIzWVJ6Yzltck5Bd3JaaFBkcVgvS2VuZGgxamVtZ3BEMWJLODVZMG1Sa016TE8raS9BNFVQRWZyY1UwUE5zZXBjS3FSMU8vblNUVTBvdkRIeVp5ZENINDI0NFdPS1dKVWs1QXBoV2JMTzE2OVRrV3FKb3kxdnFxenJjcXlFNSt2VzI3aTNaN2RvTTFTcVRaMlRtaTI1WkM2bERRYmR3SzVMUFVEQ1F1VGVTM3Y4Z0RFTzM3aEg5MG54QnNreDI2b25DajdPZkxkWE9wSHhOYVRxcSt1M3M5c2FhS2FGdEhDdE9JZzdvZzBPbVFWTzhUeVJ2VVVocXBsQlpaM1lqVFViM2svSjErZ2gzL3VIUzF4M0FlOW1BdjZwcUdyUU5KTk5aTDZLYjN5cHpTVXdoL1R6WnFMeFRQWWpCVThyb2l5c052cEhNc0xTUldhTFc4YTViTVNNaXZ2ZlBvM1FxM0NMU1VONHIzNElxaWxzT1hOZEJ2YjB1ZmtTNkxaa2kzSEJOekk3TE84QzAyd3UzKzhDaVY4VmxPMmFET0JuelFra0J5UTlUbnFKK1RLbTY2dmM3NkR6eVhYcDdMeTFtY3gvZkVxZENmdUNzQUg1REZWa09XdHFUQkVMU3V3dk5Ha2FLalg4djQ4dkRzLy9uOEQvbzNINHM4MGIramJFSEdWNVBpb1JsSy9QM2xhUXlNQ2Y1eHV4VndzN21jelh1allJa1kxQ1VrVm1pM3ZlQlU3RGFrRzBMbWJFL3JpcC9ta3E3ZXZ2eW1YbFBCZXNnU1pVZTUwRzN0SUJqb1pDWE9ERDZYZHJlOGdiVzcrbXNCamVhWGhmYktmRUN5MVlMaTdIOVpOMFN6VmY2T0RWOUtwbjVCcmI3cStsbkduS1NZc3ZUNmxzMFAvZ1ZyUnVTMVRMY1JOdnBNK3lQTFdWQmlpbGxWWTNrblJVSi9sbFliM3V4VDBINGJPSWZTQ1pFZXg0RU0xa3ZvejJLVTFOQ0x3eHdsMzY5aUpNTDZJVVUxQ1VvVm15NXVoTnRNZkRJM3lYblFBeGlNcDZvVmttWEFYVDBmMTRzWXpGNHgwRzN2ZTE3N204a2tUekVEYkFVK1lHT25rbFlWNExHOFhlaTFEblFFME0zQzJjMU43Qy94ZkpPdXoxSi9CeWxOZjdmUXljejJMYUdGYTBWQ0RtWSt0NHlMNFVBSmx2SUtwNmlrTVVjc3FMTytrYUtqSDhrSy9XcnpMd0FyZDR3T1JWaEVUbittZ0drbjlHUWs5R2tyZ2p4TzI2WnhJQnJ0Q3dlT0xHRVUxQ1VrVW1pMXZvUXFkSm1JNEQ3RUt5NEI2aTlWYThxbXVwZi9zbG5FbTdOU0ZyNDN0a0cxREx0c2k3aDFvUGVDNVdpUk5EYlJweS90aDZBOWNzem50ZkdGWDRGNkxqUnZwMmlBYmtLZy9JN0dudmk2a1VTcS9QdVhKUGxBcklnQkliL3AydVlSWjNwb0tnOVd5Q3NzYlRZaUdwaTN2VWt1STM3VEl6NHRYQ2pyL1lHTkh1S2hHVW45R1VvK0dSaGorT0dFdHgzbExpQWduSk5KTlZ3VkNFb1UrSks5OUJvZ2NQSDBJN01yK0w3eWJhcDEzUlloLzV4aVNwTHhyZ2JiRTA4WnVWRFRkck83bkkyZEM3M3AxcEN5dkhFKzR3N1J6b2pQV2NuU0ROSWJVbjFWU1QzM05wS2ViZ2NvVk1vdFpzZkJRcmVnQlJMZi9XUEYrT1hqb1krL1lTSTk1YXlvTVZzdEtMTytFYUdqYThuYkpJbi9yV0l5ekU0RnFKUFZuS1k5SFF5TU1mNXlTQ0puRnJWQjRHUkdqbW9Ra0NzMld0MUNOVGhQeGptenlkMFN5dkJ0RjhaVUF2OTNISmR3SlhCYnFRWnRxMnRpRXhUa3lpWW9aaC91Z1RaWlA4QTJTNFp3TFVWTEwyMmdLOGIwdWgxak9WVGNrekQxUEZvZXBQNHVMcjc1YXFVbjUzVG9XMFVLMVlsOVduUGl4cEFTdDJFTitMdXZTcFMxdlZFOWhzRnBXWW5rblJFTlRsdmZwY0pUb21nWlkvdThDK2tGYjQ5eEVVVVExa3ZveHRmWDVOQlRETDJrQlBkam9XZkZUUmtTNFFUTFZkRlVpSkZab3Ryd1YxL25wWVJmM2YrOHhJeTdZZkFIUDhWVzNBS25OTVc2azYwWnRiQkt4T0U3MzJ1V3AzZTFZTUhMeVJrZmV0WDlxZVQ4TFhRMXNad2ZRMEkwaERsbFloK2J4UmhBWFgzM3RwM2F1QW5oQjNJb1FCV3VGbkJhQTUvdGo1dC84Z0g3RWtYYTl0Sy96OVZqZWVncUQxVExQOHY2dlF5M2dxUDkyWE15VDFsQnFlWmVocjRNdmNaVUhvRFpIRmNRZlJ6V1MrdjJwSXJtZEN4N2NvbUQ0WmNwYWRpS1VFVkVLL2lWU3BrcUV4QXJObHBkZ2ZHYThzQjlJbnR6OWlERWYzZmhGT1JvNkNNeUdkcEZSRzZzWXRJNGRUaVdjY2RlNWppbXBRaklSeTd2UU1aTUZtczNoZUl0b1RUS3RRUDJhZmVyZlUxL254QllocTJCOWluQ01vbUN0aUo0ZnF4U2RydkMxL2g3TFcxTmhrRnJtV042Rk1HczZHUnBLTGU4dm1tTUx1Z2JsZlZ0aDNUcWRJdjZuR2tuOWlOajFlRFEwUXZCTDR0azZqdk9XRWhIVzRHalRWWW1RV0tIWjhycXFjcGJjWUN4dm92TE9nREdCNTBlZHdOQ3VZK1JyWTlzVnJURENUUXp4YzgwUjdPNDdpZVhkTlh2Q2pTalEvdEt1c29uTGR0QUJKUFZucC9UVTEvbGtsNXlUcHBNS2NTTEhkSVpyUmZRZjc1ZFZkeFZuRkdoNWF5b01Vc3NjeTd2b0V4VVhSdm9tUTBPSjVZVytUS3JmMEJPcFNaRjBhV2dJMVVqcXAvVFc3OUhRQ01FdlNTL1VzQk9obkloUlRVSmloV2JMYXhYbGJMbkFVRnpHSlY1Nms3Ung3cjYrWnZndXFYUWJ1NVlhZ09Ic2duMEhJQlU4bThFSjZpREVsbGVPSHE2VGJHQkdhb3hGdFBnNkU0Y1Q5VHRSMUptdXI0WWduZlZLMXFkb3ZnVzBJb28rMHhSVUQzdzE2Um56MWxRWXBKWTVsbmVHaWs2aFVQNkowRkJpZVE5aE9ZU0syeFprZ29VUytQeFVJNm5mbDBhRnBUVTBRdkJMc3QwYWRpS1VFekdxU1VpczBHeDVSeWpPVkVldHBNWWk4Rm1aNThLNmpDMTFvOURDSlcxajU4Y1pBdHJNclV2ZHorZTdHOUVTMWUzQ2x2Y0p6NVl2bUw3ZktpN0ZHckZEMUQrU0k2a3Z1V0Z1RHlXb1pIMEtjWVFSWGlHdGlCWmFaRzRsSWlXTzJYc3NiMDJGUVdwWmtlV2RDQTNGbG5lNWc2ZXZZcFFQM0xlYlZHdW1sMm9rOVdjbWxCRXBEVVh3U3dyb0RjaS9TcDl5SXNvOVpXVDJxaG9oMGR2SmxyZlNLajlGektCUHZKY1c5eGZjOStBOEdnQ25pVWtJYVdPWDBuMXVraURVMnhQeHN4NUtYd2Nkc3J5TmxqbU01ZVNWV3ZsMTRqS2RiVElYUy8yWkNaTUlWRjhSM0pTQVIrS3o2YUY1RHNQODZGQ3RlRlR0UUZzYjEvTFdVeGlrbGhWWjNtZ1NOQlJiM252Z2xlblR5bHpSRjliUmlGRitxcEhVUHlvdHhCRU5SZkRMcE0zS21na3JTRGtSbzZnbUlaRkNzK1cxOVhXMlhCdkNQY3E5MEV1MlFjS2RHQmFHYzJIM2FFUVpiU3pLd0hJdDdvSk9nbnp3cHh5S3N5bVZBbGxlTUdqRVlFcmVuYkNiTnJFWUxiY1dJSXI2TWJYeGVlc3JpbFlJU0xDSVJoWlpEWWV4SFlGYUFSUHlOK0k4NXVrWWwvb2xsVy9NVzFOaFhMV3N5dkpPZ29aaXk5dkU2MFpKYlY4UStLTFNKRFRubDJvazlXY2t6OUJRdUY1bGlGSjBpblh2VWRvc1Qwa1JvNXFFUkFwOVNIRElLZ3VIVHhzQ0E5Zkd3bDJsZDVJQzdqZ25ZM2JKQ0NvRGdxdzJ0bGxWcTYvdTUzTWt5NUNreG1Ca2VkdWVOYlJnbzRtRVhDQTlmdXBIeEk3SFcxOXlvNmk3VEMrdm9FMFBmQnd1WXprRHRXSmVUd0hNMC8yMG9aYTNwc0s0YWxtVjVaMEVEVVdXRjVZWlBDOXZZS2NKcVFYVlNPcEh4STRuUTBOaGpJdjZndEI0Zk5sSlZZbXpySWh5SUY2SGtFaWgyZkpXVXRlbmtFa1B0Zms3NGxaU2hoMWxnYVZ2Z1BVdnE1QlpiZXlHcjRuTllqSXlmQWZhRVhpU01kUkl5dG9pWGNzTEF6VGY2ZitlczBRZUtzY2xZaXFwUDR1UHQ3N2sxNUp3OTJRRGRhK3ltQlVMRDlTS2MwSk5BVnlnMi9SOGF1RWI4OVpVR0ZjdHE3SzgrZ2JKazlSUVpIbDNRVVd2cGVyMTRoZzdFYWhHVW44cUV4V1FvYUZ3UWRTbW13VDZMRGRkZnhYdXNpTEtXNnpxRUJJcE5GdmVLcXI2TlBMQXAwOWJlaDZxNDF3b0V6aGd5bXBqRDMzbWFTeW9JQWY1a0cwUFk3RWFONUZyZWFVNDIybEdUZFY1U2Nka2g2eVFIai8xWjZYMDFoZHNhQ0h0N1E3cVhtVXhLeFllckJWM0VyNXRDZ3R1MVJJaTJKNTJoWXBSVTJGY3Rhek04azZBaGlMTDIwb2Q1cFhvenZyVWxzSk8vRlFqcVorUUcyK0doc0kwak5QQ3lNMU1uckc1WVRLZW82eUljcTZvRGlHUlFyUGxIYTl5VDMwcUdHUzRhejR0TmFBODc3eWIwQm9HRmZPY25xa21iZXk1eXM2U3lrRW1QUFJLaGlEcEtpSnlMVzhiWkJtbStUWmRRTlBSM3BBRDB1T25mbThpQ1BUVmw2UnRZUU5Xd3lKYXFGWmNVamNYTHFBVDRsSkduK1dGMmRGdEdZZWVlZ3JqcW1WbGxuY0NOTlMxdkhLeTJiTXRZbmFNblFoVUk2a2YxWmpqeWRKUUYzNGdyMk1uUWxrUjVmMlI2UFBpVlFucEtqUmJYa2RaenBJVFpubmNidDFBM1VHODYxaTN1Y0FCVTFZYk82OC9RRmdlVjJucjRMbGVudE80SEJ6TEMxMVgzZGRBM0hxZXRnNFJlRHhkVWlicTl5U0pnM3oxSlNOMjBDRnR1TCt2OG5tQ1VLMVlVRXNWKzhkMDFqTmxlWi8ybkhkM1lZejJyLy9rYWJpNDlSVEdWY3ZLTEs4OEhDT2ZFOVJRMS9MQytyNXZiZWFpcjhPSU1VLzVxRVpTZnlxQkNzalNVQmQrSU4zM0hySElZaG9XWGxaRU9SSlgzMDVOTXF4S1NGZWgyZktHVmViVVVjRVJ4SnRPb1hhVG5UbUw0clUyOENKWmc0eGpHai80NFBGRFgyK0p3SlhWeG9KeFIzUWxQTE54cythVEo0RHBNOTdaZWZXM0R3TUlFY255V3pzUFg3RWhqdVdGQ1RMZmdDSnFiVmx5Y01sc2YyclZCRDNXK2J0OTVUbi80RlVkM0NOTDZkUWYweEZPTXN4WFh6Sjh3OVpxNHpuL2ZBQTNiWDNUbjFnWkpJVjYvdXkrbzIrTm5YL1dPdnFuT2pEa1AxUXJvbzNiZmVEM0lmRTdsQ3UxdkRDSzFvOERPS1FLTGN6eW0xb3ZXWmU1TFA4RDhkQ2VkSXg2WExXc3p2S2V2SWE2bG5jSEFCMm1RVGlIZHlLUWQzbngvdU9mMVduK3R2ck9SUlJSamFUK09FVUJEWFhoZjlwLy8zVVE5RnYvQmVseEpVS01yYUVwa1l1S0tQZEwyS1pycEpERlZNOVJhSmpRSGlibDVOK3pnOEJjUjdkMFpsUTdJMzRMeXIvVXZEMjBNS3g0Qmt5TFRTRWVkRCszTGNrejJsaVlnYnRtdVpWeTZmdjUrbU53ZVM1OHlhQWpuaHdXUzdyVUZNY2QrUlc3L3pkSjUxamVRMER2c29kYjU0WWIrRmljN2EyaENudFVISWxieXQwMExqaStzS2NDa3ovcWw2R0VVMHpvcXk4WnNXdG1NdFMzNjJSTmU2N1crbmtCSHpXVU0ycHpVRXc4dFJienovNEoxZ3I0T3V6NzN0RVRyMHF4U2x2ZTQwY2VlT243SDNpa2c2ZktRd3V6QUZXVkxCTjN4U09lOVdJaWdLdVcxVm5lazlkUWdHdFZGVlhPeXFCQm13cS9jTWZGZ3J6TEN6M1IwbFArczNieW4yb2s5VXVPajJGZGp6UEowbEFMdjRaTXFxaVczTW8zdm9hbVhxcWlJc2FIM0s0bG9vd1dzcURxMmJkVExpVVBiV0haZFRZUVVOdEJwTWFicnQySHhlMFh2a2djcnpzSUhKaFczQVF1ZHNScmh0RXo5TFpWRlo3VnhoSXl3MlVNeDBFc2JHckpNSURUODhVUkRORi9xVlBzN01KeVQzeGYxT2grUG5wQ0dWbkg4dTZBTEgxUHp2L0tiVDUrUlJ6L1NOUm9hNk8ySkQ0TlE3Z2JjU3E1Q0RkTTBzTndUNzNoZnI4TTFaendLcktudmlUeGlsbTlmMEs4K29FUGZ2Q0RZTkNvcFFPeUdmSGlZV01naTlaODFTcU1TeFBCSklQY0oxZ3Jvb1UzUFg3OHZwOUlNL1RJa3lhU0lZR0YyVGo2bHVqcnBLV1pQZjU2NkR3aTYrSmo3S2hsZFpZWExqR0pIL2ZhYzEvbW5yQ0tOTlN4dkhKV3hxZnZpei9nWkcvZTVTdEo0TUdkNFl4ZVJXbWJXWjNLTlJUczRucVM0WExuK0lHWGdvbys4R0FINzhpWDBTVTBsSW9zMlJWNmlZQStUTWlvb09wWmhXYkxLMnZsekQxTGIvdlVwOEI4L1BWUGZlcFRyelNGLzZVWGRWNy9IY2dNZE8zTXBhSmFib3JYU2VkZjJrRmJISlBSeHBvdXRFcGU0azk5RE1uWGtSL045VkhWbTdpRVRkem9SSEtpVTA2L0w0aTlqdXArV01zTGw0MlFzenNlWm44cTVIZzVnaSsxYmNleHU3RGV1cUpZeVUvYnFOWU9paFZINngvcWgzRE5xYWZISTRvMlhWOHk0aHlwR1VWTS93YlNqSjhIMnZuYjRQam1kQmVMSnJEK2NLMndhYkFyMlBLR0ZlWlMzSkszQVo2ZDY5Qmk5M0lyV3RjSlNGV2g1VDF4RFhVczd4cG8yQ1lHUGVYVDcvSm5sY2FBcmt1RGs3UUFQZk50TUtxUjFBOThpMmxvNU1DZkVzb0dsTkRROGlMS25ZcmJWcFpNVjFIVmN4V2F4N3lac0U1M0JIVFJrWm4xbExhWmVuczN4Sk9ya2hDbVlHN0VDUzV1eDM4WlB6dGlLeU9tZURDMEJmSzVVakNsM1RNN3VGNGdLY3kyOVNYNXdldjBSalJyZWVXUUZkOVhrV1lNNjBUdmpVUHZWYU9JenJxMGlrbkhRVnJlQkQ0NDVvRjcrOVFmcnppOUFIR0tQcERPem9iTUI5M01PM2M4bEVrNllxOExxTUNTZjE1NWJBWlJhYTN3N20xMk1yRE9zTUowM3loVFhCQmZtcE85aUlFZ0srZVduWFk1YWxtaDVZWFZ4Zmc1TVExMUxHOGJKTG1xaTV2eHZ5RnVyOG9vL1M1ZmtKMnhscHJoNlprOWhGUWpxYit3aHNJbXdDMlo3K2luaklhV0YxSHVWTndhTFdBY1cxVDFYSVZteXhzQThEU1N3TXVaVjZ3T1hjMkV6dVIya21oZkpIdG1kNkhoem40R3FVRnpObTFlekNFMEp2QThsVWRINGdmSzhpMy90Q2l5ODdpcHlnY1dXSlhCV2w0NVY1L0hxNnVIbm1DQzkwQ2tTM0tKZDBWWlJRalR5RjRneTNIVUgwV0dFK3hUbHB5aUJXbGZNaCt3b3BseE5tSWpObFpncGI1WFRudnZ3NzVpRzVmbktxMFY0WlkzcURBelNTL2lramphaFZvQmxMU09aaGJFVWNzcUxlOUphNmhqZVZ1QUFsVHNxTWUreXh1SnJnKzJnVndvZzdOaDFvbXBSbEovWVEwRnJiczVTckFrcm95R2xoZFJkdUFDaEN5c2VxNUNzK1hOMTRLcHBOZ2hveTFQSWMzSVRNY05UQXNOMWlmdU1IZXY2ampmZjl0bm9ScnYvbWpXTS9ReFVXR3lTWVVIRHhGSDBDZFJZRGtUQ1o4b2RMNEdrcTNIREdESlNCMFVzWlozRjhJMkUvWlp2L0NHWFZaeG5iZ3QyLzByOEVMVEhJTW14MlVxZWtWMUREUWo2cGZqMFcwVjJVcDJTczJOSEovQ2dIeW9tV1grTHljRCtxZ3RqdThBVWJQUW1MZTBWb1JiM3FEQ0hINDVMaWZReWgxdXNxdDBOYlBnU1lTamxsVmEzcFBXVUd0NTVlSGl2QmRsWVBwOEYrSU80WUxVVGRpWkpSVTFuZ1pSQ3p0VUk2bS9zSWFDMXVYMVc2VWcvVmlPc1RTMHZJanlDMHI1UWthRlZjOVZhTGE4Y1EyZnZaK1dzYUpaWllmWDhBcUtnMzBiMTFVQXFGQWMxK29qQ3VMWjkyM3pjUGJjUWdPQkhuUjZuZkNTNWtvKzJ6UjhwTCtuMjVkZUljdmIxTWxnK2swMTVOYnlka0dLcXlOemhibXEyNXBnSjk1ajFaUUpEdlI0Rk16RGRoSi9xSGRnS1hMcWR6bXAzVnJuRWt1akV0QS9hUDc3TkN6bHY2aU1ONHhzWlB2UzhXL0hTU1dMQThwclJkVFJXdVRQd1lZR0ZhYVgxSVdjU0JqR0Z6UGtBdUNvWlpXVzk2UTExRnBlR00vbXJSODQ3ekk0cjBDWFJlb0VkRFJ2SnZBM2RmTkFOWkw2QzJzb1RMR00xT0E0L3pJYUNqMWMwcEE0cjJQUVN3UWloQWdaRlZZOVY2SFo4aWFhZHRaK0cyWUxSV2JKNFRWY1I1Rmdjb1lxQU5yZkxYQXU0UE9CS3RMODdacU50aVlvdGovUU1IaWZrZnVuNUNRdlBIaUhyOFBYNTRRUlk3TFhGT1FONmNRcUh0Q3YwRDNlZ2JaazF2TDJnRmZmbDVzSmM5SkgwR3VYTzdWV0lYS2cxMkFCL01SY2dESEc1YUYrYUVPMUpOQ2d4R2p2YnBsOFBBNFk3cXg3Z25IUXhsYmlieWRqNzZicENHQXlyNis4VmtSdlh2ZHlUZ2VHRkdaR3FTQmdMdFVIT2pXMzBveHdpS09XbFZyZUU5WlFhM25sUm9JYzZ3WlZQMVNvQUhKYmNCeE5EbmJoZlFHbmZOYTA2YVlhU2YyRk5SVEV4RHFmWkloL3kyaG82cVVxTGlMQUVTQmtjZFZ6RlpvdEw2N3lzK0tEQmpUbjNaU255ZnN1SEpERXZqS2RlSEZvVGs1V1pqK0grdlYxU2VaaGlKWHh2TXlsbzI1cFBPVXpwQkVqL0RDbzI0dWpRWGIvRFBGblh2R0o5NnZydXl5ZlhUdmFIK2h4cXJHOFlEWjFtRTJCWFFlTytkdVhPOW5pWlY0WVcrcXVSVmVieHcxU0M5VHZjcnFRRktaN0EyZUdmWUNTTXVvNEhQbmtkaS81UU9INjhQZFpNdVV0b3pLZjhscVJ5VG9WRVZLWWVHTVFwQVNqSVJVYU5wTXJmSmEvNFcwdmV1QmFpaWNFT0dwWnFlVTlZUTIxbG5jTk5QU21yK1FtekgyWFlTRDJGT2pDTmtTQ2lsMU9hT2IwdTA0MWt2b0xhNmdMdjVHSE9zcG9LSnhMd0UxYmNSR1JqbERaakwrNDZya0t6WmJYQUhtbUhORFJUVlowc2tzTlhVWFVjQjBLM1NHR05NMjR0YjZBVlp6eVdza2ZmOUFrSS93YjBKN0Fzem1DaEVSQkYxUE4ra3B6aVFxaktPUEdFdG9kL0xUMGdtd1VtUzg2R2NzTFREVlhuTXI0bGp0NmNBdEJ1OUtLeHpoQmE1ZHNTNU9CU3BpdWJQU2NoL2hCUER1ck1KdXNzSGI2RG4zYUdUQitYZFE4bTZvTDhaRmhtazlXU0htdHlPTHNDUThvelA1V2tnN1F1U2xkUy84MjhVTURENCt2em1Hbm14a1dWMnA1b2NtUG4wMGxRY0JmbFJvS1dyV2FaTGtMWWx3Zm1mc1R6cnNNTXNEc2JLeFdCN3FuQ3JNMFNqR0pSc0tPUDZTeFkyaW9BMytXaktVMHRBSVI1VzVJb3lOWlFrWmpxSjZqMEd4NU00R2Q2Z2hZM05uS0tTQ01Jb1l1U2M4WnlZRjJ5K2I3WU1zbFNMbFhja3hVS3NISUFCQlpQcU9IMllnRFRQOXBXN2NoM3VCRXplanJHeHYzZGRMREEraVZtTmZPTEpnWnl5c1hGRWZMQUpOOWRuSmdWNzVzdTlJb0FKN3lUejRyZWdQeVFKako1RGlDK0JFbnNIbGJZRm0wMll6cDB6OTViUzZraUpmMFpNcU1Mc1R6ek0yQmFmYXlGRU0zdUZkWUs5elVPZTZBd2pTdkpqeFdLTzNUSDRTSzh2SjMxTEpheTN1eUdtb3RyK3dCM1BBV1hRZTZ0UWFXOXhaWVdoazFzSWhwWFNVYUNTUklZOGZRVUFkK0xRNzlMNldoRllnbzMxRFZaNmVpT2Y0eFZNOVJVcmE4RHBSbnlBbEc2WEpPY2FFZFdYVklZTWptTlBydHVBRnVYbkVJMHM0UTlVMm55Z3FCZzRmeDA4OGlTSVZEQzdTbEFodi95WTF0Q3pOWWg5SHdkVGNLM0REbnBxT2gwTXBwTEMrWUhzZXdrcVN4OThCbUd4L1p1UnkxYnlSc3R4VzV1VDkzaDh3OEVEL2lCQjBDYVBSbXllNFJ4ZEg4cFl0am9yUmpSYldkTUY3eE1ZTjgrcG8wL1Y5ZUs5SThNME1DQ3FQN0FZZDJoVUN6Vzh0b1BSMjFyTmJ5bnF5R1dzczdBQlZkMXlqNC90RzdETFBOVDBibjQ4NWt4M1k1VzF0SlFxS1JzS0VLelpXTm9hRU8vRDdaWkZncERhMUF4RERMTzRZdzV2c0FBQ0FBU1VSQlZJYnFPUXJObGplcjlxYzdmQ1YvUFpDMHNXQ3JuWFo2WHpiUHk4ZzBwd0ZieVQzYmtFNHpJbVFYR2hSNHd1L242NlJiNDRSOXg5cE9zTHhYU1o1dE82VU40OHliU2F5eHZEQ3RpU2ZjU0dwNUhVR3k4VHVPMkpETVBqUUU5NEdaeW9zdTZqRTFhY2RvbzRFNFFRc0p2WUJEMVBDbDhvWng3R1k2RUlkY1VnVk9HT0k0OEVISFl6MFZhQUxLYTRWaGxlOElLTXduRlpmOWRIL0I3QklpR1RscVdhM2xCZHNYUHllam9kYnlOa0dLYTZUUXlJdmVaWmpFT1lxV3Zoc0luUFdRcUxlZHBLaGVReDM0a1ZDT3A1U0dWdkFTU2N1YmR5d3Jpc1pRUFVlaDJmSTZGWDZHbkx2V0RHU1ZHa3pNcWhNSEprU05sV1JnYkVZdWpaNTFoVGJjR1NVN3JNWjB3bUJNUHZuVFFJcS9wSGRMWUxOMWlnS3RUZDlHeEs2T25hdUR5YlRyU1N5eXZDT3RuNXlPSGhxV1hmT3k3ZGlwUEwwM0kycmlFUVR4WTA1SnV6aTRZVmg3SGNuNVlXOFVEWFNtdjkyb0ZWZDhOeUoybDllS0ZNdnNnQUtGR1ZoME5iOERQVitoQTlTL281WWV5L3Mxem1uemo0azNPRDQwYlVKNEp0NFQxVkJzZWYyS3I2VGVjRjRBK0dhR3RqTFFxN3FweTZYM09GV3ZvUTc4T3JPcy83RTB0SUtYU0hZL3c1dXVBcXJuS0RSYjNxeGFuKzV3ZVBlR09TVUVxK05TdEl3SmthRUhjbUIwNkpoaWwxUzdpNml2VGpQcXZ5bmlweitLeG9tRHdWdUdsUjZvTGM5QURPMk9rMFE2WVNob2pQR0tHUkVieXd1dzJQYUpKSTI5TUtCdytzdE5ZN3VkNVdFOW14YjFDQ3ZzeDV6QThuNGVwaG1Hdmp4dG1QTnUyMEMvQzlpcmJnV0t2MlFXeDFHdzhwVFhDaC9YakxBQ2hXbWw2N3BMd05XWk9HcVp0cng2eGpqV05QSnpSWFBJL0lmYWxrOC9rd0JIVktxaDF2TDJRQVNjRWZHaGR4bjZVdW8xQVcyL29TbTFubUdObEZzT2pYRUcwbkUwMUlGZlo1YjFQNWFHVmlCaU1jdGJRUFVjaFdiTG0xWHIweDAreUhrM29mUzRqWlc3Z0s5YVRIYmxqT3FPZVU5dGhPdUNGOGYxbG5hclN6ajJBaG1Cak03OHVKdG82VjhhMzBYZDdKZ1E2UGtic2FHRDBVOGlqT1dGUW9rdFEyd2RpMFBsUGpTN3NtUkFSeStvdTNPN1ptY2Fic2RvdTRZNXhYdFE1M09tR1dDcTIyMFpsVWordnpWVW81Ym1JNnZXblhLVjE0b1V5K3lBOE1MQW9vRzhDZ0k5UFcvSElqWVhtaTV0ZWFGL2svbGMxc2t5LzA5U1E2M2xiYUV0R1ZaWXZlMGJ2OHRnL3RWcHQzMmo3WFlqWC9VYVdxQlZHRXREaWVVZDV5VkNPbUx4ODd1S3FKNmowR3g1L1hCT2UyZ3ZaWEJTSmNadHJKeEl1MlpwZHFIVlh0RDlZaHVNWFFWNnR6aGhoaTlwRlc5bHhLYUN1KzZjV2lwV0JheWtXdXdWMHhMSk8ybTFFVGFXRjJEeExxWEd1NmdrMDdhN0Rpd2J1UnR4Vm1EUXQyS0hKTmxXcnRIdEd1SUUyMDlCMU4yY2FRYXc5RnVLZCs2ZjA5RG0waHFDOGxwaFdPVTd3Z3ZqOW1zMDM0eU9oVHVUbUxhODBVOURqZm1mbzc3bW5QbC9raHBxTFc4UHpib1lZWk5kVk9ERjd6S1lKdFdkMjdGVHJPZjFXMWE5aGhab0ZjYlNVR0o1Mis3clNGOGk3M0YrQ1ZnQklZdW9ucVBRYkhtTllwNHBoM25ic2tzTnMxRE80QWQ2cXU3S3h5NDBhMmJ2ZnhhUEMrNjBheFpSa2ZDdWdPZDZhSXFXWStzeTA2UVhBdytjdmN1MmcySXNyeHdTWC9hdzY2MnJRSlN0bkxwT0lsYTBDUWF5cHFZZHZZcUdPQ1dOaGo3Sm9QSksvM1c4M1lJMEhZUU1UTGZDRyswUExLOFZmcjdlMFBEQ2VGWUV3UXIydlZ3ZHRmUllYamZKVEhnM1JpWHJRbjJma0laYXk3dmo5QjJkNGx6VVo5M3d1N3h2OU4xcEZHWTFiZlVhNnNEdkNPZDFqcVdoRVJaNTFFc2srOFhpS1YvV0JZUXNvbnFPUXJQbDllRSs5V0dnY3ZyVnNtVWw1empCeERpV2R3Mi96WWRnZVRjMmJWcnBNcWRrZFhBQjlkVkpSdi9MOGVhUkk5UklhdmxhYlkra2tKRmRzc2NwSHVlYWw5SE9ZUnJMQ3krYXovS2FmZDR3K2VURVMrcGhMQVEwY05kaUIvd1lZRWZ1SE1XYzVIWDJYNXh4VnBCalpxVE81T3oycHM0bDc5K3pQcFdYSklvS2EwVSt5MnlLOE1LQU1ibE8rTUFLdmw5VkhMV3MzUEtlb0laYXl6dkE3NnJHeFd5TFgwUHhRSjFNcEVBdjBTaitpdDVFV0wyR092QnJ5YkwreDlKUXZMZDU1RXZrUGM0ZkMxTkF5Q0txNXlnMFc5NnNXcC9xY1BjbDB3V0ZPYWkrZHN0LzNNYnU0a1ZUc0x3L2ljbmxOT3VYM2ZSaGgrSndpaHlmTktadnpLRXgwWExtYjkzNHNoek5sS1dDbHVpbW9nWVd1a2pHOHNxcE90cklBM2x5UVNRNFlGTFlPVlJrOTlBMDdaekJvcjVGRWpjU2tCaTFjNWhUYkhrUHRUaEtRRnBuOG5ZTWozQ0tHdjlCbTVSYUdzVVVQbDlocmZBeENRMExMOHhhZW1vNS9abFdsZTJLWFdtcDNQS2VvSVpheTlzMmU2WVEwSU50NWQxRjczSkhvd3pUR1ZzNndmNWw1VUlhQ1dISVA1YUdPdkRyM0RMK3g5UFFRaUpDRnQ3M0pWeklxSWpxT2JteDVjMm85ZWtPaHZIQVRWcENNQkxyYmhnTTE0YldEME0ydDlVSHkvdFd2UlNraVp4VHNrblFpdDY2b1NsSy96ZEo3MkFVUXpuUmUyMFVRUnpuekFFcldzaER2NHdBays3N0c4c3IyVzZsMmE1cGRHUjgzOFR2bWtiT21jcWJOL01OQXpYYzBQVElqem5GbHJlM3JTbVRmMXBuMHZKZXhpU1pQbUN2WmM2a1NVY1UwSXJzbTVQVGJQMGg0WVVCOWV3VEhxbVB4ZWw0UnkwcnQ3d3cxWmtTUk9lYitwY1ZYSjJHV3NzTFlMZ3JReXJmaGhFTXZjdldlcTQ0NzhMT3VrcUZOQkxDa0g4c0RYWGdWM2xrL1kybm9ZVkVCTXQ3MVpkOXVKRHk4OVo5d2lKVDlSeUZac3RMUURzYlh1amVidEtTd29zM2RNUEE3UFN0djQxdDlScDhEblhUeHNZdVFjd0k5QWFwY1paMDQzMmZOODRCUkRKR0t3NFk5U01IcDZQaTR6aG9kL1lJVWN1K2pEQjNxSTJ3c2J6d3JxWjdMVEJIclFseHRnQmJNcFVIR2VtYkxDTXpsUWR6M2RqNElUL21GRUhHeDNTeW1kYVpKTm9tNWNueWdnM1YzWW9zRWs5NEFhMDRCS1FDTElzbkV4VlVvRENEOU5UeXJnVWNaK0dvWmVXVzl3UTExRnJlTmNBZEYxbjY1bTdyc0xhcndWTExobkhNcnZNdW1JbDZwSkZBaHZ6amFHaEdxNkJsYy8vSDA5QkNJbVp0Qm5CMHhKWEk1eDZFcTU2cjBHeDVmV0JPZlJpTWxiWnBJZWs1VHVoeDdsa2EwSzlONjRQWEo5Mm9EbHg2U2V0OEZNWW1IZmY3dkpMRHZqV0tsbUdXQzk1YmFxalNwTkIyckpMUWppMDNHRGJkSXphV0Y3Wk9laXlXSFZEZ2JJSDRjc3dmTWpKMmJpTUpndkI5WWN4eFRJWDhtSk0wcXVJcElpdXRNemt3MWhJVDBwUVgxcWMyVTRHNUFRVzBJdnZtNU54Y0VvSUNoV21sNjdwdEFjZjVPV3BadWVVOVFRMjFsbGN1TnEvaU1vUFB6TXBFQTdmbWdWZ3RmclJ0cWhtekhvSTBFcmdnL3pnYTZtOFZVdExLZ1BFMHRKQ0kwRlB5WnUzb2lEZmVDU3lnZXE1Q3MrVjFNRHc3empWM0xWSVhtNXpqaEZIYXVvNks5eDFkdHo1cGVWT0xoTTRwMllTU2Zzc3pEajBRbVk5NTNaMk1YQ2RJNUJ0RXV5U09HMTRxSDhQR0R6M3kyN1paMG91QnY5ZjZEWjBVTE84MTVRWlorOHBwTFc5YmtJR3FwSmcxV1VHMlpuQVJML29tekdCOWRGT3hpbHA5N2RvbFkzamtSNXlpMlBKZTFRbjFQNmt6ZVFIZ3VvN0wrWWNxdkpHUXpHd2IwbWM4L3ZxUEc0L1BVVWdyMWh3b2ZNeHl3c0lMQTcyU080clpOMnFtelFUd3BYZmVKcWc1YWxtMTVUMUpEYldXVnc1Rit4b0c4OSs4ckoxZE81VVRmMHhMOWVkMmJPL2xuSm1LUVJvSkRKQi9IQTFOZlQ1WFM1WCtIMDlEQzRtWVBzNmZpT0hvU0ZvdUZGSkU5VnlGWnN1TFlEd3JIc2VrWkJZWlZNcHBzdHA0bEx6aUdKSk1EdnNlRXhXTiszMWV5T1VKdDhYSXpGVkhRUHZqczlQdDR4YzU1azZ0eUR3cVh0SzVyaEsyOU94YjNOMVlWYUhXOGg3YVZsNW5GVVVieVp3eUJLQnN3ZDRxR1dCb29WdStKV3VaMTBqL0Jma1JKK0FjTW9hSElXbmZTalhTdFcvRzltczNOZUY1OFhCdnRPa3VwQldvT0RxUDhQL3d3Z0NsbWp4b21ERk0wckZZNkIzZGIvR084M2JVc21yTGU1SWFhaTJ2M09aMWc4SThvK2FVSVJ5OXl6dm14ZTdabnVyQmRaMmNWaUh5ajZPaE1DUTFabDFua3ZFL25vWkdSVVJNSCtkUFpBa1hzb2pxdVFyTmxqZWoxcWM3R042OTFkd1NvdGQzQS9uZ1J2SDB1NTFpMkZacm5LbUk4UUlhTFhHY0w3WGhEV3F1eDBFbURBYW54MzFZQ09ycmtHUXg4UHp4bGVoUTMzZlZ0Qk5RenFrR2EzbG5QZnRYR3RaY3pialpycGs1WnBqZnY2RXluYlV6ekhRckJ2SWpUcERXWmF6bHAvL1FGZzVwV0laL1lIU2dmVjJUTk44QTEybU9iaGh0T1NCUmpsWWM1UERTMldiOGh4Y0dwajNWWFA1NWJXWmgrTGtIZk51dmdSbjRLeWdEUnkwcnRyd25xcUhXOGthZ3dsdW95T0Jac3pzazNGcURucFJ1Q2pyMmZXbnU2ZVJJSXlFUStjZlJVTEQ3cHBlcU04bjRIMU5EaTRpWXBhSGhRaFpSUFZlaDJmSm0xUHAwQnp1MzFXUVh0R1cyRndITklXcHhwZVc5bXAxU3hReDhXNUZ5VTJVU3dMQXg5SjJWUEtEbjcxcmVoYVRsNmIxQWxtVkxaNUlzQmpiZkRnWkhOOWxkWTNtaDhUWlQ2dGJ5eWhGRlg2ZFgvK2ZzNkJwbEM3eFVxdytBNmZiL1lOT2tQbWR5VFlLUUgzR0NlRWNhdzRBNm9CMmdRU2wvNDZOeGtGMmZhbW5KTGo2NUNyQjU5c1U2UElwb1JiZWNBb1FVNW12N1VqYTdJbmhPZDZDZ2xWdUZqdGF0VmVob1hYZmtqeUpITFN1MnZDZXFvWTdsaFpjMTFYMXFiUnNRM0hjWkpvdzFZdGExWkRkSUlJMk1rZGJ2Q1hqRzBWQVhmaU1SY1pUVFVDUnlqb2hkM1dNakVqZzZRbUtzdDdqcXVRck5sdGNpZVlaY0xUdXhsRjNxcGpWUThqbzFNMXNxVXdSWjNtYXkwcGFkUTdHWW5iVEZHOG1nZ3dyNVJHeDU1K1Y2N0pxMTREdXlqTStHdG1mZkxISWRHT01GbzF2VGdGbkxDK2NGU1ZNT2wxSTViYnZ6a1ZNWVVHaVREUGl0SzJsNzJnR0dnWmc1N01jRkNMSzhldDFhWmVYOTY0clhRamgwSzlUYTlKS1pTZGk1SEM4bkQyMnlqNzJ3YnoyeHE0aFc5RkpBRVdhanZRR0ZtUlBIMTRESnJ0SE9BLzJKdm5rSmJhTjNSWDRCWXhQbDQ2aGx4WmIzUkRYVXNieXd5T0hZeDdqd3MwNEE2T0syUm1UTnV1MnBRSFBiVlEwYUNnUHlUWjE1MW44NURTM3lFbVVKa3hYdVNEeUc2cmtLelpiWHdmTHNPRU9HVHpBdFpIYmp3azBSd24xaEdqMDhCUFlqMXpFVHJQNzRZcUV3aUxFVFppRkpCOGFZQW5ValdjYzkrQjV3SDFxRDJvRTJhRm51ZU5yUmRraDJLb1pBQk0rR21jT1Voc3FBY1dnV0ZSTXkrTGlFZTdIV3dIQ1NINTNZVkRUZ1hFK2NpM1pBSVJlRlZ4VkIvSWY5cUFEUnMvRVkzazFtM1JmRUhldnh1OVMyR0toUVJYcFJEM3FXWkRGZ2tOQTNDWUhXalBwVllCR3RDSmtZTVhtbEhRR0ZnVW1GNjVCd1lOUVJURzN5WEpDZG5zOUN6d25NMEdYRTIxSExhaTN2eVdxb1kzbWhEdU9wZHFmWVBhbjQ2b0dxTjRqMDdFdlNNKy9YL3FZbXJWNUQ0WmExRzRhNzMxRlNRNHU4UkVadmlDVDVRc0pVU21IVmN4V2FMUytCL0V4NFlieGpCblBaQmQ0VlQ5bEllSmx2V3Q4dndxdTliYjErRjR6NDl2d3hZNFh1RjIzSHdVTGFqTzZKaldPamN3MkM5czJZRjBxMUh2Mml4R0pnQ2d2di9WNmNEZ1pMeG5DNmxoZDJLSnBSWWt5NDdEWnJjbDQrRG9XZnJqZ2VLamUwLzFjVDV4TU9xbEFSVWlEellML0RDVXgveHc2Z0RYM0tzU2ErbEFvakFjQlZDZ2dESDJWeHpTMmc5MHJKb05SRGsrSUFhUGVNTDNZVTBBb0FxbzhURi9QbEYwYWFHS21XZ00yVm1MZTlYdk1RN01oQ3B4LzNHUkhHcmxwV2EzbjNUUjBIbGhPcXdsS1cxVkRIOHNxUGVPcXhmNUxCWDdwOVErZGRCbVUzbDhMdDZGN1djdnlXSkFteFJzWlRKUTZhcUFCaEd1ckNid3VQWE1DMWpJWmlrVWVLQ0tSN0tHdmxDUkJ5SE5WekZab3Rydy80YVErRG5SRm1CSmRkMWhYVEI1WTBUY2RZbnhkdlNUcDhQNVdkT241Smg2UGlpOFhCUzJKTzdvU2xCR1BYMTVSTG5ialBQeGRQL3RwRkhBQml1QlRQVno3OVNOUENXN2NkSjl1SEJ1Q0dadUNNZWFPMkVNNElBc2JHYnJNbXgxaUtGVmllNzlmcHdhQnRKKzZlNFFsK014SldkTWcvYXpoQmJQdUxYWEViL3VmWEZhbjNiOWQwS3J6Uk1uQWoyU1BkMWh0cWxyVzRVWGNib3QyMUtEbXhUaWVNQzJnRk5PdXJNc2R4bi96Q1FQM0p6dEg1WTExVDluck5EVURpUUU2ck41b3ZRd0tBSWcxMVFLV1c5NFExMUxXOE1PeERPam1ERlhiSHZNc0g0c2lBc1M5bkNlUnowWjAzUVJvSmtjZy9ob2E2OE1lNXBYOUthbWdCRWZIdzJFb1NJT1E0cXVjcU5GdGVDL2ZaY2VHcFkxbHUzem5PV2YwbXhzRGNhdzNmUXU4TllKNDI0UnNKeGhiaVU3SnhnbWlHTEdJbW9lUCtQcEd5QVhtYzRDUG5selZOTzVIMHdsZGtnTjBrSkJjRE40eDFWTVFiU2Jka1JvRGQyVk5oN3BoWEdxZmJqa2w1dXJhcENhM05kdDhsMDUyZGVXayt6ZFBFYWFGL3MyM2lZSWJjRnVEUjQvNWFQREZvcitIdzFkbUcyTExwL2E1QlBOaGRGdCtvS3ZRZU01L2NHVUlLdEQrbEJaWXRoc3l5S3FBVjdyS1daUkR1eWk4TTFJUWM3QjUrZmlkQnF0RzZxdG5EQ3Y2TXRTbzZGUDVkdGF6VThwNndocnFXTjRKS2ZxOHRjNk9wYktvS011OHk5QWN0MllydUtPMWN0MG14UmtKNFdRMTE0WGV5Y1owbE5iU0FpRnBEbmVQOHNTQUJRbzZqZXE1Q3MrVjFxL3lzdUdFcjZEWXFxL2NjSjJ3aGNJamdKZDFMdk1zNzhCNDNaWXQ4NFV1YUFKK1NUVUxua2VYV2xHUCtGenl3RWVkeUlMUjhIMVpUdlRON0VBRzlCdDArdzJMZ00yRS9MMzdtWTVQVTJQbFNWemRGRU8rT2VlVVN6eHRNbXZNZHN2eDhvT1lLWU1oMzJWREJRRG1aM08yaWFjQXVzWlRZYnk4TStuT29NQmhnREdGaWRVL3g5TmJaRHFsWW03OXh0V094Wm0vQmRKa3NlY051ZXYxcmttWk56emxLVDFPWU9XbnBsVThCclVESE81TFVoWDd6Q3dOakZ0bWxhbTRmSnIybGU2eUY2WWkzNzd6QWw1MnJsbFZhM3BQV1VHUjVRZmVPKzZiMEw0YzFGZmN4TnpwMFZlOHJqZ1F3cjBqSEhGcEx3Um9wVjFDMll1cmtwN2lHdXZBN2pGeG5TUTB0SUtMU1VQYzRmeXhJZ0pEanFKNnIwR3g1M1NvL0syN28zYTZqc25yUGNjTDdPWFNvOW9WY0Q0MmlwZWJ0dnR5bEJQWkc3b1dOSDNKS05nbThnR2FyRmVXNGYyQjJuaXFhRmpvTC9Uak5ONHZmY2RLYVlGbUtJMk9GTGNWQWZHZTBNRGdhT3J0UHNPVUZaTVM3RlAxWGQyNFBiVkxwVW4yVWhhWjRuUk1CQmJnRzNtZmljZGdCR1ZKaXY1SDBRK0szNHIxUDYxRzhPVHRtNjYyekRxbFlSd0R0UEJSL0E1dzdtOUFYMkFiSGYwaG1BM1FzdnVoZ0F3cnFUajBDVlFHdDJEVTlIOE85a0NPL01NdmlDSXpGL0JGc0JKSTJkNm1qRlZKdUZHdVp3VHpLMVZYTEtpM3ZTV3Nvc3J4eXBmZldNQ2wzNDgxSS9XV2dNcGcvTDQ3M0VwcjR0eG0vWW8wZE5BbUVOVElDeGw5eGtoVFhVQmQraDVIckxLbWhCVVJNTkJRZDU0OEZDUkJ5SE5WekZab3RyMXZsWjhXOVN6YjJaSnpqTktQY0dKZWxqdmduMFB3L1YwakRDM04yUjZ0L2FUckg1SlJzZ3VOdXlHSnlRcHIvTzlCV05KL1VVdndIY1F1czNmL1RGUC9laHFHVlRMQXNSMzlmR2tUMExIYkVxOFhST3F3WFdhdUR4cnpSbjRKRit0WWhKQUk0anZaUVl2REUyWDV0MDBrdEtYYkVGMWFqLzlheHMzc3ljSVVZSitKUEN2Q1pwalM4Y29YMmU1Wjdlc2pzclROWW4xcVZsS09lOHhLTjk4QXk0Snk0dGRwNGpQWTg3Q0k0TUFGcmNteUhrUW5YY0sxQTI2QkhpZVNQQ3lsTSsvWmV0TmlDVmZldWVIdjByS2ExdFhJWjdtOStrNCt4cTVaVld0NlQxbEJzZVplYk1CM3dMYkw4b0QzZlIzR0kzK1hHaC9UcXVJcUdIUW8vRUMyLzNGMUpxVnhEUWNxL290SlFmMWtORFgrSkVnMUZ4L2xqWVFLRWpJcXJIbEpvdHJ5MDJzK0NId3dPS21iNkhHY2M3VTZPUUFETVlCMDlLTVNQSjVacUE0YUwyb3JRVTdJSjh6YmRuSVB5TE9hQnVSMHlweHVVdmkzRUF4MXgvTE9JMkZuSmhOWVNiTXQvUWRIZ1dYeW5lR2hQanU3MGJEV1piWTZpUjJXNkYzN3FSY0I4bmFhTzl6UzNoUGdiMkFqT3dCVmNENHBYWVdvNnJVWDkzYVFBaVlSZ1RWcW1XZlRXMlhseEcvUDMrWDVGSExmQVRrWFI4OFZSSjdIcERwbGRCSmVCUDNUMEE1UmpzRmJBWFBXbTVKRytPVm1HNWo4aGhZazdTWEJiUmpUVEVROG1mY0tFc1Z5R003cUs4bkxWc2tMTGUrSWFpaTF2dE5DRDhqLzhjNTk0WEZDZGsyakF1L3hxZUoxL0FDRVRQUTlDTzBTaHFVWlNmN2VZaHNKTXkzV2NxY2RYVWtNTGlDaTI2SEgrV0p3UUlZdXJIbEpvdHJ5ZWlwLzZvQUZlZ1UyZjQwd1FPSkI2NlR4TC83VjE5SUVmVVFHTnR6N3lmK2s0ZWtvMkNXL216M3hxQnJuLys2UjducHRBRVh6cy9lS2wvMGZTVlRCSjF2UnhHcm5YNnZKZk5MTllRK3RrdStkNHpCdEZIK3RBd3diUGp4SG1TUzYvL3JoNCtDZE1oc3F4OUlrSGovNDNFcmlFMXRMbFhLNjd0ZzdFY1FHR0t0VlhQLzc2ZGVYMDE5bHNVUC9rMXg0L1NrejVjenNQMDE0SExJSmZVVm1vUDJwNWc3VUM1Z3h1QUEvUHpjazRneXhmVUdFV2Y2Ynp0K0lxbUxuLytLODdkWEZPUExuOG1EdHBZWEp4MWJKQ3kzdmlHa29zYjdUMGg0bUdIcWNVVVVLeCtGODd4OS9oNEpYQTg3SDdPaS9aUzV6Nmwyb2s5UmZVVU9pT3JXdlcyZi9sTkRSWVJEaU50azJQODhkQ0JRbFpXUFdRUXJQbHphNys2WTJ4Witiak1xYlBjU1pGdjZCV2R2T0FvS2RrRTNwb3cxZnpVb2JHd3p3TldZNE1UZW1oMnpjcnhyR1phZGhMTkRDeGN3OUdhc3dMODh3L2VGL24rQU92eEVtSyt6cWlqeEpSUDRwMFBQNDZXM1A2Q2c1eEFTY3MzT0gydUVHQkQ5VUtXQm9YZTVDejUrYmtNSGxLRlNidVhqMFQ3WEZMY2tWcVdaM2xQWGtOcFpZM2l2N2JPeDRVcjZmOXpqRHNIU3Fxa2RUdmtDS25YME1SL0lnKzFKT3ZvV0JRKzBIY1lETkE2amkvVEZoT3lFelZRd3JObGplb2lxYU15QjNNUWRHNjIvQUQwM08wbExBUVNJTzhmbnBLTmlFNlQ5WTV2VWtEQSs4VnljUmxJUGxvc2gxekowanlFa1BKOTN3cFZ0ekJNQjN6K2hLTUU5YUZYcmY3VUw4YjU3cjlkZGEyQjVCZDRnSnVXT3ZEMUF0MnJUdUpDTlVLMlBVa3UxNittNU54RGxtK1VvVkp1bGNEWjcxQVpZUFVzanJMZS9JYW1yYThXY0FXQzZjYVNmMVozUHdhaXVEUFNqb3lQRjlEWWRGL2V5UUxIUW5MTjZuai9ES3VuSkNacW9jVW1pMnZyb1V6OUE5ZHZldHVjZFBuT0pOWTZQcTVaSmx1ZWtvMklUeG5ocGFaQ1lNallJbTBzdkV6OUlndnE0eFZiMFA0WDlRRDF5TFhaWG5YVERjZ2tZbjZzeUR5MTFtTERGaXpVbWVIWDZDVEM0dnFwaXVUSkZRcjRFcVJySnVURGErUmpsS0ZTVGFLcmFUN2prZ3RxN084SjYraGRWbGVxcEhVbjFXSGZnMUY4R2NsSFJtZXI2RlJxSWplNC95UWVUa2hNMVVQS1RSYjNwRzFQSjJSTU5TNzRwWXNmWTVUeGU3NEI0TnVXdW1tcDJTVCtFTnMzbW1pSXY3Wk1ZNFVaZktIZm9jdVBTd0dTcktlbEhRQjMzUUV3VjEzdXJ3dXl6dFBSbVhVbjFVTWI1MHRpOXRaOUtIaGgzWVJQRWx5NmNzMGFhQldSSEJZT3VQbVpNclI2eTlYR0ZqQkI2N0poODkvb2U5a2dOUXkxL0p1T2lsSE9TZEFRK3V5dkZRanFUOExGcStHd2prK2VOZEtQUUVhR2lvaWFHajZPRDhJVjA3SUxOWERDczJXdDVRV25NN0VNTlJiVFVtdWordTZFVVUwRU14NTMwMGJEWWdmUlJiekROelJaN0drYVdxWVlycW1RdFZlcTU1c3BlZFRGc1k5em92UDg2YVpqaDJDWDBkWVBpNWlQR21kWFFwY21COGg3UWFkcWJod2sxS0hhb1U4OHUyOU9aa3k5UHRMRlFZRzVsZUE3Y1c0YTdYVGQzSkFhcGxqZVplQ3pjUUVhR2hkbHBkcUpQVTcyS2FkVkVNcmFCVUNORFJVUlA5eGZubUp1NnN4NlZLTkRNbFVQYXpRYkhsSG9qaDFrWC8reUEwNW1lSlp2MDNtU0hDQkw5Rm1HRWNqSDEwbmJ0QnBTMFJkeUFNTGhuVEtzMUI2VE95c0V5VXJNakQ5REtDa0xBeU1qWjFjNnhyendsdCtEY2xIL1NpU2VHaWRyWmw1ZEVJWTdyV0w0Q3JON25XYU9GUXJOa1RHemNtVW9kOWZxakJxRzA3eWNaaU9rd0ZXeXh6TEd6Mis1eVFkNFp3RURhM0w4bGFxb1JqK0VZaG1Sd1ZvYUVya0RHNGIzdVA4c01HSzdpck1TTzhOemxROXJOQnNlYjNvVFdzZ0hGR0ZEVE9IdnFGUnk5Ty9MNktDemluWkdMMjVBbFk3QjI1WWNBWFRXTlhqckJOMWswWFdlSHgwc0IxbnNOU1VOenpKQjdvUzlsQlJiV05lV0pPNm5PU25mcWtmUlJJUHJiTXVzZUtFUE1SckY4RVY5V0NkSmd2VmlwMnNtNU1wUTcrL1ZHSGdSSmprdWlJN1QwdHVQeE9yWlo3bDlVdVdEcDBFRGEzTjhsS05wUDQwSERhRWFpaUczOUlWY0FWb2FPcWx5bUFQTXhXKzQvemxoTXhVUGF6UWJIa3pLbVU2Z3krQW9zbTdrRFpUeFZOekpDUWNLd3VKeEY0MWMyc0MxL3pibGt4OHVLUFNBeHV5MzJHR3NyM0U2c1Z6MmMxazZOazJxOENIOW5wbmtMVzJNUzk5emFsL0JFNjB6aHErdVl3UjZUMVJ6aUo0RXR0d0I0d3FRYUJXWk42YzdNazNIVlN1TU1rMGMzSkYyT3hURG5lc2xoVlozb25RME5vc0w5Vkk2bmZRcFU2cW9XQVN0eWxOUVgrUWhnYUtDQ3V5dnVQODVZVE1VajJpMEd4NUMxYjg2U2JmankxdjA3TnhTczJSa09LZEMzOVIxTXl0WWREMXJDV2J5RUlPT0xBQjF3Tlc5ampyUk1yS3lqMkhDOG4zNnFFTjFXTi90TXhibitXTld1NlFERXBKL2RrRnAzVTI1dzdTczVPTmluRVd3Uk95Uy9aQ1JwTXVUQ3VnaWN5NE9ka3dHdVVvVjVoNHNLczJxZTV1T3ZsZ3Rhekk4azZFaHRabWVWTWFPYjZHd3E3RlZhY3l4bkVHYVdoS1pHOU9jYi9BYzV5L25KQlpxa2NVbWkydnQwNm1OYkFMOTZqREp6WTlPMkNkMVUrbjhFdStlV2tuM25HUzVaZmxvTnVVblBUWlRqaXdNY3lPUlRGZmZRVjV2UjRyS015OTl5VkpGM29pNTVJTlZyQmdweXd2dUw3aXBLOXR6QXYzdThkQ21MeW8zMFNrSExUT0RrT3VCMHB4UVFHVVpYU283NGwyeU1LMEFwcklqSnVUSFZiWnpuS0ZPVWdVZDA1OENib3lmWnNMVWN1S0xPOUVhR2g5bHBkcUpQVmJlS21McWhPQm41S0grQ2xMcjRhbVhpb3Y1NlRuQ3F0S2V5aTZwSkJacWtjVW1pMHZBbjNhUFdCNXZ3TG54TjNwTjFWa1ovWFRCV0ZBTGpOMDQ3Q2JMTDljMUVOSFREV0diN2JBa2FMdWRuNEdWbEMxSWhQZEM3STJyOFlwSVROMTVnaW1CL29Pcy9vczd5VnlSeWYxTzBJUUo2MnpucWRIUlpMa2VTbkxxTGZ1U1JLa0ZkQ2l3YU51K2ZZd3lRa3FWeGkxZ3QvbzNJNW0zVkU3VWN0cUxPOWthR2g5bHBkcUpQVm4xeVJWSndKL2RzTHNHTXJTcjZGQklxcE5vWUpNN0pVVU1rdjFpRUt6NWMydTR5bU1nYzhjRE9HYzVYcTZhTTdxcHh0NUxuUnZFMTErMmFqczZvc0I3Wk82OG1GM0F4bExIS2Q5anFDWDFLZG9sMXRIUDYxdWFvSWVkVEx0RENPMjErb2s4cjgreXh1MVZONDZPK3JYNGFsL1VtY3p3ak0rVFNVYUhVQllScGU4dXp5RHRDTDc1dVRSSWlTeEpRc3pVSjlnK3F4NHFIUER5WStvWlRXV2R6STB0RDdMVzVtR1JnUitwMktDbldFYW1oTFp4ei9qT0g5SklUTlVqeW8wVzE1ZmxVeHQyTnJSTlRpdFJoWVc0OUk2cTU5dTZaZDk0Mk9YUUx2Sjhrc2pmSnBhYzhqNEI4Wm1SMVFHaVFtZVM2eW04ZnNjanFDTjNuWkNNWFAvdzMzbEV1SUYwdFZvaWlkWGs2RGt0MGJMZTBoMkpGTy9Ld1p5a3pwYkMraDNvUFFlRDJFWmJYaU52dmk2cHdBQUlBQkpSRUZVZVpCV3hGdnVmRGNuZTdKTkI1VXN6TE8xamovM2tlOXltRk8xck1UeVRvaUcxbWg1cVVaU3Y0TXdkaEoxb3ZCajRqQWZZWm1ob2JDUEVscTZuRWR0Q28zM1dkcmovR1dGekZBOXF0QnNlWE5xWjdxaUYrR2I3MTlIanJFa0piU3JuN2pFKy9BaDE1Q0hMTC9NbW51aVFoS1Bvb0VERzl1ajR0MjR3d0FiSGQ5cDZDYkM3dDd4L3c0RmZsWlRITytoaUJvdDd5TFpRRWI5U0E3WFErcXNHVkI2TjduUERTZUIzT0NsalBZclJDdjI0MDZiNStaa040Tk1keFdGU1RPbmFsbUo1WjBRRGEzUjhsS05wUDQwMENxRWFDaUZQelBkaUloQURRMFJNZEZRZXB5L0NpRTk4bE9GWnN2ckFXbUtnMzRGdnFycnJudVpvdHJWVHhNVU84NEhydGVTNVpjQm1VSEZUQXY0WUhJNGZQV3k1UnpBemNwalpmU0hIR0R0Vjd5NkJabnVZUVkxV2w3NHhqYk9pL3B4clBYaE9yc1V1akJnR2FSZDVPVDA0dStrU1dSSWlGWWsxM3g0Yms3MnM4U2hsUlFHczVRK3FwWlZXTjVKMGRBYUxXOUZHcHFDUDExQitTR0JHcG9TMmNQWmM1emZveU9laEdNRXBSU2FMZThZS0o3bUpNOXQvYTJoUjM1bjlaUEVkdlc4SFFrblhyejhjdDQ3cmlaSmdyeEZEbXhjQ3NrMWRaOGRFV1B4VGUvdkhML2svNk1qL1RvdDd4d1oxVk0va1ZCN1NaMjF2VXV5bWpqc0gzWjc5b01vQTdTaUZkZUc1K2Jra0F5cUtFdzZuNVJhVm1GNUowVkQ2N1M4VkNPcFB3MTFIRUkwTkFWL1JySlJ3Y0VhR2lDaTV6aS83RlJlSHBYL3VIRXBoV2JMT3k2VTA1WE9XZjBrQlp0VGUxVklNUFhpNVpmOU1ITk5tWGo4dmZBalJWR2JIQThnN0JaYjJ4RFNGSnNrUE1pN0lENy8wWTkrdEI5RVc1aW9TNllocU4vUEVOZlpJakhmL2pUWm9lK1JWVGFyOXBkbGs2bVlmSzFRbHloNGJrN09aUTdmYlM5Wm1Jd3NzRnBDZmY0dU9qbVdrU29uZUZJMEZDenYvd0pGeXBGMnpHaXFrZFR2WjRzMU5NTHcrNU9NQ0MybW9WRytpT25qL0pCN1NTRXo1TWNLdlFUMXRDR0dHYlFjZkpZUUlNdTBidEhibjNkOVdXNjBvck5ReGNSbm5CUEk5VlJXbGpRYzNuTWFoUHo3OG9neFhKWFJSNkdCSG5uRkJqN2hHNWd3aE93ODJXMU8vWDRldU01Mnk4M3Z3MWhpUFlMR096blc3TS9RRGMzVml1U3dKR3lrbDNKNUxzSnltYVhjSlF1VDRwY0VZTFdFQVZrVk5Ub3hHZ3FWSjU5aFJ1SExCVk9OcEg0L2Q2eWhHSDUvaWhHaFJUVTBWMFRQY1g3WlB0d1lJY1BZVVZpaEQydXNxYkZGNUlRbmdnQlpwblZsV016WVplUFNRTnZxVHRLc1ZiRFhKMkhmRFQ5U0JFUGUwY2FuSjBDc2N6bEV1RlRXVjZ2bGpmWko5NEw2clJ5T0M5VlpvK1NXdG92eEFLQVYzTzdrYW9VNkxMMGlRVWMzSnpzbHlIS1dMVXdHWDZ5V0ZWbmVpZEhRV2kxdkJSb2FZZmd6NmlnN3VLaUdwa1NtckQzSCthT3lRdEk4bEo4b05GdmVESnpPWURCZXBzVUFmRzZJL1Q0Zlh0RjVaa0FLSDVkVUdBeGp5VVJzaXNRRTVBNCs0aUZyMSswaG1MVDVqbm90Ny9LbnNRVFVqMk9WRDlWWjQxMWVtdURBRlRsYW1oUGhhOFY1V3BGMWZXMklSR1VMazVFSFZzdHFMTy9rYUdpOWxwZHFKUFY3SVVjYUdtSDR2UWxHQlJiVzBEd1JQY2Y1bzdKQ1poU0FLRFJiM2d5Y3ptQXdYcVl0RGdCWjBTbk93Si9pSVB4STBVSkw1S3pnOW1CWU9GUEF0dmhGbXB6UXNuV0dTbkpSamswM3h1eVdJRTdLRXc5MmZUY24rNGhQYnhocjZJaTZtMndOOVJ6bkgxRVdqbUlFNmtDQW5KSXJuRVhPS2RuQy9KSUVNQ3doQjI2eUdjR3NYODZFYS9kNDJOQVh6R1R6T1QweFplc01sWFJPdkJGT2VnZFBNS0MwWGsvVzliVmU0bE1ieUJvNnF1b21XME5IU2M1eGpNRGRRWUNja2l1Y2FjNHAyY0w4a2dUM2hIK2w2RDFnZUhPK2d6SXJubXlLN3g1VGxBbE1WcmJPY0pHYTR0dkVrME1jVnNhWGRYMXRHWjZUbDVZMWRGU2RUTGFHanBLYzR4aUJ1NEpBOENtNUxHbnlUc2xtcFJzZEhuNWdJemE4ZVl1VWo3VmUvNU9qTXp4TnNhWHJEQmQyOGI3ajN4amlvRkkrUGJ0QWIwNHV4WFRpRXJPR2pxaVNDZGZRRVpKekZDTlFPd0lGVDhtbDVDbDFTamJGRFFYQW5xbXdReTZObDhzUnI0QXZ3cDJOcDJ5ZDNRMlVNcTZ2dlJ0WjM3MDhXRU16c0Q0Tkdwb2hPZ2N6QW5jRGdhS241Rkl5bFRvbG0rS0dBcnJ4R1ZNVTVQVjhWVlBhWFlHdkhQWlNUa2RnNlRxYkRoZ21vQlJkMWxCdkxiQ0dlbUhoUUViQUlGRDRsSnhKcVJ5bFRzbFNac2dmZUdEakwvNGdOcnZ3VThzWmVDVFNaSGhLMTlsa0ZPUDBTOEVhbWxHSHJLRVp3SEF3STZBUVdDbDZqcE1pVitxVUxHV0cvQUVITmhydi91R2V0cnNpNk1ZUGxNTXA5WlN1czFOYTdva1RtelUwbzBwWVF6T0E0V0JHUUNGUStoeG5iYWRrbHp2aStQL01ldDc5a1YvK2hsZjgwZVBXNm9JcjRPTzgwMUh0cGV0c09tQTQ4Vkt3aG1aVkFXdG9Gakljemdna0NKUSt4MW5iS1ZrNHNGSHNxZXpLeWtuWGpkSjFOdWtGUENYeXNZWm1WUlJyYUJZeUhNNElLQVRLbnVPczdaUnNyNWpkRlNMZzQ3eFRVdXRsNjJ4S1lEanBZckNHWnRZQWEyZ21OQnpCQ01RSWxEN0hXZE1wV1Rpd1VmRFpQak0xV3JyT3pneFNkUmFVTlRRYlhkYlFiR3c0aGhHWVpBUzZCZTN1bUYvL20yUUlXTGFKUm9BMWRLS3JoNFZqQkJpQjRnakFpY0NDejNIeFREZ0ZJekEyQXF5aFkwUEhDUmtCUm1CQ0VWZ3JhSGNMZkU1d1Frdk1ZcDB1QkZoRFQxZDlzYlNNQUNPUWo4QVRoUzN2Vi9LWk1nVWpVQmtDcktHVlFjbU1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nVk9Pd1BJM3ZPMUZEMXc3NVlWZzhhY1pnYys4NGhQdi85NXBMaUNYalJGZ0JNNGFBb2NDSHJhOFo2M2FUMUY1bDZXR1BuV0tCR1pSR1FGR2dCSElRZURwRDBLN2xrTkRvcC8zWXlTQXZZeEFmUWcwN3VzSWNiTVFmOWJRUW5BeE1TUEFDTng5Qk5iRTdVS1puaGVpWHlnQkV6TUNwUkJvQ0hHOUNBUFcwQ0pvTVMwandBaWNCQUpyNG91RnNyMGd4SHFoQkV6TUNKUkNBQ3p2MVNJTVdFT0xvTVcwakFBamNCSUlISWd2RjhwMlJZaGhvUVJNekFpVVFtQ3A0Q3dMYTJncHVEa3hJOEFJM0FVRXVnVVgwUzZKTDkwRnFUZ0xSa0FqTUZkd0p3SnJxRWFPL3hrQlJtQlNFZWpsTHFJMXNPZ2ZXY1YrOWpFQ3RTSndrZXhFeU5VLzF0QmE2NE9aTXdLTVFIa0VjaGZSUHNlbmpzcWp6QnpHUjJBRjcwU1lPZjU3NC9QaWxJd0FJOEFJVEFBQ3VZdG9mODQ3cWlhZ21zNnlDR1Fud2lVaDJQU2VaWDNnc2pNQ1U0QUFMS0tObkwzN2VZRkhIRk5RWkM3QzZVS2dLLzdLRmJpeEk4U24zUUIyTXdLTUFDTnd5aENZRlVlakpQNlFFSGRHV3VaUmlUbU9FYWdBZ2FiWVJGeVd3ZlMrQzRXd2h4RmdCQmlCVTRYQWlyZ3pRdDUvQXlOZU5yd2pBT0tvK2hFUTRnYk9wREVRNGp0eEVQc1lBVWFBRVRoRkNPeU9PaVQwSGlGZWM0ckt3cUpPSXdJTFF1eVJjalc2UW53WENXTXZJOEFJTUFLbkJvRTJYa1JEY2o5ZmlGZWhBUFl3QW5jZEFiZ01Nalh0MG5pNUVMOTExeVhoREJrQlJvQVJxQVlCdFlpMjlNN2JWeWxEYU4yK2o0UTk0L0hYZjV3RXNaY1JxQlVCdlJQaDkxcS80ZVFEdlVLcW5IRXNhNmdERWpzWkFVWmdRaEZJRnRFV2VrZjNrdzhueUJtOWYwK0VQaThlN3ZHdHpRUVU5dGFMZ05xSjhLaDRTZWU2azlQemhIaXg0MVZPMXRBMEpoekNDREFDazRhQVdrUnJ2eVphRmxkYzRlUXVsdFJTV3ZNTjBWekJhNTVkbnV4bUJJb2prT3hFT0g5OEpUcjhncHNhZHYrbE55R3docm9Rc1pzUllBUW1FNEZrRVczMjFtclVSYmRJTHZ1MmoxNThjaFVNOVBGa2xvU2xtbElFa3AwSXpiZERwdzlQeS93K21GNnlBc3dhT3FWS3dNVmlCS1lMZ1hscFNCdTlLOUdpY0U5TkxuaVBUTzVjQmxyK1ZORjBhY0RFbDJaSGJFWFJzMkc0dTArUG5zdGJYckRwWlEyZCtPcGtBUmtCUmlDS0xvaGJVZlRaTDBmUnZCQmdWOVd6MFBSZEU3UjBCTTNjY3NGUHRtbVcvTThJaklkQVIyeEh5NjErRk8ySUp3bUhmd2IzdkF5ZE1OWlFCd3gyTWdLTXdNUWljQ2crSHkxMCtsRUV0K0ZlMDFJdTlieFg0OTc3RkJEQTJIaW82ZmlmRWFnZEFlanFyVWUvQ0gzRGFDQ2tBcUxuYzBMY0d0b1ExbENMQmJzWUFVWmdjaEhZRUYrSkRsNEw4aldhTDlOU0x2YUU5M013M1cyZ0FBdXQ2ZmlmRWFnZmdSbm82aTBkeTE3aDA0LzZxZXkrRGt5djZURkdyS0VwZ0RpQUVXQUVKaEFCV0VTYk9Sb2l3V1phQXZhUmVwNk9wRHRIdHJsNDZEaUlFYWdPQWJrVFllUDdNL2w5ZFVjODJkZXhyS0VhQ2Y1bkJCaUJTVWFnSTk2Kzh3SWs0RXhISEsyakVPMzVhOUt4eHA4dTBuancvOTFBQUhZaVBCUDIxR2MrNXp2aWRsL0Zzb1ptd3NRUmpBQWpNRGtJd0NKYTY0dEluQVV3dkhzb0JIdjIrVHd2Qm9SOTlTSndLSTdFMVZGWlFGZnh0bXVaV1VOSG9jVnhqQUFqY1BJSXdDS2ErSnZmNU1vQmU1eTlVODJhWmlCdWFpZi9Nd0wxSTdBaHhOSGZ2ellxSDFEWmRTZWVOZFFCZzUyTUFDTXdnUWpBZmlsNGZ0eHAySlpnM2N6eHBtUnVvUXMzVXRFY3dBaFVpOEJBYXVqeGY4bG1DdnNTNUhFMzg3Q0dHaWpZd1Fnd0FoT0p3RG54NVBKamNDalNFZTRaenJxWkU2eWNjSkhHbFhRb2h6QUNkU0hRRXBmL29wbjZSSy9ORFNhYmo5ZXRWMTcxd2hycTRNRk9Sb0FSbURnRTFnVGNEZlJNOXhLTktKTHJabnRaa3NKeDNsRWo0cXhrSE00SWpJZEFiRWdiNlVzME5EZllZSVgzSmJDR2FtajRueEZnQkNZVWdmMzRjb0tCK0pJcm41eStXM2NESERlc3FUaytkaklDTlNPUUdGSllGZG56WnZUVmduWVRXVU85UUhFZ0k4QUlUQTRDeVc2VUZYbUZwUE1zd29uZWRjZnZPQytrYnZCekl0bkpDRlNOZ0xxNVJjQVZrcDRITHRLd3AzbVRlTlpRRDA0Y3hBZ3dBcE9FQUN5aWdUZ1g0OXN4ZnFGdkpJUHJJLzJYYVVTSGNucWFIMGJnYmlFQU94RmtWajI1c1cvQlhMT21jdjhjR0Y2NitNRWFlcmVxaHZOaEJCaUI4UkJRdTFFdXhxM2JUdDh5a1o5TStIdldhMTBiNmJ0emJTUzdHSUdxRVloM0lrakxDMTNFZVhsN3MvUEFCeFBjVzV1VEdOWlFCeUYyTWdLTXdBUWlvSGFqWElnM04zZGNBZVZuQWovdUJpajNEaC9uOWFEQ1FiVWhrT3hFaURyaUJueFk2eWJLQmo0U2lMNVVsRVN5aGlLUTJNTUlNQUlUaDhCY3NsOXFSVTRoTCtHMTNtVXd2WjlPQzl4eHZpV1lqdVVRUnFCaUJMcEpWeTgrS25TdzdUTC8vZFRYZWVOWTFsQVhKSFl6QW96QTVDR1FURE5ISzNKdjh5ejVCTnZ5UUloL1FrV0cyeWF2MEREMk13TDFJUkJQTTBkUnZMZTVlYzNKNXoxQy9OaXE0MWRPMXRBMEpoekNDREFDRTRWQVBOaVYzeDhDcTd1N1NVUnJkSVg0VGhJR3QwMjZyUitKWlM4alVEVUNxcXZYQXIxYk9IS1lQMCtJMXpoZTQyUU5OVkN3Z3hGZ0JDWVRnWVBrOHdkemNzemI2bE1aR3k4WDRyZHdJQitXeEhpd3IyWUVsb1RveXl5NmNKNzNuTFBCNnZsQ3ZOaWJOV3VvRnhZT1pBUVlnY2xCUUMyaU5UcTNvMW44eWFKRVJqQzkzNGVrNWNPU0NBNzIxSTJBMm9rUTNRdW5pcHBYZFc2eVQ0Z1ZVOGRFcktFR0NuWXdBb3pBWkNJd1VOOWYrNng0cUhQREp5TE02YUdoQlIrVzlLSEVZYlVoY0VsOURucTVkZlRUNW5aeHVRNUNKbU9NQUt5aEJncDJNQUtNd0dRaThHeTluL201ajN5WFgwTFl4K0l1cC9GaFNUOU1IRm9UQW8zZWRzSjU1djZIK3lvUHVmY3ZRMTJqaURWVW9jUi9qQUFqY0lvUmdMTWJqdW5kRVZ1bnVDd3MralFnMFBCdHVqY0ZZdzAxVUxDREVXQUVUaThDSDRvUGRDajVSM3l0N2ZTV2tDVS9WUWpBVGM3dnloYVlOVFFiRzQ1aEJCaUIwNFBBUDdNSGllRE9xLzdwRVp3bG5Vb0V6dnR1ZU5FbFpRM1ZTUEEvSThBSW5HNEVuaWJGZjQ5Y0VwNFY3cEhLMDEwcWx2NjBJakQwQzg0YTZzZUZReGtCUnVEVUlnQmppWFc0YlNNNS8zdHFTOEdDVHk4Q3JLSFRXN2RjTWtiZ3JDSndNYjVMcUNYdnJlZUhFWmhBQkZoREo3QlNXQ1JHZ0JFb2hjQ0tFTU5vTHZsV2FpbEduSmdScUFVQjF0QmFZR1dtakFBamNJSUlYSlNmTTlyZ0R4V2RZQlZ3MWlNUllBMGRDUTlITWdLTXdDbEVZRTY4TWZvNmRaL1FLUlNmUlo1NkJGaERwNzZLdVlDTXdObERvQ20rVFR3NVBIdmw1aEtmRmdSWVEwOUxUYkdjakFBakVJckE0bjNIdnpFTUpXWTZSdUN1SThBYWV0Y2g1d3da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9GNEVuaEJGbjZmcUZZaTVNd0tNQUNQQUNEQUNVNDNBUVZIREsyNU5OUjVjT0VhQUVXQUVHQUZHb0Y0RTlndGJYckZhcjBUTW5SRmdCQmdCUm9BUm1HWUVkb3RiM2l2VGpBZVhqUkZnQkJnQlJvQVJxQmVCdWNUeVprNGhQKzEvL285ZmZzVW5XcTU5M3FwWEl1WmVQd0tOWHIvK1REaUh1NHdBMStwZEJweXpZd1RHUjZDWEdOWDEwUnkrNWxmdk44YjNTNk5KejJicytVK2xubjgwdVVoOFdJeWN1UGpoVkZrK3VUZTVoYWxSc3RNRkJOZHFqYXJBckJtQmFoRzRON0dvWDhubCtxdy9VTGIzZGk3cEdTUm9tNDZKY1J4TkxBeVBpWkdXOTd3cGduVnNUbXhoYWhUc2RBSEJ0VnFqS2pCclJxQmlCQmFUMWpYRVREeERUVHBmcTFpRWFXQUgwRHo4d2svK3cxY01oTGoxbHJlODVXMHdSZkRrUkpUcnpldEVqT2Y4N2g5Q2xZOGE4NTRUNHZqYmZ1NHRmK2R0UVBlUG9UQ2Y2QWh4bVhBNUU5N0pCWUpyOVV3b0lCZHltaEVBV3lHZkd3RmxYSGh6VExvZFFIckdTQmFFK0hSYzVCV041S1BpaXhPQlFlYzZGbU1lcXZDaDBaWjNWOXdaeG9tRXVCUC9ML1RFVmN6bGJQZ21Gd2l1MWJPaGdWektLVVlBT3ZieUNWdTlmYmtrL2FzcFJtUE1vbDBTcjAxUzdnclJUMXl0ejQvSnE5cGtZaFB6bTMva29WZENQK0VLRGtXK3dmRzEyQTlrWDA0aXpvbDFSSEZHUEpNTEJOZnFHVkZCTHViMElyQXNqU2s4dzZBaWRvRnlNZ1p6UWVMZUxhSUxHcjYyRUNyUHRySmFkMHVFakh4b0d5M0pjaXh2UnkzNnd6TG56WVRyZWQyZHlNaGtTb01uRndpdTFTbFZPUzdXR1VKZ0E0d3BQTmVEaXR3WXdDSmdFT1daSWpyUUE5eW1XZDdkejkrMGRqY2dLdDVHTCtrQjdxeFozbDNVSFl1N0lmSEU1REhCUUhDdFRveVdzQ0NNd0pnSXlKVS9lQUpIc2t1dzNXWnZ6SnltTjltTzdyY0k4UVZWeWdNMVhqemhRaGR2bytmMTVuVllzNzZTU0wra0IvSW5YSmk3bS8wRUE4RzFlbmRWZ1hOakJHcEFvSldZM240WTYyZUhEby9EMkUwSGxlNk13RHl1L3FMRS91WkVGSzE0RzcyaWwveDNoYmlXbEdFeFpPdjdSQlMzU2lFbUdBaXUxU29ybW5reEFpZUNBTFN3OHZuUndNeDNqSEVKVEREOVpNWXkyYVhSYU9QeVJKUzdlQnR0dWd4dHMyWTlNeGtucE80eW9CTU1CTmZxWGRZRnpvNFJxQjRCZFdGQWFPczZ4NThyb25Vd3E2ZVk3ZEpvMUwxQnFVN0VYN3lOYnFvcDVzaXVXYy9kT1JIWlR6alRDUWFDYS9XRWRZT3pad1FxUUtBcGg3eG1VUytYNFU3dG55dHFmRlErL1Z4SkpvVmdUUiswc2t1ajBXQjlJcVFyM0VZM1RPM2FOZXRMZWdQWitFVTZaVFVLQmEwSmlQRWhkRkpPU3EwNklyR1RFV0FFQ2lKd2IySjU5UXBsWHVyWjJ1OVZnT1ZTZU9yYUhMejRNbHhDNnNleFh0OFQ2eWg0ZjF0NWQ4M1NhTlRzSTVKeW52Y0VNZnUxeDQ4L1FBbnoyK2psVnlIWkZ2WFhNNXcxNjlreFRraGhpSkt6YTNYVnFDd0FyVVhxUjRYMGVtb0N3cHRYSEhqcWF6VzdhQnpEQ0RBQ3VRZ3N4WVpPSEsvbVVpWUVyYTFBd25ISjZyVzhnemRpdWFnZngzcDk1L0RVL085ZlUxUnRzelFhL1pBMzRYaUJsNDZIQVFtNzRpWHZhQjN2WWNwOHl4dTFMcnRKbG41VCtadzE2L1BYWFlvd040YW9mc3RMYTVINkE2U3VCNGpNakU5L3JXWVdqU01ZQVVZZ0FJRnVZbnEzQTBnbHlXSDV5Y2ZST2RWcWVlZjFqbDBsQS9WbmlMYjRNNTNYLzZ5T2E3VGVxNTNvM3k2Tm91Q3lucDJRNlloN3hNZWphSGxBaHFjQmx2ZWUyOTR1bDdObVBZNzhHS0xhTFMrdFJlclBLQUtxMVhxQXlNZzVpazUvcldZV2pTTVlBVVlnQUlHTGllVU5OYWh6ZFI4eVdhanpoc29tc1UzVTc4ZHJUaHk5OEQ3eE9oMzV4SkhYV3RtbFVVMVl4ZitzNk9lemFiVGkwMEMwYmdJczczTG5lM3pzblRWclgzUnVXQXFpNWRyV0QwQVdXb3ZVN3hjWDEycE5RUGl6anFha1ZqTkt4OEdNQUNPUWkwQ3hHeVNqcUhNdGwyVXBnaXpMdS95cjkzV08zL2RLeGZ1dFkrVnhVYXlqZE5TUElvMm4wYm9EcHZaenhnUXVDSisxY3BaR1Rjb0tITDJRTHRGOGN1M0ZuNUxycGdJc2I3VHI3VWJzMmpYcnNjcVFnaWpMOGs1T3JkWURSQVo2VTFLckdhWGpZRWFBRWNoSFlEOFo5RzdtVThZVTdlMUF3akhKTWl6dnIzY1NNVjhjczcwMDNzaDdoMXpXUmYxK2tlOUo3c3JvYnVyb2ZYM1RrdzZRLzg3U3FCdGMwajBmdEtQdElJYWowU0Z6NlNHV2Q5RjdkV2picmxtUFZ3QUtVWWJsbmFCYXJRa0lMM3pUVXF2ZXduRWdJOEFJaENCd0tURnBkMEpvZ1dhcEgwZzRKcG5YOGk0UFFNampGLzdSZlVLOFFmTHRoa3FMaEpnam41cWxma1JzUFR2eGlkM2xwdG1kT3llMmJheDJsVndhMVd6SWZ4ZHY1eUt4MnJzVDcwbUd6eTNyZ09RL3hQSkdYYjJmMlUxYmVzMmFRdVMxdkpOVnEvVUE0YUpxM05OU3E2WkE3R0FFR0lIQ0NMUVMwN3RYT0dFdENYeVdkNkVKZHZlUDVlcnFzNXJ5YThJemdSODJKQUllbU9PcVNRVDFFM0xsWFVvTTJMM085VjB0Zlh1R2sySWwvRkMwa3lySHVSUzI2TjJKQitFTDZwTzZobWVRNVQyWHpGU2JSTEdqL0pvMWdjaG5lU2VzVm1zQ0FnTWIrNmFtVmoxbDR5QkdnQkVJUk9Bd3NieG1TQmVZckNZeWorV1ZUZlNUL1NTL3BSWU1kL2ZEREJLUnNOSEJhNmJVVDhpMWR6NFo0ZTdyeitaQitDR1oxcFdrdXlXWFJuVjI2UDllc2pDTklvMm5vWXoreDlaTlVPd0lzcnpMVG85Q0o2OWd6WnBBNUxHOGsxYXJOUUdoTVhYK3A2WlduVEt4a3hGZ0JBb2lNSk5ZWHQvaVpVRk9WWkI3TEc5WGlGdER6UnNNSVp4QjN0VGVBdjhYeVpJbTlXZXd1cEFrMjVXRGJmV2M5K1RmcG5POW1yak1meStzVW9TNHJiZWV1Ymw1cFBSOG43ZWRYak92WU0yYVFPU3h2Qk5YcS9VQTRWYUljazlOclhyS3hrR01BQ01RaXNCT1lucXZodExYU3BlMnZCOEd3M0xONXJuemhWM2hXRUVia2VmYUlGdC9xVDhqL1ZyeThiK2wvK3pFZDhoV0xZZ3F2VFRxc05mT21jQ3pPRDJvd050L3JGSzlQS2xOOUd2djJJRGg3QlhOUHZtL2tON0VWY1dhTllZb2JYa25yMVpyQWdLakRiN3BxZFZVMFRpQUVXQUV3aEZRTjBpU3M2N2g2U3VsVEZuZU9iQWhyckU0SnpwamZTYTRRWlpCcVQrckZDdEMvRHZIOE1ka0crbnA1dkpMbzJrQjFnSjdHUHV4bWYyeGhFRUwyVnpsdWF5WnB5M3ZUSHE2R1lyc0lxN1RGdnJIRUtVczd3VFdhazFBcEZDYm5scE5GWTBER0FGR0lCd0JhSTNsRTN5RFpEam5NU2lwNVcwMGhmaGVsMDhzN2FvYkV1YWVKNHZEMUovRkpiNXE1TGY3S1BvY21iaU81Q3p1VTRpa0NrL285eW1rR1lQbisrTTh2L2tCL1lnajdYcHBYNHVUdHJ4Ukt6V2x2VnZCbWpXR2lGcmVpYXpWZW9EUXlKdi82YWxWVXlSMk1BS013QmdJdEdXN0xjaVptekg0VkpHRVd0N1B3a1FxdHJNRElkSkxrL2xadXd1MWtwcjZzempBWVIxNGpxKzY4WXVwemRVVkxJMjZHY1R1MUdibEZJVU9lSDRpSThZcENsdm5oZjFxZTVxUCttOVhzR2FOSWFLV2R5SnJ0UjRnQ0xiUVI3dERnekw4RTErckdYSnpNQ1BBQ0FRaG9HNlE5SnlWQ1VwZUtSR3h2QXNkSWJaeEJvY2l1TzF5RXpiSm1TTHFkMm1SdXh1YnRhT2hHOWc2ZG4zZ3JtSnBsTEFFbnZvTGhEUW01ZitQOTBzaFVlOGdDclc4NThRVzRWZkptaldDaUZqZXlhelZtb0FnNEU1UnJaS1NzWmNSWUFRS0lRQzNIOFhQdFVLcDZpRW1sbmNYRGhTUmpLQ2ZFRjlUVElKenZIU29RZjNaeVdjU2RIN1VwV2pUaGRBTEZTeU51aGxJZCtpb1BFNzNtYWFnRmpSd3pIcysyVUxtNU41SmhUaVJvVTRFRWJHOGsxbXJOUUZCQUp1aVdpVWxZeThqd0FnVVErQWdOcnkrbHJvWW53cW9zZVdWdDBwZkoxeGhZamQ0TEdpVHpwSjFXT3EzbENuWDBwdWs3VVhibWRlb2xRTmJVbm0vcFZtSTVVTExPWEVjbDhGWG41NTEzb1lnQS9ocTFxd1JSTmp5VG1pdDFnUUUwYWNwcWxWU012WXlBb3hBTVFUVURaSytpd1NMTVNwUGpTM3ZFNTZOWDNDY2Q2dDRQbXZFRGxIL1NJN0x6d1U1WElwNU91eHVWN0EwNm1ZQTdrYmdjdmFqYWgxOGJVekxHKzJRaGQ1cTFxd1JSTmp5VG1xdDFnTUVydFpwcWxWY012WXhBb3hBVVFSNk1LaURaNzFvdXVycGtlVnR0SVQ0Y2lxUDFNcHZpc0lUMENhcm9OVHZTZUlHL1FLMnJFdUNiQWh1MGdBMzhYanU4M2lZbmNVRUJwQTM0cmg1MHJjSVhlZU5Ec2kwQXF4WjAzbUdyTXhIaENPSWtPV2QyRnF0QndpTTBUVFZLaTRaK3hnQlJxQW9Bb2VKNVoyQUd5U1I1UVViUUF5bUxGaG5uQjVDaTl5alFmMFppQzMwM2h2SHdBMk5pRUlRZHAwd000bDQ1SGpPaGQyak1hODdJdlAwOUMrMXhESS96Mnh6dEVJeWdqWHJxem15aFVTN0VDSExPN0cxV2hNUUNLeHBxbFZVTVBZd0FveEFZUVRVRFpMam5OWXBuTmZvQk1ncUZIYURBQUFnQUVsRVFWVHl0dUZJVVpvODBHaWloQXVFRWZVallzZHpxUGRSNzJCc210ZzR3Y0F6UFRaMzJJemozQTBiZVo3VFV4VVg2TEp3cU9XZEpiMEc2SWIxeHhHWXBIRWhRcFozWW11MUppQVFMdE5VcTZoZzdHRUVHSUhpQ093a2c5NWszcko0OHVwU3VKWVhCbWhrWDFTY1R3OHR1WVpsZllsWUYrclA0cklqMU9MM3poMUVzb0hOR3ZSY2JxTDRDandEYk55ek9KN1RmWU0yWGFiSElpYnBZWkg4Q3VVMFF4YVVOOGo0bnRJSCtsMklYTXM3dWJWYUV4QUlyMm1xVlZRdzlqQUNqRUJ4QkdEa0pKOHhqdXNVejJ0a0N0ZnlTcUcyMDlSTmFtTFNKS21RRlRJbXBmNVVBaFhRRXVvRFJ4MThSZFVoN2hMQWxPLzFMQmJqaGdlT1BDOGRYWXR6V0JEbzNCT0UrU3d2N0o3YXBnTEJnRDFob1NKMnlQd0FwUS8wdXhDNWxuZHlhN1VtSUJCZTAxU3JxR0RzWVFRWWdlSUl5SUVJUENkL2c2UnJlZHNnMFRCZGxpYisybCthd0JOeVFNYWsxTzlKRWdlMTFPTHBlV0t3enVFanJ4VXRqYnBTd09qVTlXYTZGOVRRZVA4WW1VK2dUMW5lcHozbjNWMzQ3dE8vL3BPbllXNHRQQTZ1YU0zYWhjaTF2Qk5jcS9VQTRZSTlWYlhxRm96ZGpBQWpNQTRDc2oyRXAvS1JXMUZaSE1zTFF4QTlrNHE0OU1iWUNOWWxKYU4rbElIakdhZzdvM2RKbjJRZVgvQ3hMOGpKSElmRm1NNjUwSkhueHUwK1pQRWg4VHMwSTJwNW9kWFh6eFZFdTRNdURvWHJNaXVaK25BaGNpenZKTmRxUFVDNFdFOVZyYm9GWXpjandBaU1nNERjY0FvUHVpOGltTTh6M3RsNTliY1BnOG1qNVIraHRKOTdpUnF4T1pZWHBuREpydHNrVldzTHBXNzg0SVBIRDMyOUNWcTgvL2hudGVkdnErLzNSRkdQTEpwU2Y1eENGdU9uVm5YaStIODNBV1JSdkJZRnc2ZmU3SWowYWYvOTEwSFNiLzBYWkNTWkpQaXorNDYrTlhiOVdldm9uMkllbzMwWGZYVkJ5aHB6V0dxSjk3MmpKMTZWWXBlMnZNZVBQUERTOXovd1NBZVBjYU1OT3lIUWVNNC9IOEMxWWQvMEp4aUdoUGZ5bTFvdldaZk81WDhnSHRxVGpsR1BDNUZqZVFOcmxkVEZZNTIvMjFlWm5YL3dxczZXMWlMMXgzU0Vrd3pMcXRWUUlDS3VWVjBGL004SU1BSmxFTkEzU1BiSFlQSmMrSVpCUnp3NURFNTZTUGRJd1hEc2pVbHF4L0xDSGxzMEdOUHNPemUwUy80dk5vVjRVSWgzcWJDRm5tanBtV0hvVFd5cllEb21wWDVKOWxoY2pGdERsU1QrbXhHL0JmOUx6ZHNvTkQ2ZGN5MmgwOENCc09SbWFCbi84d0krYWlndnhKNFR4OFV1WlZ6eGpEeEpXUk1Cb29VM1BYNzh2cDlRSHVlUFdsNG5DanQzemFLMSttQ2tMRXY2bnJDRnBqaE9ObWgxeFNPZW5WcVlxVHpBcENBQ1UyMjdVR0cxU3VyaVVYR2t0N3BGVGVPS2FDMVN2NVNJY0lxRnpLclZRQ0M0VmtsVnM1Y1JZQVRHUmVCQU5yY2l0VTBuZ04zenhSRU1PWCtwRTM2dXBuZWJzRjB6bzIzSDh1NkFPSDFDS0wzL2F0VUpYT3lJMXd5alp4aERjSEJuT0tQbnFOdG16QXlXM1ZnQm1aajZaZGl2aU9NZmlScHR2YVZLQnNIellYSDdoUzhTeCt1eHgvblJaM21pNWM3eEF5Lzk0QWMvK01DREhYendTQkxQaUJjUEd3UFpmMmkrYWhWbWhHODRISEtjQjhZY0drSlQxblVUTk1vUmJIbFhUSm1mRUs5K0FNb0M0MkpQNG8yamI0bStUczZ5eng1L1BYUkc3b3pLVzhZWmlKRGxEYXBWWFJmcUl4NUw0dE13TUUvQWd6MWlldkdmMWlMMVN5RTBKN3czSUtOV0E0SGdXcFhJOHNNSU1BSVZJS0ErOGtxL1Q1RFArVkZsbHk1aDR6WWk0V0xLcUd5WTJ4bXQ1WVhMSzhoeEZ3L0w1YVo0blF6K3JCb0lMY2oxVm0xbWUrWno5VkE0bEpqNklmSlB4VEVralpaN1pweWNwUGlsRjNWZS94M0liTWZoWm1DZFVHWDhEbVNEZng1a201ZDlqVzlPbFRzam1RenUyaWxnUmFYTCtwZDIwRGNpdldlSFZSYjF1U0NHbCtJTFROb0F6ODUxNkZQMGNxdmJnY2lPZVlOcVZkZUY1ckFMQzg4ckNqejVZYTByU1Vsb0xWSS9VR2xPWWJVYUJrVEV0WnFsU1J6T0NEQUNSUkVBT3lVZjFhb0ZwN2JuVkFiUUlBYzk1OGlpYXdRREdtMGFyZVdWZzV2Y1plY05jWHRWNWdsenZqZmsvd1ZwNmxwcWtycG5kbWpORWh0Ty9YSjBLbDRnR1VUMzZoSHpCMkp2MXMrTzJNcUtzdUZ6eDBQcDZZaTlMbUFEdDJQbmxzZW1iYVpHblJ2aVNWVFc2T0sySmZlNFVndzhOSEhRUEw2VU9vT3NHNjhIWEJCZm1wTzlpSUZJVlNKTjUwQmtMVzlJclVKZHZEZG1wdXVpc3g1RjU5U2VObWw1NDZxV24yYkVzd3pVWDdoV3c0RGdXcVUxelg1R2dCRVlHNEZEYU5MZ3dlZFc4N2tObEtWYS9tbTdscGVUcW8wYlRLQmVnNHhqcXdLcmczcUJVWjc3ek52RkRLT2M3U1N6aldSWmRDQzlRbGxGc09kcUNIOUJPeExpaVBybEVGT2RFb2F0dlh1U2FrSGFsK3hua0JxU2VtZzNrc1hyZ2ZoZU9VRzZEeWQ2UEVRWlFSMjZ4bTNMdXArVU5kb0ZjejdpQ2JhODBDVVl3VVpGelNTOWlFdmlhQmRxQlZEU3lHY21kU0N5bGpla1ZrMWRnQW5lQS9hWEpHd3JxbnNBWVJvWldvdlVYN2hXZzRDSXVGWXpxNXdqR0lFempFRGozUi9OZW9ZallKR05LVHdwcXpnaUNVVEJMcWFyTWNVVHdZZFJHdWtWWVprM3RieTdFTFk1T25NWWVlblo4UXR4dzd3Z3VjQzVsY1I2UTBPcW9sZjBRRmJ4bzM0NUh0MVdjYTBrOWR6bzhXazd0MWNnQmVuSFBOdmkrQTQ0bW9YR3ZHWmtwOFNDc21xN0RkWXJCcXViSUs4SjZIL25PZzNKOE1NNGRKZ1JaWU1QazJWOG9KVTczS0RhYzhlOERrVFc4Z2JVS3RURlpaVnZKKzVEN2NycWhJN2hhaHc2TU5HMEZxbS9jSzBHQWNHMWFwV0NYWXdBSTJBUWNEYW9RdnVJSHJWanhaQWl4eUFoM1VhQmVaNmVObTY5WU1zN3AyY0xIZDR3UEUxOGRzemJCWEd1T2lRZUo1eFF1YTZDd1hrRkRJSTBsN0RSNW1ZUzJ0VEc2aEJmZkFITk9FSEN1YmVwbmNTZFN5eU5KOWM0YUo5Y2l1V2p1NmlNTnhST0R0NDdSUzUzaHU0RGxNZDVuTEtDZ1lqalduMG5QdTE4ODNvNnpCc0MvWjYrTjhJTjdGMk5mWExJT1lSWmZmanJ1OUVldHdPUnRid0J0ZXJVeFU1Y0YwMlo5WUhXRURENjIwbHV0QmFwSDc1L2FDWXVnbW8xQ0FpdVZVOWRjeEFqd0FoQUc1WDE2QkdpRnlRNUVRZ1AzZ1hxcGJTQk1ENUpMaTJVRnlSNDU0WS84NHBQdkY5ZFI2R1NYU0MzVXNqZ2kzcXAwVnJlSG5Ec3F5UVpmMjA3V0FOcnRBVUhOZVhvQ0dRQ3Azelc5TUxxQVNrVjljTk1yaEgrTUJGbGR5dG1rZld6U3pqNjZEWVVDeER6TXNRM2pjbndFWk13NkQ2c282Q3VMU3RndlFWeEMvUnNGcUl2NElIelArdDU1RE1xTThCWktoR1lQelVDWC82R3Q3M29nV3UrNUE1RTF2TDJSRjZ0UWc2bUxtQzJRSjdnV2dYMkE2MGhEZE1obzdWSS9ZVnJOUVNJaUd2VlY5a2N4Z2ljZVFUbVlYQ1Y4YnhzRkRqU2VNcG5PSXFJeEcyb1ZWRTUwUFRPRGNkTW4wS3A5ajIyM1h3N3lGaGVhR0QxS0FlbGRqeVFwMkVGd3hYSVpiQU4wVEFlazRZT25qa2R2MEZHcU5RUG5aWDFPQVg4UVBJOStPdmUwQUhlLzBOdDFMMnhTYURjR0NTZlFXSnNQa3VtdkpQSWpGOFlXL2JkS0xlc01IcUd6YjdSbkp6Q3J1S0JPcnFheHlmZXVnWkUwSzM1TXZ3dDYyczE1U3l3M2t0T2VEZ1FHY3NiVUt0dVhleEwxdkV5TDVSWmR4dTd1cTVvTFZLL3l5bW9Wa09BaUxoV1NUMnpseEZnQkVvaHNDRWJVYjhCemVBTGd3UTFueWViMUd1V2FrWmZOTlM0cjJNbWYxVjBjOHZTR1ZkSERhR001UVhXbXJjaElvNG56T0EydnRvQ0pwQTdmU0NCQm5jdm9WeVExbGcrWGUxSXZOUVBMYTRkUDhKd1RocmRtSlVpOS95dDZER2ZKMDRGTFdxZVRkV0YrTWdRRVQvUDNMQ0ZnaE1Qak5jY09PTmx6aTFEMW94dCtBVnBBaXQ1QWdiaisxdEpUb0RPVGVsYStyZUpQM3I2ZzFCUnlvMy9ISWlNNWMydjFlV09VeGU3Y2w0OUxpZjBQR1J2UXo2N0dwbnFhelVBQ0s1VjlhWW1sY0cvakFBalVCWUJXRXFVVDRHaEZFeFE2L1p3UTd6QnliOXRCNWxnazY4N01WRkREMW5jd0doSExid2F5eXNYRkhNazZUa2pWV2pTYjhHOHBPUTVzSlpBTC9nTzdBUm1uQ3Z4dzBrVk0zaUdnYktjeTEzU1pqT21ULytzNUhVTDFLS3pUT252UXNDc2FqL05WNGZBMkhLbzNmTGZMU3QwSEtSMEIxc3lvb3FIMUpDUFpieldDaEVyYWRxMURDZ2NpSXpsemE5VlZCZTcwaFR1U2xNUGVNUVdQeFpCQ1VocUVTcmVURk5MQ3NRcHJGYlRoVk5aMmI5NEs0SDBjcTFhVU5qRkNEQUM0eU9nTDBMc0I3T0FVZktXSW03OEp6ZFZ4NW95c0x4WDNhanoxcVkxcnBtSXJockFHY3NMVGEzbFljaGNCd3lETEN1WWJYNHlPaCtiNm80ZGpyYTJrZ1E3YXJlelRrNzhNRXBXaEVDUXJEUE9raTFZT3FYK2Q4eUtEcUwvSzhvT3dJamF4d3ptUDlkcEV1dUhYdENxOWNuSmZGdldxQjJiNWVZVmg2Q1VNOERnNkg3QUlkMzU1YXltRXhrY2lJemx6YTlWVkJmN2N1R2dmUU1ZQTFyYml2ODVqUVNwUmRoUWxleHBWM1NJVTFpdEJnREJ0YXBtdVJUSy9NY0lNQUpsRVlBaGhuem9oMTZ6MlhiUzdYQkNMT3p3QTR4RzMrVnd6aDdYMmJBV2FlTm1RbU1zTDB4cmtpbGlsNGwwdzREYnBvZkIxRkcwOU4wUTdNeExScjF0U1JqUk5wbjZXMjR4d0laREwrQVFOZUlKRi9kM0pmLzQxYVdyU1lLRW9aczRkcStRVVMwbUlKWVhsVldlRE83RG1hVlZuR1I4WDhBS3d5Y1Y5emhybk5PQnhNdnpPQkFaeTV0ZnE2Z3VOcVJrSHhvQzh3T3poQkJkMU5PZHhOSldVS3NCUUhDdEZqeDM2TkVNRG1JRUdBRVhBUmdZeUNlNFV5dnAvYzMvUUMrMXltMU9lQmx3elV3Sk5zeW1HVmlKM1V3RVFaWjN0UFdEWnRtd2tybW9GZ0ZzbHJMaXNGaTdubkJ0NHRGUWhQMXlDblNZRU1Kdllya0hOMHlBMTVHY0gvWkcwVUJub3RTTnVtUW02dDFRN1FZVDVTS0x5cHFZb1VzNWMvR2FVOEIvY213MmdCQk41V3Y2cnNWYkI4WC9Ea1RJOG82c1ZWd1hYV01LZDZ3VzZjMWVwQmJsNW5HWE5lWVVWcXNGZ09CYVJaWE5Ia2FBRVJnZmdTYllJSGo2Z1J4Z0NqRERTaS85UzhQaUlxSFp2NjZqNUlYRyt0R1d6bGhlZVV1Z3NhQ2FDdjIzVExNTXdXQ3BsQ2dyemgwVTJxRDJDQ3ZzaHdHbDA0K0hOdnJ6TUtBY29yeFNIc2VzcE9KSUFMQTNSWGFqUHVLYVZqZEN1cUg0YmhBcXE3Uzg2OUdoN1hhNGxPTzRDeGljbG9iWjV0UHpGdzhtaVBXME1NQ3BoTTJ0VlZ3WFRRT2RzK2l2NTNzalhJdHlMZHhWR013cHJGWUxBTUcxYWpXQVhZd0FJMUFLQVhVSngxNGdrMTEzdmpjcnpRbzVmek80cWlsbm5aam1laEpxTEMrMGJNN2lxMDRDOXhZT2xSdVdUNTBGWk9nRXFGTW4rN2JuWUxaSjRUYVp0dEdINkhJcDJLdjFoV2crYjBBSjRsbVpScnZXWERsSGs5cFliSGx4V1NQQS9VcTBjOE5TbDNTMWtNa2F4UXdXN2UxaWdTTE1LcDREa2JHOHViV0s2NktqRDRpNU0vWm1aMW4xdFJvT1JNUzFPa3BQT0k0UllBUUtJQUFqQTNqc1NEUW5hZGVkNzgyaXBjdUE5dWFsRldlQlVNK3RHc3NyUjBlYkhwN3hmaHNaTHFlNnJ4a0NhTEdWc2R5eFE2M3p1aVNqMitnMldsRUd5L3ZGYURkdlFPa002SXdNR1k1OTJ4WElvUEFFWTh1THl5b3Q3OVdGdkZHNWgybFdVUGhRejdXQWlodm9UTi9MMklISVdON2NXa1YxSVRzY1NmOENsaEMyZENidGJlV3F2bGJEZ1VqVzJyVklvZi9UVmF1aHBXWTZSb0FSeUVHZ0MyMWR4dVNoSjJYTGFRODkwVWxRRjYyK3dhRWlRN2xyaDFwTGVyclhXRjVvYS9XRkdDYUJkUFRXbFJlR1QyWTJNLzRjZ1RvWVpFd3dURUhyczBKNEJaQ3VDT0ppeEpaWEg2SlJlVVdwczdjWDNBbHFUZVgvSDRRUGp5MER2TTZMeXhwYlhuTzZ4YVlaMjlYeDluRjg3RHlybTdEQ3Z1b2poZGxtWGFsMnRqbTNWbEZkZ0owWDZ6SHZGVzJDd2FlblI4aTZiaFcxR2c2RWUzYk5XM3B2NEhUVnFyZUlITWdJTUFMRkVaQmpraU4vUTVwbUpvY2syK2xnRXRMRXpicTVpVUJheTh1YTlwS2V3elNXVjU0L01kR2FUSDZGUUV1M1p1YVhaZXhBRDcraHRYNUtrNi9vSFRjamQ4SENES3FiRTVUcWl6UEdaaVNzWU16WjEweVRmOGVzNElpMHo3TTBtaWFpSVdDaWRFRWhDcGRWM2h0MWRXT1RKaG5mSDI1d29BdHduZVNUL2phZkluQWdNbVBldkZyRmRTR3BoekczZldkK3d3QlRmYTJHQXdHZm9zelk0a0RnUWQ3cHFsVlVOUFl3QW96QStBaElZL3JHME9SeWJubzlsOWdaclVqYU9XdlUyamIxQlcwdGplV1ZFNnkwa1lma3lWV0NrdEV1V21UdWFHb1lWbXpKYVBuc1gwNys2WGtUN0lkQmJ2SUZnb1JZV3Q1RGNrNEdWcEhYRlN2MTV4eFd4UkVwSHhnVDNhMUl4V1VINERZYWwxVmEzcCtrWFlGc1Z2a3hHcnQ4eXJYMG9tN3FDMEdhaXdPUnNieDV0WXJyd3U3Z2E5cjVqVVY5aXlTdVJjZ1ZXV0xNQ1hwc0liVWFEZ1RYcXE1bS9tY0VHSUh5Q0RSVG83dHNubkl5OEZwMmRCSURMZUNlU3pOdkdzNm9heWVlTjdZVWpiRzhrcmtPZE5Ldkdac0l3eURqaHR1cnRQVmNjU3o5enJwS09SQmZjWGpJRWJMamx6bjFiYlJzbzN2YjFpOWR3SFJJUTJ3NWNBejFBWHNySjQzTTlNTndiMmdqVVZuanF5VGZlc3ZFWm4rendKRGtPTkNZZnlRdENOSW5CTHRacDZOVzlKNDNPVk9oOE02clZWd1h1Nlp6NVN3aHpPc2xCRnlMSUZYNVdnMEhnbXVWcUFGN0dZRXpqOEI0MytlTllZTkZPOU93NWVJb0J6QWhSS3N1a2JrSEFjWW8xbm9ZVTJjc0x3d3E3REt3WmRBMTQrQzJHeTlGR2NaVXU0NmxOL09TWFdMOGtKOFVBekkrdHVQeUpPZjAyZHMxWVlXMzB2bGNZRVAxcExjdk9pTU1LcUp2bzFCWjQ4bm56cWFKUFlTeTUvZUFESG5hQVNYZVRvZDZRd1pvRWp3bWFXY1Z6NEhJV042OFdzVjFBY1ZPTERaMHJQUXRwWkZaUW9DZUcrN1NJRC9tQk5zTEFtcTFBQkJjcTE3OTRFQkc0T3dpTU83M2VTVmlNS2E1R293Y3REN1VSTW0walI5NjVMZXRzZFhMZ0wvWCtvMlk4UVU3VnV5WmhuUFJtQmxqZWVGMHBxZEpieGpDQ0l6QVpzeFIvc0Q2dE9JTHJiWE9mTVprdFc4YjdqZ0o4cE5pU09Qd2xHR3NIS216dDg2SGVDZ3Q4Y1BTNkNZSmlxSm5QUDc2ajZjQzNRQVlVKzFaUHlwcmJIa2RVNXY5elFMTFlLUUxSdm1obGQ1SzE3aGF4MTk2NTIzQ3hJSElXTjY4V3NWMTBkTmpVRENqcHZleWNWa1hCdFVpQkNJLzVpUXRiMzZ0RmdDQ2ExWFhBdjh6QW94QWpNQUJORElaanpGRkdWREIyQ0owS0FjY1lGem1ZOWcrZnBFemNGYkxnSStLbDNTdXkxeFhqTEZ1MkRIdEJSTm9MVzlia0NHTlREMXJNK3k2aTNLN3BsM2RzYmJCZnR4KzF4Rklza0YrS0lhN1dVYTIwY1NHeUNUa29kK0NKZEdPZDgxTWY4OXM2K0R6NHVHZVdOYyszei9VaEJPUHlocGJYclIwdklZSzRHTTNNZ3pXNjUyOFJwRUNObmRVL0RkcXVxUjRDNzJqKzEwVUlkYUJ5RnJlOXVoYVJYVWhseEN1eGRuQXF2ZW16cytlU2tPMUNOSElqemhCZHhCNDVkWnFPQkRSR3RlcXJoRCtad1FZQVluQXVOL25oYVJQdU5Zc0YwMFlpWGpzOU94eEgrWUIrenAxc2d4NC92aEtkQmpmc3J4aUpxZ3Yya0ZJMTF6QWJDMHZUS0xxVmw3emlxS05aUFpSQmtBYnZtMGlkb3luWjNzREI5ZDEvQnJaNUlUOHRCaitrYnhtcGY3M1BkMENRbUlvOWVoMTdhYW1hTDRCdWkxbXhLOUQzWCt3Rkk2aFFHV05sNTAzWFdKVUhEY2l6QTNqNjM0d3BacjFOWWZEd0R6dVFlTDJhMkF4OXdyaTRrQmtMVzlPcmFLNkFIdXI5QXVtTkM0cjNrdld2dE5pSXovaUJHbERhalVjQ0RrNXRKZElkSFpyVmRVSS96RUNqRUE1QkJvdGNid2F6Z0lhcXJSdGpIb3ZrRnVBdGpTYlpCbXcrWFl3TlhHYnVTS0dLcXByek9HU25VdTBsaGMyS1R2bmRaTTA3aGNHTjh5b0l4blJLTUU3VnFibW5zb0pka2hoUVpGL2hoU0RlRFVQL045V0s1QTQxT2NibU9udjluVVZmL0hKVmJCVHFkS2gxRTdwb01PQmZITEQxdzJYbUY1VzRzWUZ1TUZJRFFQSWdBU21jTldzNzNsdEFDRXhJRDk3YXhXNlc3cDhDVE1ISW10NWMyb1YxUVdNSzFWdXNNbFpGM2hXbVg3SUE5VWk5U05PRUJsU3ErRkFSRnlyU1NYekx5UEFDSlJHQUlZV2RreVp6dzJXeFZ5RHRoRHZ6WXIzTHE5WlBqdlNDRDhieHJUN3lUVHdCVDB5Z3FaUnp6SGZhOXBWMktTc0YvU0FlMm9vZHM0Wll4L2ExbGpPZSt0UnMzV1oyem5rWjQyMG9VaEtoZnlrR05CR282bGNQdzRETzFYdUo0RHV3RWZqR0xzMDJycWlTSGN1eDUyRllWWktHZDV5N1poYlZvZ0R5M3ZWVGR2TkY4WWxwKzcvbjcyM0Q1STFxK3M4bjZ6WFd5KzM2am8wRFFPeVZST05oR0RNMUZWYWJCZkdMS0J0VVJuekVyUFRTQkJhVjVxWHdBYnl6ckFqNFJpWWhUaE8rRWJkRUlLZFdZeXQwdTVWSXd5M0xxUFRvcUtac3pEdUJqWlRGekY4Q1pITTFaNWVGMldxNFJiWnQvdlNuUDJkOHp6blBPZjhudk5rbmllZmZLb3E2MzZmUHpMUCsvbWR6em5QODN2TzYwUDZsRHRsN0YvZmtVN3A3T2FNNW4xT3ZrSFUycGNpZWcvYmxHSE1aU0ZLTmUrUVduWHFvcVhYcThzQ2EzWUhteVlEcHhiSjFiRTdLWkZuU0syR2dFQ3RQbUVxQUFZUUFJRnhFTmpKNnJxQnlUYlRrVjBLOTdqU3ZBZXZKT05oT3BUYUZOdlJpcHliMjRrREwrbnU4QVpwMWowS1M4L3RobGtVWldsZWltQXJIeFd5ZmszOXFSL3FCMjFyMjFwcVRyOE12SlN1MHA1bUhVelg3aFlqNkJrZDFabWEwWkpZL3kzeGRyTFJhR3d5Tjcyc3h4T1c1VmtscEJrNmFlQlAzMk5abEhOZGM1STJLdXRGNVJyL2tDSzZZbG1qZGdhVTdUdlVyQmZCRFFnNEwvcFh5WHZYeUhHZ1B5VTVKMGVFSC9zcVRYSVl2eVFkQzFHcWVZZlZxdlZ4WlJwdzF5OWFWUDcxSk5XMk5zaXZaTGpEQnE1OWhGb05BRUU5KytCYVhmN3N6eVZDbTc4elZhdW1WRENBQUFpVUlFQ0RiYW15Q2ttbmEzcXRGTHFtVmxEVm12SUp2Vy82dktSZzFxTVAwNE9aeHVlZWttbE9KLzFreXF5ZWhIcmNkRmlsb3RKOVhubGVSRHF5S0tOR1MvYnhXdFJCTWRxb25RclNObVhZMzFTUjVFODhKR3Fzek80VUkzcSsyNU5QSXptbVp0cE5kOXhUUzdMRWg4Uk1CZ2FXZERmeFRnbUN1b2c5RTVqQzhuNTJQRXFmaEtCRU5rMWc2bUZhM1gzcHpCUnhHakxNTktjbHpBL2VpdCtDdWlaajZ1VEcxeUh4WG1oMjFFaTByUHIwc2hCWm1uZElyWGIxZTRwYXI3NlpwRWFETWV1eGNWR1BrNUIxN0xVYUFLSklyUkswSzBrQjlOK1pxbFZkS1B5REFBaVVJYkNmZlZJTVRvNmVvbW1BTzVSYW5GZmRsSFNna2NhVWU4dXF2L1NzbzQ0TVRFcEVQbzVXNm5TbVVOeVJtckxQN0xNMEw2MDAxYjFFR1pIaXRHVi9XbCtrMDU5SXpQUTROQWR2N1dnZHRxTGVBZUlRMVBGMHRJSnJkNHF4MEV5N1dqcXI3RC8xeC9heXJvNExwU3JwVUhjdDBiam12TWZXTnJrVGh6VDRBWVhkUzYzU3RCdS9xTVNPVmxuSjRjTVVlanYyVUw4RXFtTlpDeHZYK0J0T0pnWEtYOEVtTnBlVVozcTg1Z2E5UGgzSWJtQ3QvbG9ubm8zSTByeERhcFdvNlZSYW90OUx6TlNmbG8yR3JzZlY2MXRzZG10UkRTOVl0V3lsUkY0a3VlNUF4NUY5djhOQnlOZkIwRnFsa21iQW5xbGE5U0dFR3dpQVFFRUM2YmhvYUVSNklIWjAyT1dtVW90elg1TU82U1NsbkFiYytENGRpUDdwZVhUcmw2TG43VkFuaW1ZTmIvNVM5QXNOS3hXN3p4dHRDV0dyMm1qRDd2TEs0V3ZabFpiWGdUanFLUVA5N09zbjdGTFMxVlFlcHMrVUJIUHN0T3FuazdqVEl0MG5XMnBTK055NmR2THR2U1ZXUGUyZjg3OFJ6Mk52NlNWZkt5YVRwb3pxVEVvU0RUNWd2R3I2N2pMOXVpbXI3T3E5Snc3OUU5S0hMbnJ4dUJDYlJ2dmRKZVU1K0tMM0o5bnBudTNyUG05NnZDYk40MCtsOUsxa2JFU1c1aDFTcTJtVG9vWmkyZzBORUd6SFNiZXZXMWs0dFVqdWpuMkVXaDBPUXE1MWs3M3VrRnFsb3FpV1pBbE1FOWIycU5LRTE2cGRNSmhCQUFSR0pQQjQ1dWsvTEtGYU14M3czWXBuTTZmMktCSjFkNUl1Q25YNWJqNlhWdkphRnoyUDFOWHZrY2FJTDJ1azFlcnp5bTdoTFN2cXMvVFROMG5zVGowd1NjL2xqNW9NVnJVYTJybG0zS1RtMnJac3pHNFg0eVA5enBwNnRwb0RHN3g3YjZmWUZLT1RlR3pwcXM3dWl2akdSTXc3VENsZklnT3M2YjY1dERTSUE5TiswL29OUXZwSHBxelVmV3UvZy9odVJwRTVLQ1JrZWxLbGt2T3pZVThwZThOUVRjak83dUdYZCtJS3J6V3U2SEJOOGI2ZGI5WVcrOTlHWkd2ZXdiV2Exc1crWGZsNmxmTzVXM1lXNDY3VjRTQ2lBclZLTDVhWjk3TXpWYXQyVmNBTUFpQXdHb0dDVzRwVUpnZG1PTzJUUnRlU0I2bkNUaUxFb1RpeWZjaTFKUjlJZEwxTG5XNmdqQmVUd1BSbmExNFo5QjNHYTdacGR4ZkltVHBGNjhxM3BWV3d0TkhrSCtrSTZnZzZJOVV0cGx4Y2UzcjQwZCtTaHFiT1VpK0ttbnN5RmJxOGUyL1BPWG94RHNoK3Q5UTg5UFJOR3FtOVFGNjF4cllUd05ydEtsOEV6SmkwRGtScm1yU1Ivb25vWG14ZGtXZHVxaG55T1QwTHpuZlhXUEdDakR2c3RTUWJpYURLRjZ2NjltRThEWCtIR2JtbDBqWE1LNFVUMFVaa2E5NGh0WHFROUFycHRjeHFGbHZKa0gxTEwreFNXYm0xS0p2V1pVdUU0clU2SElUc3NaTllRYlZLN1VnUHpodXB6bFN0bWxMQkFBSWdNRElCZWxBOFZUU3lVYkhmSlA3QWltdk5ZY3JSdVg5MTFmS2o3cHU2NUJ3ZWVjb3I3aTNIWVJ6TksyZktQcERFZlU3ekZzVndydVRSK2tIUjM3UGM2Nm9ZdFIwelZDbjlEbGlYMHJXYllueENmRnl0T2w2UHpJY2QvSHR2NTV4UlF5djMxSGdvdnBNc081djBzTjRtd3gvYXBTUjdPaFZPRmduQ0hod25KeXA3ai83MHBSWDFjdjFXUjY0ZHA3Y1F1VGRKWGJ2bS9TZHhLUGpYVE41ZzhxT3RpS05MdEhyNWlONXJwTTVkYnVxc0l6a08vVjB2OXNXMEVUbWFkM0N0SnU4WUMzWHh3MWFxMURobEkzcnVVYzl5SEh1dERnZEI1SU5yVmFMaDYvRE9WSzNhVlFFekNJREFhQVM2YVVjMVBJRS9GRGZwaWZoZjZ1SjM3VGpXSENhbFNndWwvc0x5bFE5ZXVxU21Ub2FicjF1K2p1YU4vb1lDZmt1UHZGZnVFa2Q3VmpCbFhHNktuNDVxbjJDUE41cGVlMTIwY3I4OVRpMTN3T29PWXB3SXM4ZkYrT3U2Vkx4U0Q3NXlwYTA3Vi82OXQ3dnBFdXc0d2V6dnJHVHlNRTFOejR1YkYyb1BzWjQvRFRCZlMrT1FZdW1iYm1UaWJIcTV5cTdLS2pGSXhVdjY3dWpDMzVsT3ZiTmdOb2xkNEk4bVpDOE1DNzUxYXk5YWJOQ3NlMHU4TDNwZVBlM2x5bkZvSWQ1SmpZQmZOaUpIOHc2cFZWVVhYMTluYnlJNzRpc1hvdi9XVEdjVlpIYXNGcm05YUsyR2dDaFNxM1VobXRzTXkxbXFWVlkwV0VFQUJJb1RvQUZGTnBvYmxNYVdFUGMyUmQvZHVMaW1sL1BLR2N5TFg2QW5rSzFjNWRKYzhSYVYrb3VrMFZrUzYycmU2Q1BrMzcvbnIxNU9XYXhuNVNITi9XYnFVNy9POVhraHVUWlpjSHZvVTRibTlsWmNqUGdOZ1RvckRhMjRQWHR2WmZ3dFcyOUtCOC8xSzZMZklEMFZSUzhTUjgxWXA2ZWhhS3IyVW1xTDNuajBPbWNHazd6WTBDZVY5ZWcrbytNMmFCRGZhS0c2blBXbG5tam1td1hTZGZnMW0xa0hsSTJ6MkNUU04wbEJUelhGZmJIMmp3UE5pQnNyRDJVNjdOTFBSdVJxM2lHMVNtdWFHMEo4SjJWbVhWTjB2TnA5NGsyV0N4bDVMWEo3d1ZvTkFSRVZxTlhaOW5ldVhYTWxQbE8xeW9vR0t3aUFRSEVDKzY1NkRFN2cwNzhsdnZmZlhuV0Q3NXR4YTZWZ2Fza2hHanJRWFkwMy8weHNydjN6NXBzL3A1M1ZQOU84MGFlYnBIdnBlaHZMSW82MCtKZk4vcmRsZkQ1OWQvUFZlMC9ZK3ZJQUFDQUFTVVJCVkU2cU5IWnJ6NXJLc1Z6WEhxbGk5SkpJejNua3dmWEVtTjE3cXp6cVF3ZG9LZGl2UFhJVXEvSzdtZy9Zdlg2WkFnMnFNcm01NWowUWwyVkFjeTMvWmVQb1l6K1lXR3MvOXRiL2FIemltdk44czhDRUdHaVlEbm5sV3Z6WjVqOVRBays5clA5UExjblZTOVp6blRuWkpETWJFZE84UTJyMU54NFJEL3dvRjNuNXMvY2QvWS9Na2RjaXR4ZXMxU0FReFdwMTlSb1QrU3pWS2lzYXJDQUFBb1VKMEVnYm00Z3NuRVFhWWNmc3RJMFZEQTFKN3FXK0EwMWM4MFlyMzM5M3MvK3hOd3lNRk9EWkZCMG5GTGM3bnBhbHRVMFdhOTQ2OXFJWGlndFdvQkdNTkNidXhxcHgvSFBpcTI2SVBCdFYzUjc1ZWI1WmtCZkRkVjhiUG5MdVJyQnQ4VXRXVnp4dE8wcXpnNGhyM3ROWnE2VkFxUEpuYW5YdEl1TnlsbXFWRlExV0VBQ0J3Z1JvM2RObTRVaDVFZExOUm9uT0VtcVJVVjV3MnoyamVXM1BFdVlXazREYjg1TE83cjJWSVdmWkxHUmU3SHozT2Y2aXMvQU1DMHpUdzh3bHgwcnpCUFFhNFB0bVFVNEU1cnpsekFVd3oySFdlS0hZYWxaV0IxRkc4dzVMTnRDZjF5SzM1eVhqcjlWU0lGUldtVnJkdmM1RU9FdTF5b29HS3dpQVFHRUNOSTFXc2hlWFprazdUUzRsTnBvR2xLYTJuQlpkY0NaMDArQ09xU3JOdTJhNjRYRjIzTzRJWVZsZUlzM08zbHZwTUdPRzA2VnRsT3N3blFxUG95L3FzeVYxYXRScDFNYkIvL25mTEJnY1QvczIrTGkzOWdqNXAzbDhDcllrNUZqNWh6cFdEQWRSVlpxWDF5SzNXL0k0Um4rdGxnS2gwcy9VNnI2K0VYVDJaNmxXZFpud0R3SWdNQ0lCV2x6NzFJaFJzOUZvaGRMVnhEVlphOVdXeitkeklhT25WV25lYzJ3OGxOdXpwYkJjOUpZZTQzUVlzTURLQlBZYU5qanY4eGs2TzRGRDlIT3l3K245Wm9FM1orNjRvclFtZHcyMGt5S1J1bVZKdldEdGRLeFlEcUtxTkMrdlJXNjM1TWthZWEyV0FoRW5uNm5WYm9mbmU0WnFsUmNOZGhBQWdZSUV1dUV6c2NOVHRtYTdrclZXNnZEOHVTZUdSM1ZQMGdnSUh4cUVQMWE1ZldBNlhkWmhqcnBzMW5oZ2JLOW5PaFdlZUdmcE9MckxtMGpzS0RmMytyOVpNQ0JTNm5VK2RENDVqWktha29WaThhY0dtcW03M0svY1NhMVZhVjVlaTl5ZVN1QXg4Vm90QlNKT1AxT3JEaElWNWd6VnFvY3BuRUFBQkFvUW9LbENQdGhaSURZUGFzMTJ0V0tkcFhwR0I5czhvTWRlVlorWE5JSHVoOGU1Y3J0SEZ1UFVZRjNjR3Ara05TR0REZWxVZUJKbDl4cVBlNTUzaTNtQXhKNzd6WUtjOE14NVRZMFhNOGRRSysxMWtrRlhaZk5adHVlbFhVUlZhZDZ4MW1vcEVERXdYcXNMY2hEZXZjNVFyYm9GZ3cwRVFLQW9nWU1SdHhUNTg3Rm11OVF3c3p6S2ZvL09IblJWbno5dVpacVhQMWU1M1MrT2NxMmw4OVp4cVBsQW5aaWZwalVWbmdUcXJ2UFFydkxpdnFsOUorK2JCV21RUWFZV2V5VVpGRGJqRnc4engwZFlUTnZ6RlM2aXlqUXZyMFZ1endpY09tUnF0UlFJbFc2bVZzOW50OGlmb1ZwTldjSUVBaUF3QW9HeGJpbVNaMENaWjNDaXMrVGFsUVhyeTZyNU1sYW1lVjFWSU0vUE1rTG1TeFA3WlBiZXJyR0Ywc01TeVBwYlUrR3haeTA3TGtublJZVzhxMFM1M3l6SVp1dHhxV1dYSlh0QzVUbXB6bTZ5NG14MzB3cmxJcXBNOC9KYTVIWkxJbTdrdFZvT2hFbzlVNnQzUHNGemxhZUFuWlZhelpZTkxpQUFBZ1VJMEpZaU9oaHdiRmM2MjBVblJYWmtzaTNxODg1a2xoRDVNcXhNODBZTmV6Q1VzdVoybnpTeG16VnZIVHUweXU3bXBkT1gyTUxsOCttQmpFYVFtU0FGbi8vTkFwUFFJTU44bWQyOGRIS3lxdFY1dVg2dDBiSHljUkZWcG5renRUaDZyWllEb1lxZXFkWHVGUXRKWWp3N3Rab3RHMXhBQUFRS0VLQXRSYjNBNE0rNU5EeGdPdHVWVEFQU1Z4S3VSWFhQVXlpYlZuV2E5eUIrQ1RCWmNydnh5QmlzZVd2bHR4Snk2Rk1tRmNlQkp4a2Q2bk9pcldETFFXdWZxS09WODgwQ0s2bDg0MkhJYVZ5NTBaTjUvRnJ6VmpSdHZ6c3dSTlZwWGw2TDNKNHJlY1Nyb0J3SWxROVBjc1czVSsvczFHbytXL2lBQUFnTUoxQmtTMUZyZTJoNjFtelgrZVFqdEN1Tm81L2lKMFg0MDZsTzg1NFhsNTBzdWQzeGRDeld2TFZ5WDJJTHJwekFZUmFlWk5SZTkwVHNzaU11UFVIVUFWdWtlMzNmTFBBRzU0N3Q3Q0lnSG1TQXZadDhDT0l4OFpybWRTc2NRMVNkNXVXMXlPMldUTXpJcTZBY0NKVTRUM0lwTzgxTDRjNU1yVEtnc0lJQUNCUWlVR0JMVVkxMUhIMzVXTE5kdGZaMkhHTHFaUTkwZkdFemJ0VnAzcWpCZEQrM1oyVFJEdGE4dFhMYThIVmxkT0N3ZjU3a2VYNTJwRXBtSnVSMHFmeHZGb1NJTWlVOG5lMlFpSEdZNStzaC9MdmUrZ283RmtOVW5lWWRXNjJXQktFS3oydTFlOUZtb3MxbnBsWjFnZkFQQWlBd0FnSFNsTUZiaXVZRGxrbXBNNVZHa0VORnFWRHpIcktsTGR5ZUszSTZiNjJDMUlJR2dYTlRVeDYwSHRrSnNPSFZmeXNocThEeXYxbmc1SkJqV1F0NGxjcUpPc0NaSTZwUTgvSmE1UFpjS1ZtdGpnTUVxOVVwL3h2YW1hblZYTFR3QUFFUUdFNkF0aFJ0RHc4Vmh6Z00wTkdyWlE0MXJsRHpMckpsWk55ZXl5Q2R0MVpCcHMzWm1Ma3hobnF3WFZ6TDdLVkF4OStuei9zT3UvYVZldlo4czJCWVJPVmZENmpRb0lTY1FCeFJoWnFYMXlLM08zTFpGbGFyNHdEQmF2WGdLVHUvMUh4V2FqVXRFVXdnQUFKRkNkQzBiUGhVWCtOTHc1UG5wL0lOajJHRnFGRHpSbHVzbk54dWlXRWJyWGxyNWR4bG85WjIyRUF6N1dqcDJFRVgvOEMycGViWmdCbmwrQ2dtenpjTDBtVHlUZWREeHJQem8rZjVjRVFWYXQ0eDFlbzRRUEJhL2ZXZW44OVpxVlYvNmVBS0FpQVFRcURJbHFMemc4ODdXbXhzVTQ1MXNSbVNyejlNbFpwM252WHR1ZDB2VVdUTlc4c1FzNE1aNUNSaW5CK1dNNlBUSW1EVVhrWnA2WGxVRXo5amFDaDVQTjhzeUlUME9HeDU1NWM5QVFzNVpSQlZxWGw1TFhKN2p1U3NWa3VDdUMxck5ZY3NuRUVBQkFJSXRNTzNGRVZiZ3cveDM1ZmJiZWhZams1QXRqbEJGc1NYSDMzMDBSSUo1S1NybkZ2MnhoZHk0WFovWExaTGMzKzRNdlNubzF5cFg3UWVSYnVoVThYenlkcmgvQlNUbzVnODN5eklqMk44RnRtN2lQRW9aM0FSVVgzK24rSnI1VkljRkp2WElyZjc0N3ExV2hMRWJWaXJmcXB3QlFFUUNDTkFUNkNjNmFoc2ZPb25aQjB0bDdaY3FqVlRacHBYNm0yNktucE96MHF0WjEzY2JubFpSbmVYNWtLNThka2xkYXBYSXppUkxlL0dGRXM2ZXVoZkphdm5td1ZXb0R6amJ2bUJjMC9TTGlJYXJLK3VSbVh1dkJhNTNTTWhPYm0xV2hMRTdWZXJmcWh3QlFFUUNDVFFVbWNxaHdYZUdxSlVsY3BzbFJxTnJWVHpSdnZzSllQYnZSamNYWnByNVpZa3JRclJvNU1yZ3dkNUYzUFdYaGxKYzc5WllFTGtHMnBqV0N2bVNkMUZWTG5tSFVPdGxnVngrOVdxcDlyaEJBSWdFRXlBdXJGc0NEWS82dER1Y1p1ZTVGUGhXc1dYVTdXYWQrWHpicDdjN3ZvbU5uZVg1bk43M2tDaGprdHlXR0Nqd012SkY0ZmtsL3ZOZ2dDSmFoOElDRlE4aUl1b2VzM0xhNUhidlNWd2FyVXNpTnV2VnIxTTRRZ0NJQkJJb01DV29vV0dHTEoycXRYdjFmU3BSb0g1VDBBd3RrdXpuTVR6NGwzUkM4SmZkb1pudGlwVnVlK2JCY09qM3RZaFVLdTNkZldqOENCd29nU29ROEsyMnVTTFErUFNRMFlucDhXTnV2aU8vQlFtMDRmdDBpeFppTHA0cWJqUks1bUlGVDMzbXdWV0dCaXpCRkNyV1Nad0FRRVFPQjRDZDRSL3BlaGhVcnpEdnRIelVPUEJIejhld1k4dkY3NUxzMlRPaTNmM2Y3dFhNZzA3ZXQ0M0Mrd3dNR2NJb0ZZelNPQUFBaUJ3WEFUQ3R4UXB4UnU4TU9pNDVLODJuMks3Tkt1VkpTOTFQYnJQdjFtUUZ4N3VxRlcwQVJBQWdSTWxRR3VtMVBkVmh3cFJ1MS8yZU9WWFdHK2pxK0F1elpNaGsvZk5ncE9SWmdKeVJhMU9RQ1ZCUkJBNDB3UmE2bHlINFVYOEIzV3Bkd1U3NW45NHZNa09VWFNYNW1TWDluYVJIclY2dTlRMHlna0NwNVJBNEphaUwveEpySGZIdXlqbGxES3h4Q3E2UzlPS0N1T3BKWUJhUGJWVkE4RkE0UFlnRUxDbHFQYUxQOURXZWpjK0xlbjJRQ05MV1hpWDV1MkRab0pMaWxxZDRNcUQ2Q0J3Qmdpc05FWC9QK1Jkdi9pcFgvNkcxLy81STZuV0pWUGdNZjluQUkwcXd0ajMzcDRWTUJOZER0VHFSRmNmaEFlQmlTZEFXNHFLWGVVT1RwdzhYdVBlZXp0NUJNNml4S2pWczFpcktCTUlUQXlCZGpHOUswVEF4M2tucHZBaGdvNTc3MjFJbmdoVE5RSFVhdFdFa1Q0SWdFQStBZHBTVlBEYXprOE1QaUFBQWlBQUFpQUFBa01JdEFycTNWTGYzUjBpQzd4QkFBUkFBQVJBNE13VG9CTUZDbDc5TTg4RUJRUUJFQUFCRUFDQjZnaXNGZFM3QlQ0bldKM1FTQmtFUUFBRVFBQUVKcGJBNDRVMTc5Y210cXdRSE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WUhJSnJIekRlMTkrNzlYSmxSK1Nnd0FJZ0FBSWdNQmtFVGdVZEVIelRsYWxRVm9RQUFFUUFJRUpKdkNzKzBqekZwUC9oVzhyRmg2aFFRQUVRQUFFUUFBRUxBSnI0cFpsRzI2Y0ZhSXpQQlJDZ0FBSWdBQUlnQUFJK0Ftc2lTZjlIam11YzBLczUzakJHUVJBQUFSQUFBUkFZQ2lCQS9IVm9XSHNBS3RDOUd3N3pDQUFBaUFBQWlBQUFrVUl0TVFUUllKSDU4WFRoY0lqTUFpQUFBaUFBQWlBZ0UyZ0xhN1pWbys1NXJwOTZvSnJodzBFUUFBRVFBQUVRS0FBQVNHdURBNzlSZXc2R2d3SXZpQUFBaUFBQWlCUWdNRHlzS1hLZjRzVlZRVndJaWdJZ0FBSWdBQUlEQ0V3TDhUQTBlTVBpb0pybjRma0IyOFFBQUVRQUFFUXVMMEpUSXVqUVFBK0ljUXpBelh6b01qd0F3RVFBQUVRQUFFUTRBUld4VFBjeWJML092VjRvWGd0SURDQ0FBaUFBQWlBUUVrQ3U0TTJDVDBzeEZ0S3BvL29JQUFDSUFBQ0lBQUNOb0V0OFNYYjZwaGZKTVNiSEFkWVFBQUVRQUFFUUFBRVNoS29pMDJad3ZKUDNzcHNMcnBmaU85aHFULzdrUWMvdzV4Z0JRRVFBQUVRQUFFUUtFQkFpT3NVZXFGOTlETDI0WVJhUzRqZlpRbk5pZ2ZhT0xXWlFZRVZCRUFBQkVBQUJBb1FXQkJpajRKdnZTVmFFWmZzZUxXdUVLK3dIYVM1L281b3Z1QXh6endKMkVFQUJFQUFCRURndGlaQTMveWp0Y3ZUTnk5RUxlY1V5UlZTdk4vT3lTemR1RUFLdXMrZFlRY0JFQUFCRUFBQkVBZ2xjRTRxMGxyN1VyUW80Z25mT09MQ2poQWZ5S1N4YzVIQzRsTkZHUzV3QUFFUUFBRVFBSUZnQW5QaVpoUTlSdDhKUENjRTZkWGtXcWdMOFhsdE1mL0xSOVE5WGhsMjJxUUpEZ01JZ0FBSWdBQUlnRUNHd0tINGNyVFE3RVQwOGIvMHd3akxiU0grWlNab2RPZFQ1RVo5NDE3V0N5NGdBQUlnQUFJZ0FBSkJCRGJFMTZLRHQxUFFXdjIxT3NKaVcvUTlpamRxYlZNSTB0QTZIUDVCQUFSQUFBUkFBQVNLRXRnUmw2ZU9lazZzcVlib1gzSmNFa3RUaHBzUmJQZVJMeVRjUUFBRVFBQUVRQUFFL0FTYTRuMDczK3g0VFRYRjBicmpvaTB2a1lZMWZMcEk4OEEvQ0lBQUNJQUFDQlFtUU91bEdrODZzUlpJOGU0NUxxNWxIL3Q1WFNDd2dRQUlnQUFJZ0VBQkFsTkNpTzk2c1IyQjFqaDdoNXAxbUs1NFFodnhEd0lnQUFJZ0FBSWdVSkFBclplaTY1MVgwMmpMVFhIRHNxWWVpYW5oSExpUjhZWURDSUFBQ0lBQUNJREFBQUl6NHNiS1E4TDVSTyt6bStKV0p6Y0tIYVF4c0V1Y0d4RWVJQUFDSUFBQ0lBQUNjcjNVVjZMb3VmWWhHbEZFUzZ4dTdlWEJvZTI4ZzNyRWVkSGdEZ0lnQUFJZ0FBSWdJQW5zQzNrNlJsYzhiZU9nYlVVNXE1dlZVVmQyVUpoQkFBUkFBQVJBQUFTS0VJalhTNjNLSXlTdGE1RjI5SzViZHNzNEoyNVlOaGhCQUFSQUFBUkFBQVFLRVdpb3c1cVgxT2tZSCtxWXFIUjhwUDh3amVoUURrL2pBZ0VRQUFFUUFBRVFHSWxBc2w1cVNYVmtkenBwR3ZLVENiNERKS01OTlR5ZEJvUUpCRUFBQkVBQUJFQWduRUN5WG1wT0xXNXUydkhrWndJL1l6c2s1aDFzNS9WUWdSTUlnQUFJZ0FBSWhCR1lqejkvc0NxSGtKZmR1ZDRWVXIzWkR3VkdUZXRiZ21GNUlCUUlnQUFJZ0FBSWdJQW1FQTh6UjZ0eWJmTzBYT1ZzWFN0ZElYN2FzaXNqblRhSjdid2NDdXdnQUFJZ0FBSWdFRXBBZFhibDk0ZEk2KzV1c2xpMWxoRGZ6dHpvdEVsczUyVk1ZQVVCRUFBQkVBQ0JZQUlIOGVjUDVtV2Z0OUhoMFdyM0MvRngxNUZPZFhZZFlBTUJFQUFCRUFBQkVBZ24wSXJYUzlXYXQ2SnA5NU5GY1Jxa2VyL0hTUTNiZVIwY3NJQUFDSUFBQ0lCQU1RSmRjVVZGZUV5OHBubmRGL1dGUXJ6S2RzZDJYcHNHekNBQUFpQUFBaUJRa01EejlYcm11OTc2Q24vVWg0VjRpK1dEN2J3V0RCaEJBQVJBQUFSQW9BSUNmK1NvM2gxeHVZSThrQ1FJZ0FBSWdBQUlnSUFoOEFraDlveEZDTytndFBHSEFRUkFBQVJBQUFSQW9DeUJmNTl1SktJenJ6cGxrME44RUFBQkVBQUJFQUNCd1FTK1Ruby9MS2VFcDhYUjRLRHdCUUVRQUFFUUFBRVFHQXNCNnUydTAya2I4Zjdmc2FTSVJFQUFCRUFBQkVBQUJQSUpMS2xqSXh1WTVzMUhCQjhRQUFFUUFBRVFHQ09CVlNGNjBiejZtdUFZVTBWU0lBQUNJQUFDSUFBQ2ZnSkw4bk5HRy9oUWtaOE9YRUVBQkVBQUJFQmczQVRteGJ1aUZ3amZDWlBqemducGdRQUlnQUFJZ0FBSUVJRzZlS200MFFNS0VBQUJFQUFCRUFDQjR5R3dlSGYvdDN2SGt4VnlBU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WVGd1V2WjRDTkJBQUFSQUFBUkFBZ1pFSkhCUlZ2T0xteUhraElnaUFBQWlBQUFpQXdINWh6U3N1Z0JvSWdBQUlnQUFJZ01Db0JIYUxhOTVMbythRmVDQUFBaUFBQWlBQUF2T3g1czBkUXY2Ni8vNzN2L3o2enpacy9Yd1oxTElFWnY4cWMvMmJiS2dUZHBrSUlZK0QwV1NBK0lGTWsvcXp2ZU9nZ3p4QUFBUXFKOUNPbGVyNjRJeis0YSsrekNqZnB3Y0h2VDE5dHd3ZVl6ZzZkU1FtUXNqam9EWVJJR1pOUzBvTm04ZEJCM21BQUFoVVR1RE8rTGIrMnRDTW52Y255UVBnMXRDZ3QyRUFHaFY0NEo0Lys5ZXY3d3B4OHozdmVjOTc2VVhseHFuRE1CRkNIZ2UxaVFBeEkwVC9wVC8vbm4veFhycnYvaDIxcWM4MmhiaDRISFNRQndpQVFPVUVGbU45R3RKQmV6WTlzT1IxdFhLaEppNkRCU0UrcjRSZUZlSzZNbnhFUEhuYVNqRVJRaDRIdE1rQXNTdWU2U2thUWp5ai9oZmE0c3B4NEVFZUlBQUMxUlBvS20yYTZJdkIyUzM4aUFxN1BUalU3ZWg3WHJ3OUx2YXVFSjNZMVBqeWFRTXhFVUllQjdUSkFOSHR4Nis0OUo3dzFaaktqRmcvRGp6SUF3UkFvSG9DTktnbHI3RFoyL3RsMEM5Vkw5U2s1VEFuZXJISVcwSWtzbThsajh2VFU1U0pFUEk0Y0UwR2lHWXlBMFR6dlUvRVZHYjFXOTF4UUVJZUlBQUNWUkpZa2NxVXJsNVFKaTBLZWVxR1VZTWtyelRRZ2U3ZzFzMzA3djd3cWZOS1Jjb21QaEZDWnNVZXY4dEVnRmpXSGR4cE03MjdHSGlUanA4WVVnUUJFQmczZ1EycGQ0VzRGcFJ1clV2clBvSkMzbGFCZGpROUliNlNGUHdnNmFpY0hnNFRJZVJ4NEpvSUVPZjBTa1phT25BcHByS3N4MU9PQXhMeUFBRVFxSlRBT2FWNFEzdXl5MDBoOWlxVlp4SVQxMGhvVGs2ZmE3Mi9lZG9LTWhGQ0hnZTBpUUN4K25TQ1l0ZXNhVndNV1FkNUhBQ1JCd2lBUUhrQ2pWajFkc0pTZW41bzl6Z3N1VE1SeWp3UzB6bTVhT1BpS1N2YVJBaDVITXdtQTRSNWM5c3lTd2VtVHQ5R3RlT29MK1FCQW1lVEFMMVV5K3VIQWt1M1k3cDFnUkhPZnJCcFBjU2N6c2xGcmV1bnJOd1RJZVJ4TUpzTUVQVmtpRGxLbHc3TXg3dUxqb01SOGdBQkVLaWFRSEpZVHVnTDlUdytWOFJyWkUwdjkwN241S0x1T2c5MXd2YUpFUEk0R0UwRWlKcjVNa202ZE9DOFhzZDNISlNRQndpQVFNVUU2cXJQcTlkeERNMXN4endVaGdZZE1VRHRVWGwxUm94OS9OSDJ0NU04ZDgyY1hGVHZITDhjQTNPc1JzaGxWVlVETXo1dG50V0FHSE1wRi9WUjZ0YlNnZWxUdDFGdHpJVkdjaUJ3V3hHNE05YThlbTNRc0xKUFYzNlVEajF0NktwcVc4N2lhOTBTY3J2cjY3VTl2dTQ0LzlIVnhMcGw1dVNpTnpvaFNsb2U3b3lRUURWQ3JyekpFZVZRVlZYUGNSdXZoWmVkMjRmblZnMkkvSHhIYUZCUnhMZ3UvMDZTdnJWMFlQWmFmcDU1UHF6c2VjSGdEZ0lnY093RWx0WFRVL1F2Qk9iY3VCd1ljTlJnMVdyZTdydGN1YmpkOWRXMnhaOXRQdmh6MmpLVE16U2Z6c25wa0dQNVA5L3ZoYVR6YTQvMFA5WkpBMVlrWk9OaW1rVVVWYTU1ZWRtNTNSYkdNdHNzS2dKaDVlWWFSMmhRbElETDFhUm9MUjB3YmdVTWVXVXZrQVNDZ2dBSVZFT2dGYXZlN2NEVUQ2dWViNnBVODU1akIwOXp1eC9DdkRpNjUyN3h3NGxucmZGUmI3QjBUczdyUGFyalR0QndSRXU4K3YyTi9wN0pwQ0loNzdobHY2RlZybmw1MmJuZEZOY3hPQ3dxQXVGa2FGbEdhVkFVM2VWcTByT1dEaGkzQW9hOHNoZElBa0ZCQUFTcUliQVVhOTVRaFRwZjliN0NoU3BQcUt5ejJUSnU5eUt1Tlo0aGZmTkYwVWw4SHoreTFZK09ZczNKYWFkeC9FK2JiQWVsZG9mNERJMVpkcTNTVlNQa1N2T1ZUSXpEQ3M5VzRtWG5kaVpLWW1Vc3FnSGh6enFLUm1wUVZIVVpyaXFEM1hUcFFGNkdBOTM5WlI4WUJaNGdBQUxIUXFEWUNaSlIxTHhhclZoNW1uZmxWKzl1OW4vekRVbm1QemFTRUV2NlZMNGtOcmY3RTcwalBuMmh0Wmw0THdpdWZxU0hOU2VYaEJ2TFh6dmtsYWpXVUVjdjJHOUZGUW01eTk4NjhqVHZGOTU5bjNqd1c1TzJNbjl0SkJhODdOenVUWlN6cUFpRU4rOW90QVpGYVdXNHF2UzMwcVVEL3Z5R3VQckxQaVFTdkVFQUJJNkR3SDdjNmQwTXpHdHJPekRnaU1GeU5POXZOR014WDZXU1BUOWF6M3VISFR2TjdYNlJkOVNPM1pXNldmVzFydy8zczhPWG5KT3prN0xNNTRKV3RKMkwxNmIvamQzL3JFYklSWDdTcUYvekx2NXBYRnRINjZvczNVMnJTTUZHWG5adTl5ZVVZVkVOQ0gvbUl6YW9LTXB3VmVtWFhqcmdMYnRmZExpQ0FBZ2NLNEh6OFVNeWRLZitjcWRhNmJ5YWQ2VkxRdmJ2K2ZPN2hYaUh6TDRWS3EwajZ6ejd1amkzTzRHTlpWbHNTdk9kNlNFaTgySmJ1cmhYeVRrNU56RmphK1VzNXpJQmxPRkF2WWpVbXZZc2RrVkN0dlNPbDBRQ3IrYjlvbXhTRC96OCt4dWkzNkZ3ODBIZm9Vd1NUUDk0MmJrOURXbWJNaXdxQW1IbnFjMmpOaWlLejdtcUpFc3ZIZkNXWFV1TGZ4QUFnWk1rMEpEUHlWTnpJck5QOHk3VVNlOSs3Z0pCZWw1ZFBzV25BajlzeUtnZXNNM0kzTTZDSjlaenNaN2QxOTlySStlR1ByZktpckZiY2s3T1NpbzFMb2ROZXU4b2Riam9qazFXSStRTTIvcnQwN3dmcE5iMHp2OU1wYWc5cEQ3c3ZxRVBTMDRMRm1EaVplZjJuQ1N5TEtvQjRjdCs1QVlWUlp5clRINE1Td2Q4WmZkSkRqY1FBSUhqSm5CSUQwcTZ6R0RxY2VmdjV1ZlJ2Rkx4M3VqRXdaWWIxTjNkRDFOSWJzSlJyZW5PbVhJN0M2NnRjL0VBNjY3VmNUdTBPNWRKdUMxWDcrblk1Zjd2WkJQVE9hazExZkQzZ2xKekprZzFRcTZrWFgrVmswZnpTc1g3aWtTTVR4STFlaU9RTDAxRkwxNTJiczlKTDh1aUdoQ2U3RWR2VUxUR2luR1Z5WTloNllDdjdCN0o0UVFDSUhEc0JLYm9TVW1YYi9MeTJHV1JML3I2T0VhVGVVdUltejF0b3k0bzdVSGUxTllDLzB0c2pwTGJjNUphaXovK3QvekhxZitzSi8vU2MzSnA4cW1wSFZRcHRlUmJjcDllVDJQSzUvYW1iVlhtTVFpNTVVNnhaelh2UExXbEQ1aWNxUXQ2SU53b3htK3dnWmVkMi8yeFBTd3FBcEhOZi9RR1JXa3hyakwxTVN3ZDhKVTlLemhjUUFBRVRvREFqbFM4SW1ndFQvWFNaVFh2SittdDRHcWE4YzVYZG9YVi8wdzlocGsyN0FWSUZKamJjK0t2Q3ZHZnJPeFZxQ1picWtXT3BlZmtQTmxQQlE1RUVDQzk2TnRLcFJvaDU5eDJrdEc4eXcwaGZpZVY0cHg0ZzNENzRxbmZRQk12TzdmblJmYXdxQVpFVm9BU0RTcUtHRmVaT3JXOFM5bGNpcmw0eWw0c0FZUUdBUkNvaUVCeWdxUzFHN1NpakVLU3pXaGUyWWV5SDBBem9qblNwSFNOS1FCdXp4Tk9iWGorL1k3anZaRVpiaDdEbkp5VGc3S3NCYjVodEFuUnJjL3grTlVJT2VVT2kyWTBiNHU5Z2pUNllxUlplVjUyYnVlbDFYWVBpMnBBNkF6TmY1a0dKZGN1UEdWU1NneTdZMWc2a0MwN3p3VjJFQUNCa3lFUUh4c1Zmb0prcFZKeXpWdXJDL0hkZG81SzJndTJTNWo1SEJ2RzV2YThWR2lha3E3K0ZkdC9oZzFjajJWT3pzNGdOb2QrbjJKZmlmZzJsa0JGUWphY0VYQ3VlWjhseE5GVlc1QmRraTB6ZjJBSHlESHpzbk43VGpSYUF5QXZoMFZGSUxnRVpSb1VwZVZ5bFlsdmpXSHBRTGJzWEd6WVFRQUVLaUF3OWZuaGlkSXRMcStMdzBOV0g0SnIzc2VvTytmcTJTNDkzRWVRWTVkMUlMazlOOG1XWkNPT2VsYUF4VXczYmd4emNsYjZzWkV0bWNyNEd3YzVMRURYOXhrSFphaEl5SDFucFRMVHZDc05JZHpETmVXbXRVMVhzQkFiTHp1MzU2YmhZVkVSQ0M1Q21RWkZhYmxjWmVKam1KV241VzNxa0JVdUsrd2dBQUxWRXRnTjJCR2FuQ0RwMlN0VHJXeSsxSm5tWGFDaDVXMDMzT0ZvRTRkMXRzS1cyOTFNTE5zVWlVRFhEMWxPVWFOdjI4Zzg1dzZKTTkvUnJOUEJuY1VYS1FuNVp5K3FFWEpHWExhS3d6VHZoMmt4bk9WTFJubEcyblhYS2NUR3k4N3QrV2w0V0ZRRGdvdFFxa0hKZlVXWFdZck5lRzBmY3kxb3paUzlZSHdFQndFUUdJWEFma0Qva001Z1VKY3pURGhLWm1PSXd6VHZMbTBvWXFuU2U4SUk3L0c4MDhUdExCUGJ1dnh1eWNkWlZMWGxURDFUWUpKejdQU0NPMUZSOUgrOVRGYmdGVnRxT1ZwNXlYVVlpNUN6amo1d05hK2NDYmpvNWhtMWhkTkpacjU1Vmw1MlVDeHNoUUFBSUFCSlJFRlVicytMUis1WkZ0V0FZQ0tVYTFCeXZvSzkrWTVuNlVDbTdFeHNXRUVBQktvZ3NNRjdaNzVNRHVpSlNkZW16KytZM1Z6TkszdE0xNWdFdE0xeGhJbkRhYmFDaGR0WkpxNTE1UzZhNmJXZDFuZ0haV3NNYzNKMkJ0SmNMNkxNLzdvdXVFelZDRmx6U0xpYTk1Q21CbmdwaU13RjdqYmN6c3ZPN1FOVDRDeXFBY0ZFS05lZzZOZ1JoeXNsUG9idHZKUktwdXhNYkZoQkFBU3FJQkNrZVpNVEpObEFZUlhpREUzVDFieVBrOGJqejIzYXpudDVhREtaQUd2c3ZZTGJNeEZjaHcrNW12VWM3M2JYc3lySFRhQzRyVlpzT251aFlaMnlwWEtyU01nZHV3L3JhTjRWR2h0d0J1V2xHQWRjbzRTUTRHWG45aUZwTUJZVmdYQ0ZLTmVnS0MySEs5bHA2UUIvNlhSekRMSmx5aDRVQzRGQUFBVEtFUWpTdkhKSVVGN3I1ZklhUjJ4SDg5WWFRbncxazJwbTVqY1R3dU93eGNaaXVkMFRSVG90dE9NRlEzUkNneDFpbVN2YXBqc2FiWWNkMVR3Ym1PUkhraFZvYTF6elZpVGtnYTBRSE0xN0J6V2hEaS91S3AvNTVRRjhkbDUyYnZmRmtXNStGaFdCY0lVbzE2QW9MWWNyMmVjeTB3ZHVobUcyVE5uRG9pRVVDSUJBS1FKaG1wZUdDZVYxQ2s2UWREUXZ2Zll6aFNsWk5FZDVRMml3Y3pTNFBRZnlvWGdtOXRseDU4dUZteHlOaW1mZkVIS1NESFdlQ2FzT3l2cTZTdkljNjlYTDB6MTZkbVpqRW5MVmxzdlJ2SFUyRzY0eW54UHVvWjIyUkxsbVhuWnV6NG1ZeDZJYUVLNFFKUnVVUERqRHZmM29udXk0V1l4a1kyVWZLUTFFQWdFUUtFZ2dUUE1tSjBpNjJxVmdUdU1KN21qZUxjKzhJZTE4ZEJWS1VMNExySlBLN1htSjdJaWJzZGRPb29HVGdIWDNqWUQ0UFpHWHhLanV1M2JmTWorUmMzb0k0RnhtRFhFMVFrN2JmWEZiODlMRXBFZmtRS1hwRnBDWG5kdmQwTWFXeDZJYUVDWmJhU2pib09Ub3NyT0lqODVZYzRaWm5Od0tXRmpaQzhSRVVCQUFnWkVKaEdsZW1tUlNWOXg3R2ptek1VUzBOYTljS3BzNTJTZUsyczVpcDdBOHo3UEhHcmZucGRMUVBiYW1LOGlHMjhHa1IvNFk1dVJjSWJxdWNuYzlVOXVNU0lZQTVqSUxzcW9SY3NxZWY3WTE3eTVWMTlWVXNNUzBOTXFzUEM4N3QyZHlpUjN5V0ZRRHdoR2liSU9TcDFpNUw3NDc3R1hSeVM3Y3dzb2VIaEVoUVFBRVJpY1FxSG5wbVNXdkViYnJqQzZhTjZhdGVhVlEyOWxROWFRYm12WEpkMWxsbzhIY25oZXprWFFrWjVrZ2grNHJ3WGptNUZ3aEFnY2JaL1I0K0ZZR1N6VkMwcEJ1cWw5dHpkdkliT2FWQlpwbTVOeEM1dGg0MmJrOUoxb2VpMnBBT0VLVWJWQnE1M1BLbGRJZTA5SUJWblpIYUZoQUFBUXFJaENvZWRXWmpKNkZ4QlZKbForc3JYbTNTUFAyc2tIckkwd2NIckRSWUc3UDVoSzdkSk9USzNmWkV1c1pkL2ZsL2tpYlZ2TXlWZTYwaEh1Z3YvWThuNXpXdUpCZFZseVJrQTFybjdDbGVlVmdzenRUcVVTY0htRlducGVkMjNYWitYOGVpNHBBMk5tWGJWQ1VsczAxa2g5WEhNdDdNQ3U3TFRQTUlBQUNWUkVJMUx5UjFISjBqWDNNdEdpNUxNMUxuU3ZkbjNOU2FYdWU3MDRBajZYRlNzYnRuaWpLYVRlZWUxc1ViM2REbkxNTytQaTYvKzgzU05KditkKyt6ZzFTMGpZZk9OaTRrQXhLNy9lZEhwUE12U0loZDZ6VE1pek5lMGdRcm1jTHZlUjdlY29HYzF4NDJibmRDV3haOGxoVUJNTEtPU3Jib0NndGkydnRmL2hmdTNTR3pJdi9ud3QySGlPWjdiS1BsQUFpZ1FBSUZDY1Fxbm5sTW1LNjNFVWVvZGs5K3llYmIvN1dYbWhvR2xqN1FSNzJpNjlPOUlhbGVXbnkxTmVKaWhxWG5kaTE3Nyt2LzVwL1pKd1dYOWIvT1czNW44ekorVzAyYWNydEtvWXN4ays0ejdvcDhYSHlXcTdmNnVrMDQzOWFVcFU0NkFQQUpEMDNyZ3J3Lzk1OTlDMnhvWEgwTTBtVW9MOGxYMTJ3c3FxRU5tNTE2UDhUNGc4eXlWWWs1SVkxZm1CcFhybFVvSmVSSVpweForVlpDZnkxeGN2TzdTb1hscEp5eTJFUkRHTGwzWTFYcjh1VVZ2NW44Wm85YVFpOXlqWW95aWZsbW53OVREWXB6NkV4eFlSTXl4NWFGSVFEQVJBb1RTQlU4Mm9GMGhraFJ6cmg2YWdwYnZTQ294NjZUMk5TYlVLOEs0NXRhVjdaaWJyb1NiTjUzWFpjckF0eFgvb3g5b1cyYU9pWlJYcWIyRTZDOHRGZ2JwZkJIbExGdU5sTG9zUi9ueFMzN25tNTZLODdqbklwcTU3c1hHbjI3LzNlMy91OTM3djN2cWE3UWtiRitLQ2dqeHJLWXdIblJiL1lPYnlybnNGR1Z0WllKdm9pN20rK3Z5M2V4Q1FrYTBWQzdscHozS25tbFNNVS9LQlBLZEtjc3lpY2xTQ250bmpadVYybXkxS1NUdFNPL0N4Q1FTelVCWDNVOEJJbDFCSnZqUTBxMllDZnNnMktza2k1UGk3ZWZDODFxZCs2OTYzdVFqNGxSMEVoMDdJSGxBSkJRQUFFeGtNZ1ZQUFNSbjUxWmM0Z0dpN0dpOFFSZFRuL2wyYjRqdGIyTFpicW11bHRXNXAzaHdUcXNJRFMrci9iWGN2RnBuaExMM3EyZVV3ZVBOT2IwbVBVVzZiUHZHd1VaWndldDB2WFh4SDlINHhxVzNveGN4eVF5dlh5NW9QZmRsWGJ6TDllVVd3Y3ZJWXA4YXBlclN2ZkgrcHZ1a0Q5MHV2ZVVGN0hBMHUvSlFGTVdkZWRHQXZ2ZnFUL216L3FPQ1dXYW9SY3RSQ2xtbGVPVVBoYXdPTHJMTWxNQ1M3Rmp2N2FvcmJvcmlUbmRvcHNVbHEza3FlWERUK0xNQkRSeHRFL2lWNGczeCttKy8rSUJqcWNkd1lubTR5bGZJT1NHM3FERmpBVUZUS3c3Smtpd1FFRVFHQjBBc0dhTi9tOG1xL2JNamozanlROXd2TzZGemc0T1BrdXNnZXJIR2pUWnd5bW1wZU9qV0w3TER3SnI5VEZEMHZueDBTOHNuZEJIbTJvMVd6YmZLV2RDdWRFNW5ieS9CdlJwNmpSU3R2MGs1MFkzR0k2MXR6RHNYZmxzM1NXWkRzbjN6VytLVk51SjdCcmFWbGp1ckdQTHV2ZkpXVjF3L3RzMVFnNVkrV2ZhdDQxcXE1Tm54Q1dteTdCa05xaUh1Y1RWaXpaQTNYdFZFMUp2UWV5Q0FOeFhpMEcyNklHc0hPTmR2bTBneHUwSE5Kd0d4aUpYN0JCeWE4VnhXM1lLWHJHVWxqSXNMSm44b0VEQ0lCQUNRTEJtamNpUFNXdnBEY1NuQ1V0YWQyT0EzZnBjUlYwemJCSlY2VjVreWRYcW5ubFd0bWgwODRiNHRZRm1TY05sbCtYLzNOUzFUV1NRZXEyV2FFMXpYUTR0OHZkbE9LYlpRTFJuYnJIL0RGbHpmdlpFWmZ6dkZMMytYNVBXcHBpcjBWczZIVHNvZVZKNDlZemVteEQzSERLR2kxdHA4RzlwbXFFUEtmZmtpalBWUE51VVhWZDhVcVJPZ2JXVnNUTHp1Mnl3UlJpRVFRaWFxa1pqem54OUx4OFQrb09MMDlhc3ZJTlNpNkk0NU13YWZxcHFiQ1FZV1ZQTTRBSkJFQ2dQSUZ3elh0SWowNjYzSEcrNFFKMEUwMjE4bE1pZE0zeFZtWkNkSTB5VmxxRjVpYjFtcElaY2h1V0luVTF0bU1STitKcDBhNjBpa1FyVWs4NjZjTFBhVU1jbU03RTVYMzdsdTV3MEc2T1BSbHFRVDU5ODY5dXBodm1DYnNSVDE1M3hYZkx0VWY3M3YydW5taktxY25udU5PeTdpZFR3THVremdkZTFRaEpieEFtMTFUek5xaTZlc2JkYTBoTE1MaTI2Rlhsb3BNQXQ4c3U1blljSW94RkVJaXArRDNwdkRqYXBYWkg3VURuNGNqaXQ1UnZVT3JOekorNDdWcGN5S0N5MjFuQURBSWdVSnBBdU9hVmp4cTZNbHB4c0FpMGlpbnU2VHdldlArdzFzek1COHE4dWViZEpiZk53WmxUdjBScjBEblZZVmlRcWRCYW4xaDdrNHBJdkZlVDF3T2RITGZML3VoMjR0bUlZODhQN3A5dURYMHJrSUowVkpwYm9pK25ET3VGK3J5WkxUcGQvVzVBdzVJeHJGWk1QcEhiODFlTmtEUVkwZE9aR2MxTEMzbUdOcDNRMnFKWHArczZBL1hQN1ZUdk41TUFZU3hDUUVTSGNiT2s0c2sxZk5Td2gvYmhVeUhMTnlqMVdjQmVtbUtPcWJpUVFXWFB5UTNPSUFBQ294RUkxN3h5ZUUxZTI0VXlhbXZsMWc3V3ZQUHN1U3J6bys1cG5HM2E1MjJSTEVOVXk3bDBBeklaTDlIalVxcExXdTN5Ukp4WVhUK2dEOTJETDJpUWxIMkczRHFxYnl2Mm04bThIc1JwSnIvNzN1VkVUcEJvS1ZIZVZEalplVy82bHlDNWNiU05YaCtvUE5abGxaVjBnL0pyZEN4L243RWFJZWsxeVdSc05DLzFRb2VOcFZzbEdGeGJ2T3pjVHVPeVpudDJHSXNRRUZIN2ltSkk4dzd5eldLTy9rd3hsY2Vnbi9JTlN2V3loMmRZWE1pZ3NnOHFHL3hBQUFRS0V5aWdlZVh3TGwxQkN5eTFITlJYakZkRDA5UFIzd3Y4NjlkLzlyZVNnNkNTU0hQc1BDanB2S1RudUZMTjI2WVVPMG1VbkwrdHRQZEZUK0RMdERGRGRuWkpKakxLYTAwcmd3TldLbTRudldFR3RnOWpVWFl2cXlUeWZuWlppcjV3RzBrU0pPWkY4cThYZWF1aDE0ZDFKODFXV2xaaUxWTmVHRG90V0VySWJNVWw4bEQzZGoweHB2TzhTMkxvZXdWaDZDWHhCdGNXTHp1M1I0VlpoSUNZU25DU2JIS2toUHE4dWwrdEN6dmd2M3lEVXB2QTFnZGtvYnh5aFZ6NWh2ZSsvTjZydnVnaFpmZkZneHNJZ01Eb0JBcG9YcWs4NWRVcmtCdDE1L1pVY0hvNmVzZUdWYUpQT1NudWUzUzcrZFNMMGJ3MUtZb1RMMk9oUEUxUzFCR2pYTHJiRkloNksxTFIwVFd2L1RkWUQ1WGJEeXhsUXRIM0tHN3J1a3doOXpyVVNqMDNCSFZ5MTJQUGJ2d0s4UmdiOGg0UVU2MzQ2dGdCN0xKUzcvbHA4cHVYUTlnRHJ6SkNlaW91eVl0OHJ1aHNUWjkzaldyckNlM3EvYmRMTUxpMnFOZlpzWlBnZGp1bE1CWWhJTlRpUE1xV1h0eStTbjhyK3NodVc1SmNjL2tHcFdaSkROZThqSEtGUENUKy9yWFlJV1hQeXc3dUlBQUNveEVvb0hubGtLKzhOc056b3U3UHJUaTBWSlJYMDRoVDl5VVBrZHJkVGY1SXJsOU93eGxUTStsZ0dNMHJKdzZUdEUwZ1puamNkRzVWaDRFR2tKc2RDa0pxZEM4T3VTQzFzYnhhMmhCYnVaMTBTZHAvcE03T2RRcW1ra3FDZS80Q1B2aStxTk9zSjY4UW4rbzVDYjNRbkxEbE9NY1c2b1ZiT09VaVl0WFBqVDNyU29mUFNRVXg4Q29qcEtmaWRGNVczOTFvM2wycXJtczZnUGMvdkxaNDJibTlPSXNBRU5IKzVWaHNxdjhucEduNS80anR5YTlwMFk2cnRyQUdOa0tEb3BRc3JqcGQvcDhyNUxQdW93cmdvWlU5cE96ZWlIQUVBUkFZbVVBUnpVdlRaL0lhMnBWS2hhRUJhdG43a3RlR2VFZHNVTDliYVNlVGRMTHpTSzZsWTVWV2hKMWs0dFZvWGpuZE5rU1N0dFZUSlVWOWt4Wkd5eFM3NlNOSWQ4TzZ3Z3dtcXp5Wm5ZWktUZWRacnB1OVRNOWRyVFpWK096UDZyRFhnbVRTV2NiMHYwTFFxR1lubTY1Mm9aNVhUNXZsdjExV2VuR1EwaDFjbGg2RHJuSkM4b296T1ZrVmFqVHZCbFhYZFJQQ1o3QkxNTGkyZU5tNTNVNHBqRVVBaUtoK0paWjYxU3FlVlE2clJWdXUybGkrUVZGSy9veDFGdXAvZ0pCck9TMHlwT3hPSHJDQUFBaVVKbEJFOHhZL1FaS2V0NWNURVd2LzFaYTFtYW95ZW9Bbno3UTR3R3lxMDJwWFRaeFcwb0V6bXBjZXQya2FKcGh0b0VISE5Da2F2N3dSelNwVjNVd242QnFYNHdnN1pxK1MxMzZRRmtNdE1TVTFQYzJXWU5rWlMzUEE4MncxMGZiVUFmSWxScVBhNnp6VjFFNXZRUmRTbTF3MWxwWTEybEpxdVg3SkN1QTFsaE9TVjV6Snd0SVFSdk4ycWJyV1RRaVB3U25CNE5waVpaY0xxa3F5Q0FBUjZUZWRRNzYyTFM2TTFhSTlwV01OYklRR1JZbGFYRDFaS0tjQlFwcEZEU3h1U05sWkZGaEJBQVJLRWlpaWVhTmRlbnpTRlg2Q1pOUC9sSklQa1VUdHFLWEdIYnNRTStsMm5ZMVVJMjA4RVljeG1wY0cvZGdRc1oySU5GT0hPNDFQWGVTamFQazd5SmtlOGJvZkhyVzNaVUQ1R1JpOVM5aHJiOWpGSUsxQWJ3R0hib1E0bXZXN09uUVBUWFQrU2h3K1R0Q0tHeHRYV2EvV0RjQzBqVk5XdVRPNFEzdVdiSFhreGs1czVZUWtrQjF2c3RhRWhORzhkYXF1cTk3UWlhTlRnc0cxeGNyT05hK1RVaGlMQUJEUm55V0NLcmpaa2xndE91dkpHOWdJRFlvU3RiaDZzbEJPQTRROGtNM1djNFdVM1JNTlRpQUFBc1VJMUg3eDBmVHE5bFB6bzQvMkJxZEVBNkR5R2pLOW1xWWh3L3NmLzEwOTFabzlXRy9ONk9TYTNwRkVLYlkyNDJRZHpUdFkrMjNZRDBNYUkwNTJJdE56K3drdG9sN2pWR2VhMTdYTGdlMmVqcEpvN3U1MTQrQTF4UHVIdlY3Y2tYcnZSaURMNzN6NmdtQzVhaU85ZU5oa25iTEdNOW5uaDR6RlUwcmxoQ1NrV2hyM3Yya0dPdEsxemZYY3BwREVkVW93dUxaWTJlVXk0NUlzQ29Dd0p5dnNZbHN0Mm5aT3pPVWJGQ1ZrY2ZWazRUaDFzM1hUOHJheVFvM0F5UUlXRUFDQlFnU3NiNHpSNDlDNTBqNmlQOFY2SExyajk4MjQwb0JwanBaZS9pVVRlSW1GMmIrbXZlU0J4dnJTbXM1b1hybE54YWV3ZEFSNVNLVFlORFo2T2llaXJGb1RqbHFodGxsU3JwMDZVZGI1SWRUVit6SjFLSHNtYWEraHdMT2NramRGdHRQNmxLMU9iQTlwcHVMYlRrNVpwZVpkanc3Tkc0d2QwREdYRTVKWG5FbmEwaENtejl1bTZqSUJmQWFuQklOcmk1VjlEQ3dLZ0tCbTVXM1RWb3YyRks5OGc2SkVMYTZlTEJ3bmo1QnRmeXNyOHZybFpBRUxDSUJBSVFMMFhNNjc5SWxQZWVrbFNuc3Z6NSs1NzlyanZjelBXRmZaL3B2dUZlMDFiZm5VMTJOWG8zbEpYNlZkS3gyRC9oZDdpWVdtVDYwSlpIb0pTQXEzbnc2U21tVlM3b05ScmxleWxmcWhjd2dFcmY3NVNuUnVXSWVTeExPRUdtaGNzK1VjR05MeWRMV1BXOWFJdUYrS2RxNG53Zk8zY3BZVGtsZWNrYTZSMGpPYWx4U3JOUkZ0Z2taNmdiQmJnc0cxNVphZHY0VzRLVEVXYWNhT3FRQUltdDFPcDBPY1JBWlpDalNvM0gzU3BQUHRWamtvTzUrUWVhMnNRTmtIWlFrL0VBQ0J3UVRPTlVrbithL1hEbzRwUjFycFNudWlRNEszN1BIZXZMQjgvaWs5ZVduVm1wblM0NGxHODlMajErclNwb2x2YVlVamg3cXZHbmZTbm9teTNFbFZ3S3d1aWZ0ZzVKcDN5NWxSSnMzN1pMUTdyRU5ab0JlMW43NEtHSEdIR2x6dDQ1WlZhcHNyQzZaWFRrVzNTVmhKbHhPU1Y1eEoyT3FiR2MzYmRzWU5UTkI0elJ0WjNSSU1yaTIzN0Z6enVpa3hGaVpqMTFBQVJNNnN2SnRleHVZMnNLMEJEVXErT0loa3N4dEx4dUxLZkxqVkkyVHVySHlCc3ZOc1lBY0JFQmlSUUtFVlZuTGpLMTNYUXZOcStMdWxidlNXTzhkYVMvdUt1K2s3L3JJZTdqV2FsNlpyOVlFWVRucnQ5Y1JLNy9KV0w0dlVXN0l4eUtoZ1dxQ3M5d3E1MDNEeU9DbDdDdGt0aHRLOGV2ZUd6anF6OTNiT0hxRFdvZnovM2ZEdWNackF0RE8zNlpaVmFSdDFVS1lLbjcrVnM1eVFyT0pTMlpycEs1SFJ2RHRtekNFTlI2WWxYUU51Q1FiWGxsdDJkWnpVaFRSVk55WEdJZzZXMlh0YkFFVE9ySHlhdjljVTNxQUc3Sk8ydUhvelNSMDlRdExVdVFVcERVcWp6ZnJlc2h4aEJBRVFxSlJBUWMwcmU1cEgvanM0SzZaOGZkL09Pak9YZXZxY2xqN21mQW41OFo2TE91eDVQY0puTksvY1ZXUzhkVEI1MEkrV2JzMTUxbmQxOTV1NkE2WkhzYXIxNjhDMXpUUjBaK2RFcFhweWlqMnNxSi9WU1dXUXBnTFBNOCtjbkp1V3orYXU3M1hMS28vVnVMS3htVWJMMjhwWlRraFdjV2wybG9Zd21wZjQrNll5ekJKeHR3UVVPaDVVOE5hV1czYjUrVHhUNlNTRW0xS0doUlF6cy9lMkFBaFM3TmZTb29hYW5BWTJwRUdSdHo4SGkrdVFmRDFDWnI5VG1LUlJvT3hEY29VM0NJQkFLSUdDbWxjcTAzZUZwaTNIcHRlSEJyWVdQTW13ODZsUzIwcGp6Mmx0YVRTdkhGVDBQS0RPNndGazJkbXhGb3cxZFdqcU1GM1dNdTFmVEV6T2c1SGNIRHQxY3UydkUwak5lOGcyYU5DODVMcE9OUDRQM3lYcG01TnowL0xaWEczamxsVnFteCszWHdYV2NxWW15d25KS2k2VlVxTW1GNk41dDh3S3R6UWNtYnJiaWRVdHdlRGFjc3ZPTmErYlVvYUZ6Qyt6OXpZY2hGVHNWeEtaQy93VmFWRFVJUHc1V0Z5SFpPMFJNdk8xSkoxRWdiTHJLUGdIQVJBb1NhQ2c1cVZ4V1B1UlBqaHo2ckJZTTYwNVlVbXY3ZGxlNTlLdVVTc2RlTjY0bklReG1sY21yaDJ0K0d0R0orNnJmYmNtbXRhZXE1YkMyRmxQdkx0SkYwc241TmhsVGgzdG80N1BmYks5bmRxbGlSTHRjWmUwSEs0UHQxSHlSbWJ1bDIrbkxuOHY5WFhLcW82Uy9ESHpCa0toOG1aa1Y3MzkwRFRaMU9RUmtsZGNHdGdhSWpDYWx5UzB4djUxMkpvQjY1UWdmZGNoc05kMVlGTmJidG5WU2NvOUhVaDk1dGptZVNpRXcwSUcxRDFxRXlrY1JMdy8yRVFNTlJScFVMa3pzaGJYSWZrU3pRNExzcHUzU2ExQTJWbVNzSUlBQ0l4S29LRG1wZGtpUFRNM1BFZlpMUjBhaWdKZHNBTXRwU3BqSnpVYVZXYzByeHl5ZThLT0dKdGIxN1RibHUwdlJla3BuMTFMMDV1Y1cwejVPWFpXRE1xNG4vYkw0OXl5ZTIvWGd0ZWhrUjdSZzk1YTlJQi9xb2hPR3N3cHF4cHdiVzZtdmxITFI0cjhTd25KSzg3a1I0QzJ0Y1ZvM2pXcUFPMlkvcy9mMG1hbkJFTnF5eTI3MmhIZTBlbklvV1NudEpTeHcwSUd6T3k5RFFkQmNVMnJTZk1jYWlyU29LaDQzdlJzcnQ0QXFhTkh5SzI4VmxhZzdHa0dNSUVBQ0pRaVVGRHowc3YwbGVEOFNLZHdGU1hqMXQ3NDF0OVBsYTJlZi9xL0c3K3RFcDVMKzRwdDAzZFpOR3JHYUY3YStlTjVscVNkS1BtSTNGUXB5aCthbjA3UzNVcWZuRk1tcTMzV0lYRHNyQmowQUJSUG1ZUVRRMmJ2YmZnWFlHaE9icE1uRnozN2tRYy9rM0cwSGFnVHVwZmFuYklxemVzTU5yUjk0L0lVdTVTUXZPS01ORFFjYjlxSTBieHlnVUJhNlRwc09rTGhsR0JJYmJsbFZ4K3UzZE1wcW1PNU4xTWJ2VjFrQjE0eWUyL0RRZERXbm15YmRsdTBsYmt4Rm1sUWVmdWtiYTRtWWIvQkkyUXlLNy84azdkTTVjUnhDNVRkbnhsY1FRQUVDaE1vcG5scEdERHRodzdOaTE3ZWpXNnpBbS8xWDI1MW5KUDVwNCtJVnpldnlVQ3I1c0ZXUy9zdWM4WXgxYnhidmxIYTZUVERsajB0dG11MDVVNzY1RXcvYnI5ckNTU0ZjT3hVRE5NMUl6K3BlZG5EUzBaaEYvOGdLL08yckd0bVFIVnFXenZQaWdmYWZPWlkrOFgvVkJQcnFZdFRWcVY1OVlvMEZTWlA0RkpDOG9vejB0Qm9xUkhOYUY3WmplMllJTnBRdjZoTlRnbDJCOWVXVzNiKzRWb25wU3dMbmFIekh3NkNhditaSk9vM21pVGNGbTJjTFVPUkJyV2FNeXR2YzdXUzloaDlRc2F0YktGOTlESzdNVlBrOExKN2NvSVRDSURBU0FTS2FkN0hiVzAyTkQ5NjJucjA5SFMvUThPZkhSMDdubithN1YrS0R0V0NxRlV6MUxhVWRpMWJacTFVcW5scEFrOC9BM1ZhOUVXa3J4bnpsalhvU1V1bTlBaG9PMzBiT0ZDcVhrYmdTNUFjT3krR3Z5ZHY4bzBOKzJ6OG1ubGJWaHBHMkl1dGEwOW81L283b3ZuQkNkREQ5WW9PclVaWXQxT2JuSGJldEt5NUU0ZWxoT1FWWnpLa0xtbEhXNHptbFV2enJtdFgvVCtWekFDUXZVaHR1V1ZYNzBMQkxIVFc3bjg0Q0NyYzAzSGNkUHNiYTlGdTByR3RTSVBLbTVXM3VmcnlTTjA4UXRMYnloNEYySG9McmY2L2xJWWtVM2pabldpd2dBQUlsQ0JRU1BQV0dxSi9JVHd6ZWdCa2RXUFUvbVk1ekhsWkp4UFBQOVhmUjZwR3ZZeXZtcWR4eTd6N0w2Zmp5cW5tcFVYS21UVTc5aGNHTjZ4SFBUMnI5VmhuTTVXcHZxZUY0QXMvSFRzZDIrd1VnMWwxR3U3L0ZsdXo1ZnJhdHE0UmJldGE0cjUwNHdJOUlET2xzMlBSS3FIcnFkMHVLN21TNXJVOGlhd3VmQnBEbVVvSnlTdk9wRTF2S2oxdE1acFhMczI3ckYzMS8xcTZac0F1d2JEYWNzdE9pVG5GdFZNaVA4WkNaKzMraDROSVorVm5UZCtSdFdnMzZkaFdwRUcxMHRidUpHVnpkVHd5Rm8rUUZKbnUzT21iRitpdFZ6ZXpPRjU0MlRQNXdBRUVRR0JFQW9VMEw4Mi9wWDNLNFJsU1A4ZFdXUXZxT2F2V0xxK2w2ZXpJQi9MenFVKzdIdzhEeitsWGNsSjRlb3o1emxTUnBKcFg5cUk2VElnWnE0OTlhRDJQU2Zmb1huTnFNcWR6eU04YW1jZW9TdEd4czJMUWM5NFp5bVVpSk5adU9sVHVEMEJkdFVlVlR6b24xN2lVQk4yNXFEcHl2YnlZMHIxaFAwRHRzcElmYVpzclZsdzlJMnM1eGNaeVFyS0tNNm5UYzkrWVU4MUxJbjdWT0NlR3hyWnhzVXN3ckxiY3NsTVNCVmlZREIxREFJam82enN5U2pvclA2TmJGRy9SVHNxSnBVaURxanNERm1scU50ZlUxVFhsQ3lsZjVHcnRTeEc5RG04NmNVTEs3a1NBQlFSQW9EU0JRcHAzSjZ2ckJnclFURWQyS2R6alN2TWV2SktNaCtsVHVFbkR3Q3Z5eE1pZE9QQ1M3aHB0a0diZG83RDB3R2lrZmJaVTg4b1JaUGZ0bmM2ZXNoeG9qKzIyaWs0L2E2bTVhYVowemZsSjhoUWt0NFBwMnQxaWhHbmV2TWVubG9qK1crTHQ5RXZEZ01uYzlMSWVUMWlXWjVXUXZ1K2tnVDk5ajJWUnpuWE5TZHFvckJlVmEveXo2bXBlcDhObEJhTis2S1p0OVpsemhhUk5zVzdGbWRpMm9rODFMMjNDZGQ5dWlMcmxVS1MyU083TEpqZHBjT3lVMGdBV1RqeGpDUUF4TC9wWEtmeXVTZjFBZnl5VHQrZ295dFpXa1FabHZURWFBYVhCNXVwNHBKWjhJZWZreE05ajlPNUQ5V0Rqa2ZBMjB3UmdBZ0VRT0JZQ1JUUXZqVmlsdzRNaDBuVk5yNVZDMTlRS3FscFRQci8yVForWEZNeDY5R0Y2SWtSZDhaUk1jMW84SS84aXlxeWVoSHJjZEZpbG9qSmJjQTdObEp1S1FEOUw5dkZhMUVVd2o1aDJLa2pibEdGL1U4ZVRtVjB3RmpLNGRxY1kwZlBkbnJ3ZHpUSTMwMjY2NVdvYnFXY25OUStKR1JjNFd0S2RxRHNsQ09xYjlFeHdDc3Y3MmZGZ2J4S0NFdGswZ2FOYTIzMTR4ek95cWI4eGxSRXlVM0VtMVRsZElISkpOUytGVDE2a1RNQzJmQWxMcmlLMUZUbGxwd1FjKzJBV09qLzNmemdJZWs5UzczbGRnNWI2aityaUxWcnRjdUsxVmFCQkpUT3lyb0RTWm5QTitpcVhYQ0dwSXI0Y0xUUTdxcjNKT3pDOUFzcWVCb1lKQkVCZ0xBU0thTjU5dHlzMVBIL1NqV21nTzVSYW5GZmp3ZWtJRjQwcDk1WlZiK0paUngwWm1CNmNWK2h2cFU0blJjWGRqQ243MUR4TDg5TENJZDFMbEJFcGp2MG9sNTNHSjJKM09kRnBEdDdhMFRwc1JiMER4Q0hvYWVjOGpseTdVNHlGcG5mZFdKS1QvcU9weWoxdHp2bW5WQ1VkNnFJbEd0ZWM5OWphSm5maWtFWThvTEI3cVZXYWR1TVhsZGpSS2lzNWZKaENiOGNlNnRkUlRKWjdLU0V6RldjU1hoTlBHM09xZWVXbkMzVXZNZmIrTy9zOXlTckIwTnB5eTA2SkZXQmhKTE1OQVNEa2k0TnNUbFQ3bDFSVWM0QW9iOUZ5dFhDbXRnbzBLRmRKVzJMYVhDMW55NWd2WkxSQmI3RUhjb3lsVm5jL2l4SlFkaXNIR0VFQUJNWkNvSURtcGFkSHVtY25LSE1hMmVyb2dNdE4xY09aVXhQRjZjVGNPUnJuM2ZnK0hZaitTWi9lK3FYb2VUdlV4YUE1dFp1L0ZQMUN3MHJGN3ZOU1YwZFl2U1phMkd3L3l1WHd0ZXhLeSt0QUhQV1VnWDcyNWJDYnZKYVNycWF5eUo2M2ZUbjJhVnVBclNkYnFxOTZ6a1R3N2IwbFZqMDdQWTk1STU3SDNtb21YY1FWdzZvcG96b3pnMFNEajZ5dm1yNjdUTHR1eWlvNzdPK0pRLytFOUtHckhuZUlNMXM1U3dtWnFiZzRML3JkVFlZcXBJT2xlVW1qT1BVejVWWmVrZHB5eXk3bnRlMnhtSUVzMkc3eVdPZ0FFUFNpSVNuTzluV2YxeHdneWx1MGJIaVoycUlwaXZVNEwvazdzRUhwUVdXOXdkMUVzN2thUjhlUUx5VEpkSGtxdlFtc1dBRmx0MExEQ0FJZ01CWUNCVFR2NDlubnlSQVJhczEwd0hjcjF0cFRleFNIM3JPdkpGRnAvdW01dEpMWHV1aXhwYTUranpvLzhXV04zVmw5WHRrdHZHVkZmWmJUMFl1aU8vV0xBZzNjZnRSa3NLb0hsbmV1R1RlcG5MWXRHN1BieGZoSXY3T21ocTQzTGlZUnZIdHZwOWpFc1pONGJPbXF6dTZLK01aRXpEdE1LVjhpQTZ6cHZybTBOSWlEZW1XUmx2aWExbThReW1yS1N1UHg3WGNRMzgwb01nZUZ4TW9pdTVXemxKRFppa3NFbys3VlpXMjBOVzlFQlU2cmdmcGV5UnRRRXRhVUlLQzIzTEpMVFdhblpWTHlzWWg4ZTI4RFFGQmJrNTNkd3kvdnhFMjYxcmpTYjRuNUFBQWdBRWxFUVZTU0NNNWJ0TGUyM0FZMnNFRWxzL0ptZzd0aGFYTTFqbzRoWDBqcXE3OXZoellWWksrQXNtY2p3UVVFUUtBY2dYRE5TK3VjM01IZGdJd1B6TURqSjQydXBXajBjTzBrc1EvRmtlMURyaTE2eHNuclhlck1DbVhVU281OGJjMHJnNzRqU1llNkkwMjc0MFBPNXVTQmxsYkJNaXgxdmVnSlNwTnhUbUZhbHJhUXZxNDlQWUhvYjBsRFU0K2xSOE9PZXpJY1hkNjl0K2NjWFJBSFpMOWJhaDU2K2lZTkVWNGdyNXExMEZlR2RMWloxZ21EbmdWT2txSEZOSWxKL2hIUnZkaTZza05hU00yUXp5V0R2dFNya1g3WnJaeWxoTXhXWEp5LzdQSnRhNk9qZWVsRnF0OHhQdmZiblVCeUxWSmJidG5seEdvb2k4aTc5ellBQkRVYitlcFkzejZNRnhyY1lldDZwMFZMK3BuYUt0Q2c0bG41ZElPN0lXWnpOWTZPSVY5SWFtUU44MmJueEFrb3V4TWVGaEFBZ1RFUUNOZThwSERreXA5Q2wxR3gzeVQrd0lwb3pXRnUwQmprdjdwcStWRlhWVjM5SGcwZng4YTR0eHlIY1RRdlBhM0ZCNUs0ejJuZW9oak9sU2pNRDRyK251VmVWOFdvN2RoRDNEUWU3WFlwWGJzcHhpZkV4OVdxNC9YSWZOakJ2L2QyemhuL3RISlBqWWZpTzhteXN4bHRLVTMxaDNZcHlTT2RDaWVMQkdFUGpwTVRsYjFIZi9yU2lucTVmcXNqQjNucExVVHVUWklYUFk5SnRYdTJjcFlTTWx0eGNXNXlLblJkR3gzTksrYy9iL1ppcjlxUE9BMUNPaGFvTFZiMkFpejRidkpZbWdBUUsrTG9FaTBNUGlLYVV1Y3VOeE80Y1FMdXJMeW50bGdERzlTZzRsbjVkSU43a29QTDFUZzZobndoNVRqMGQ3M1lDWnhZQXNydWl3WTNFQUNCTWdUQ05XODM3YWlHWi9pSDR1YlZLUG92ZGZHN2RoeHJEcE5TcGE3UVgxaStVcDNTSlRWMU10eDgzZkoxTkcvME54VHdXM3JrdlhLWE9OcXpnaW5qY2xQOGRGVDdoSjZaUzd4cDh2bDEwY3I5OWppMW5DbE1Pb2hKSUdhUGkvSFhkYWw0cFI1ODVVcGJyeGJ5NzczZFRaZGdKeWxtL21ZbGs0ZHA2bk5lM0x4UWU0ajEvR21BK1ZvYWhkNTYrbTRuU3g0ZnNaY0dJRlZBWlpVWXBPS05wbWhLOWU5MHAxN095RWErclp5bGhPektTbklxTHBHR3V0Z1hqR0RXUEM5SlY2ZU80eitSZmtUeWUweVl4RkNndGxqWmk3Q1E3emRyN0RVckNnQVJiZDNhaXhZYnRLNmdKZDRYUGEvT09wQldpMWJUdUpuYUt0Q2c1UENMdGNGZGMzSzRha2Yybnl1a0hJY1c0cDEwTC9JcnBPdzhEdXdnQUFJbENRUnJYdW81c2RIY29KeTNoTGkzS2ZvLzV3UmVTNGRPRytMaUYrcXVicFJMYzhWYlZJUVhTYU96RnRQVnZORkh5TDkvejErOW5MSllkN0pRRnRMY2I2WSs5ZXRjbnhlU2E1TUY1Mk51M042S2l4Ry9JVkFIb3FFVnQyZnZyY3h0eTlhYmJ2Ykc5aXVpMzZDbmVCUzlTQncxWTUxdS9PUkkrNlhVRnIzeDZIVzNMS3Mwc3NGSEt1dlJmZWJodWtHRCtCOU5JdENNckg4clp5a2hQUlVYNXplckZxQWxlVHVhbDZhZ3Fib2UrUG5QUGlMRW01SUExbDk0YmZHeWMzcytpK3plV3lsQUNJakZKcldsbS9ST01kVVU5OFh2TjVic1Zvc21WMDl0QlRjb0dqTFlkamE0NjF3Y3J0cVIvZWNLT1NOdXJEeVVHVGVSc1VQS3puS0JGUVJBb0N5QllNMjc3NnJINEh3Ly9WdmllLzh0ZTlmZU4rUFdTc0hVa2tNMGRKcDNOZDc4TTdHNTlzK2JiLzZjZGxiL1RQTkduMjdTdzV5dXQ3RXM0a2lMZjluc2Yxdkc1OU4zTjErOTU2Uks0NVgyVEtFY3kzWHRrU3BHTDRuMG5FY2VYRStNMmIyM3lxTnVqYmdtSWJOL3YvYklVYXpLNzJvK1lQZjZaVWdhajJSeWM4MTdJUHRHMXJYOGw0MmpqLzFnNGxEN3NiZitSKzBuaDU2OVd6bkxDT210T0pYanRQMkc1bXJlYVBsUDQ5cnEvNmdXenY0UHJpMGF1NzFzUjh6WTgxaGs5OTZxWklKQUxQNXM4NStwS3BsNldmK2ZzcnFob2ZLbkhJRWlYbHZCRFlwbVpOME43anBkaDZ0MjVQOTVRcW8zZytkYU85eE54S0N5bTlBd2dBQUlqSVZBcU9hbHNTNDJFVmtpK3gyejB6WldNRFFXdGhlWUhOZTgwY3IzMzkzc2Yrd05nZEZ6Z3pWRngvSGpkc2ZUc3JTMnlXTE5XOGRlcEpjdVdJRkdNTktZdUJ1cnh2SFBXUnVKM0tETWxyZVZzNVNRK1JXM1pnKzBNODBiUmYvdC9mZUpCL21iR0JONHVKV1huZHZ6VXNqdXZaVWhTNEdJczBwYmRHelAxQloxWlR1eDE1QmZHbEJ4TjdqcjhBNVg3Umo2SDc4WmRObWNDc1VlUTlsRFpVQTRFQUFCUXlCVTg5SzZwMDBUcWF3aDNXeVU2Q3hCSTJ4aFYwYnpoa1ViR3FyRkpPRDJ2QVN5ZTI5bHlGbkIxa1BsUmM5MW4rTXZPZ3M4UlpvZXpvM3RlT3prYk9Vc0pXUit4VzNacDNkbE5LOGoyY2dXWG5adXowczR1L2RXaGl3RklzNHFiZEd4UFZOYk5EMjhIWHNOK2MzZEorMXdIWkpJeGp0ZXI3ZWFiVEpqS0hzbU16aUFBQWdNSXhDcWVVZllVcFNiTlEyb1hVbzhhZjVKbXRweVduVEJtZEROaVYyVjVsMHozZkE0WTI3UEVTZDZpZlJ3OXQ1S2h4aysrQ2dkQzEySDZWUjRIRytSN1NxU3ZaV3dGUE8yY3BZU01yL2lHdll3ZVVXYWw1ZWQyL1BBWlBmZXlwQ2xRS2lzckJZZFo1MnBMV29qVDhSZVEzNXo5MGs3WElja2t2R21XWGx5V3hLMzZQZERIY3U3Zk5tdHhHQUVBUkFJSkxDaHZ3YzBPRHd0cm1VVFdZUEREL1NsQWJXclNZQmtaVXBiUGhqT2ZYVmdyTml6S3MxN2pnM0VjZnRBMGZTV0hoUG9NR0NCbFFuc05XeHczdWN6ZEhiQ2h1aHp0M0tXRWpLMzRsYlUwMTJYcVNMTlMwdXE5blFXNnAvYkhVOW1NVnQ2dEhzcEVDb1JxMFhIaVdacks3UkI1ZTJUZHJscTBRUC82YzNrRWdWZFV1KzVPeDByVnZteVc0bkJDQUlnRUVqZ1FMNEZENys2NFRPeHd4T3o1akNUbFNucTFQYTVKNFpIZFUvU0NBZ2ZHb1EvMkxoOVlEcnhXSjRWcEJzNHFXZEZZVVkrY1JobDZRUStORWtyK0xkeWxoSXl0K0xPTzlQUFZXbGVYblp1WnpRZGEyWld2aFFJbGJUVm91T3NzclVWMnFCb016RGI0QjZuNkhKMUNqVGNrcXpYaTcrNTBMVERseSs3blJyTUlBQUNZUVNXZmpna0hHMHA0b09kSWRGeXdsaHptSzE0REU2OWtoOXM1NFMzbmF2cTgwWmQwdytQcytOMld3aHVickF1Ym8xUDB2SUl3KzE4NGpEYXZjWWpuUmRCd3hDa2FPaktidVVzSjJSdXhhMmxCNGFTd0ZWcFhsNTJidWVzYkx1ejk1WTh5b0ZRS1ZzdE9zNHBXMXVaQm1hTFpKbTdzclk4KzZSZHJsYUVFQ050czVMQlZ1VmR2R3d2RHhoRDJVUHlSeGdRQUlGUkNCeU11S1hJbjVjMWg2bUdtWk9URU9wWC9jRWQxOG8wTDMreWNic2poV3RKeHZKU3gva3duWmhHeUpneUU0ZFJkNTBIQ254cTVtM2xMQ2RrYnNXMW5EZVlxalF2THp1M2MxYTJQUmtvTjA3bFFLaGtyQllkSjV1dExacm92V2l5SEdDZ0dWbSt3VjJGZHJrT1NNRG5GUTh6eCtmRlROdnZhMk1vdXk4L3VJRUFDSXlCd0ZpM0ZNa3pvTXpObjZ5MWtxdEhGb0ptbkN2VHZQd1p4TzBETUNaamVXbUl0Y0IxckdrTWJzcE1ITmFjTWNJNGVOakRXQ2thejFiT2NrTG1WVnpOWFQ1YmxlYWxwY0x1ZXhxM2M2Q1dQUmtvTnk3bFFLaGtyQmF0N0w3YUNtdFE2aTJPYjNDbk5CbFhJM3lZUVhWMms2Vmt1NXRXbkRHVTNVb05SaEFBZ1hFU29DMUZ6dWY0U3FhZHptSFNTWkVkbVZpTEZzek1aSllRK2JLcFRQTkdEWHNVanJMbWRwODBzVnRtbHE5VmRqZHZsRW55UER1dVVPWThFNlRnWTBXVDNjcFpTc2pjaXB1M2QvTldOOXFjS1hzWUMxVmZhZk9McTY4VWlEZ0pucVN2dHNJYVZONCthY1kxempiNDl5Q2VmSitYeXdnYkhTdmFHTXB1cFFZakNJREFPQW5RbHFKZVlIclB1VFE4WURxSG1jdy8wVmNTcmtYMUs4TmpzbThWaFVRSURuTVF2d1NZOE54dVBESUdQc3UzWXAvaWxBa2Q1TUNUakE3MU9kRlc5R1ZuTVpQbDRSamo1Vitaclp6bGhNeXR1RU02Z2NtNkt1dno4ckp6dXlVRE42Yk5UL21VQXhFbnpwTDAxaFlkdE5YaG9tVHRlZnVrR2Rkc3hJRXV5YXg4clhrcm1yWmY0Y1pSOW9FWnd4TUVRR0JrQWtXMkZMVzJoMlpqeldHZVR6NUN1OUk0K2lsK1VvUS9uZXI2dk9mWmlZVGM3cGRIdXZKWnZpVzI0Q28vWnE0UFR6SnFyM3ZDZHRrUmw1NGc4bXV4Y240eHM1V3puSkM1RmRkMjE4cFhwbmtqWG5adTk3S1FqbGJ6VTJIS2dWQko4Q1Q5dFJYVW9QTDJTVE91S3R2d24yN3lQWTdIeEd1YTE2MW9ZeWk3bFJxTUlBQUM0eVJBeXkzM0F0T3JCYnpYVzNPWXRmWjJuUERVeXg3b0JHVlJuZWFOR2t6M2MzdXVmSHlXYjBOL0pTZzN4bEFQbnVSNWZuYWtTbUhHUGk0cUo4MWsrVmRtSzJjNUlmTXFia3E0ZmZQcU5DOHZPN2ZuNEpEZmNYS25pTXVCVU5ud0pQMjFsV2xnUGhGejlrbHpycjZvQTl5ZXIyZFM3bnJySyt4Z1l5aTduUnpNSUFBQzR5TkF6NVhnTFVYekFjdWsxRmZyUmhXdlFzMTc2RDZScVN0N05VeEtOc3RYQ3hvRUhwdzBuZmpvQk5od0ZWcml0NUl1VlhOQzI1YWNyWnpqRU5MT0pqR3ZzVGV2NmpRdkx6dTNlNFNMbmRnVStqaEE4QmJ0cjYyZ0JoWFB5dE1wejlRMXRUWUZjNjY1cFN2a01ZNnlGOG9RZ1VFQUJJSUowSmFpN2REQWh3RTZlclhNb2NZVmF0NUZ0b3lNMjNNWnNGbSthWE0yWm02TW9SNXNGOWR5emt2QVBuM2VkOGlWczVWekhFSjZjcTZ6K3E5TzgwYTg3Tnp1a1U0NXNTbjBjWUJnTFRxdnRrSWFWTTQrYWM0MXIzREYzTWRSOW1JNUlqUUlnRUFnQVpyRWN1ZnVCc1ZyZkdtUWIreVhPV3R4ZUpRMFJJV2FsejUrbnVZalRkenUraG9ibitYcnNsRnJFekRjUUIzVmpoMTY4UTlzVzJxZUhUNmpuTE9WY3d4Q3BtSVkwM2srL0YyaDV1Vmw1M1lqRkRPd0tmUnhnR0F0T3ErMlFocVVmNTkwaGlzcjA0aldjWlI5eEt3UkRRUkFZRENCSWx1S3pnOCtMV0N4c1UxNTFjWG00QndIK1ZhcGVlZFozNTdiYytSaXMzeXpneG5rSkdLY0g1WlRjdE1pWU5SZVJtbnBDVHdUbnh2OFd6bExDc2t6MGZZdFBoMWRvZWJObEgwNEN5V21PNFZlRWtTeEZoM1FvUHo3cEROY05mQlMveVhMWGlwdlJBWUJFQmhNb0IyK3BTamFHcndVYTE5dXQ2RmpPVHFEY3h6a3V5QysvT2lqajVaSVlGRGlMWHZIQlFYa2RuOWNObkc0UDFRWitwT0pYYW0zdXg1RnU2RlR4ZlBKb3RYOEpQMWJPY3NKbVpmYm92UHFza3dWdFNGNmVZRkx1L095YzN0T0J1NnNmRWtRQlZ2MDBBYmwzeWZ0Y3MwcFYzSG5rbVV2bmlGaWdBQUloQklndmZKVWFGanEvUTBNMnBaTHRXWkVtZEZZMHR0MGZXMWdOaU43emtxdFoxM2NibmxaUm5maWNJRVB1Rm9oQTR4THF0UFRDRTVraTk1bEJsN2VyWndsaGN6TGNOZXAyVU5WVmIyOHdPWGRlZG01M1orRE15dGZGa1RCRmoyMFFmbjNTYnRjL2NVcTdscTI3TVZ6UkF3UUFJRlFBcTN3TFVYVTVYVWV2WmtzbE1wc2xScU5yVlR6UnZ2c0pZUGJNeVdTRHU3RTRScGJZK1NOa3UrNEtxaVhPQi8reFlYRm5MVlhKZ2Z2VnM2U1FwckVYVVBOWFZwV3VlYmxaZWQyVjdyRTVzN0tsd1ZSdEVVUGExRGVmZEtNcTdkWUl6aVdMZnNJV1NJS0NJQkFHQUhxeHJJaDJQeDRRN3ZIYlhvMFQ0VnJGVjlPMVdyZWxjKzdlWEs3NjV2WTNJbkQ1L2E4Z1VJZGx3UnA3bzBDTHlkZkhKS2ZkeXRuU1NGekNsUDdnT05SdWVhTmVObTUzUkVuc2JpejhtVkJGRzNSd3hxVWQ1ODA0K29yMVNodVpjcytTcDZJQXdJZ0VFVGdJSHhMMFVKRERGazcxZXIzYXJvUEZwVDdSQVRpZTI5TENUMHYzaFc5SVB4bHAxUmV0MlZrdnZlMkhJU3oyYUxMTVVGc0VBQ0JzZ1NLYkNtaWNXbDN1REdUK2JTNFVSZmZrWEdlY0FlMjk3WmthZXJpcGVKR3IyUWlpSjVMZ08yOXpRMFg1bkUyVzNSWTJSRUtCRUNnS2dKM2hIK2w2R0c1b0diSXdRNFBOUjc4OGFwRVBhbDArZDdia25JczN0My83VjdKTkJBOW53RGJlNXNmTU16bkxMYm9zSklqRkFpQVFHVUV3cmNVS2NYTHQzTldKdGZwU0xqWTN0dlRJZlB0SzBXeHZiZTNMeWVVSEFSQTRJUUowSnFwb0svbVJyWDdaWTlYZnY3ek5yb0s3cjI5amNpY3lxSVczSHQ3S3NzQW9VQUFCRzREQWkxMXJzUHdndjZEdXRTN2doM3pQenplWkljb3V2ZDJza3M3OGRJWDNIczc4ZVZGQVVBQUJDYVRRT0NXb2kvOFNheDN4N3ZVNlBRald5MjQ5L2IwbCtoTVMxaDA3KzJaaG9IQ2dRQUluRm9DQVZ1S2FyLzRBMjJ0ZDltSFQwOXRzY1lsV09HOXQrUEtHT21NUXFEbzN0dFI4a0FjRUFBQkVDaEpZS1VwK3Y4aDcvckZULzN5Tjd6K3p4OUp0UzZaQW8vNUx5bldxWW1PdmJlbnBpcENCTUhlMnhCS0NBTUNJSERDQkdoTFViR3IzTUdKSjF6YUViTEgzdHNSb0oxWUZPeTlQVEgweUJnRVFDQ2NRTHVZM2hVaTRPTzg0YmxQUUVqc3ZaMkFTa3BGeE43YmxBVk1JQUFDcDVRQWJTa3FlRzJmMHBKQUxCQUFBUkFBQVJDWUJBS3RnbnEzMUhkM0p3RUlaQVFCRUFBQkVBQ0JLZ25RT1JFRnIzNlY0aUJ0RUFBQkVBQUJFRGpqQk5ZSzZ0MENueE04NCtSUVBCQUFBUkFBQVJBWWhjRGpoVFh2MTBiSkJuR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TRBd1NXUG1HOTc3ODNxdG5zR0FvRWdpQUFBaUFBQWljU2dLSGdpNW8zbE5aTnhBS0JFQUFCRURnTEJKNDFuMmtlWXNWN0lWdkt4WWVvVUVBQkVBQUJFQUFCQ3dDYStLV1pSdHVuQldpTXp3VVFvQUFDSUFBQ0lBQUNQZ0pySWtuL1I0NXJuTkNyT2Q0d1JrRVFBQUVRQUFFUUdBb2dRUHgxYUZoN0FDclF2UnNPOHdnQUFJZ0FBSWdBQUpGQ0xURUUwV0NSK2ZGMDRYQ0l6QUlnQUFJZ0FBSWdJQk5vQzJ1MmRib2dtUHpXRDQxTklRbkVweEFBQVJBQUFSQUFBUmlBa0pjc1ZGTTlmK2xiWVVaQkVBQUJFQUFCRUJnckFTVzJWTGw4MEpBOVk2Vk1CSURBUkFBQVJBQUFadkF2QkRPNkhGdFI0alAyd0ZnQmdFUUFBRVFBQUVRR0NPQmFYSGtwclpDcXZjRHJoTnNJQUFDSUFBQ0lBQUM0eUt3S3A1aFNkVzZRbnc3YzRNVkJFQUFCRUFBQkVCZ1BBUjJzNXVFYWkwaFhqR2UxSkVLQ0lBQUNJQUFDSUNBUzJCTGZNbDFJRnZ0ZmlFK25uR0ZBd2lBQUFpQUFBaUFRSGtDZGJFcEUxbit5VnYyNXFJWENmRTl2clNmL2NpRG4vRzV3dzBFUUFBRVFBQUVRQ0NNZ0JEWEtlQkMrK2hsem9jVFhpakVxN0lKeklvSDJqaTFPY3NGTGlBQUFpQUFBaUFRU21CQmlEMEt1L1dXYUVWY3NpUDl1aEJ2c2UzS1hIOUhORi93bU9kTUduQUFBUkFBQVJBQWdkdVpBSDN6ajdielR0KzhFTFhZS1pKL1JLcVh2T3hyNmNZRlV0Qjkyd2xtRUFBQkVBQUJFQUNCSWdUT1NVVmFhMStLRmtVODRadEcvcUFRVDdxcWQrY2loY1duaWxKRU1JRUFDSUFBQ0lCQVVRSno0bVlVUFViZkNUd25CT2xWNS9yM1FqelRzMXlXajBnUnI3RFRKaTEvR0VFQUJFQUFCRUFBQklZUk9CUmZqaGFhbllnKy9pZXU4c0JmRk9KbUwzVzg4eWt5VTkvWWNrbzlZUUlCRUFBQkVBQUJFQWdnc0NHK0ZoMjhuUUxXNnEvTkJuOEJxZDVVSDdlMktRUnA2R3c0dUlBQUNJQUFDSUFBQ0lRUjJCR1hwNDU2dVdHZjB4UTNPdHEzS2NQTkNHZjNrZmJEUHdpQUFBaUFBQWlBUUFpQnBuamZ6amNQQ0RqYkZMYzZpZjlMNVArYWVES3g0ZzhFUUFBRVFBQUVRS0FvQVZvdjFSaXNTYWRJOWRMQ0tuUHRZeit2WVFFRENJQUFDSUFBQ0JRbE1DV0UrSzRYRDR4Rmk1N1hyUUJkOFlSbGd4RUVRQUFFUUFBRVFLQUlBVm92UmRjNzAxVlVtY2hURFNFM0U1bXJ3UTdjTUI0d2dBQUlnQUFJZ0FBSURDVXdJMjZzUEVUYmRuTUQwbUJ6ZjkzeXBZTTBMbGxXR0VFQUJFQUFCRUFBQklvUVdCTmZpYUxuWmcvUjBHblFBcXVqUFcyUi83U2RkMEFIMlE0Sk13aUFBQWlBQUFpQVFJYkF2cENuWTNURjB4a2Y1ZkFjSVc3dE9WNDA2K3ZZWVFFQkVBQUJFQUFCRUNoQUlGNHZ0U3FQa1BSY2RKQkd1cHMzOXA4VE56d0I0UVFDSUFBQ0lBQUNJQkJFb0tFT2ExNVNwMk44cU1PaTBPR1JOL2pROHFFY25zWUZBaUFBQWlBQUFpQXdFb0ZrdmRTUzZzanVkTncwNklNSjlxbk5zZWVHR3A1MkE4SUdBaUFBQWlBQUFpQVFSaUJaTHpXbkZqYzMzVGowa1VEblMwV3g3dzYyODdxWVlBTUJFQUFCRUFDQkFnVG00L1ZTcTNJSWVkbWQ2LzJqek5kNVZick56TGNFQzJTSG9DQUFBaUFBQWlCd214T0loNW1qVmJtMmVWcXVjamJYdzBLOHpUNUFJL0dnMHlheG5kZEFnZ0VFUUFBRVFBQUVDaEpRblYzNS9TSFN1cnViVnVRWEN2RVd5MnFNZE5va1gzTmwvR0FBQVJBQUFSQUFBUkFZUXVBZy92ekJ2T3p6TmpwcDRCY0o4YXJVWnBtd25kZUNBU01JZ0FBSWdBQUlGQ1hRaXRkTDFacTNvdW4wazBXMSs0WDRIbjlTMk03cjV3SlhFQUFCRUFBQkVBZ2kwQlZYVkxqSHhHdWExM1dNV2t1SWoyc0wrOGQyWGdZRVZoQUFBUkFBQVJBb1F1RDVlajN6WFc5OWhZNjMwaFhDV0xTai9zZDJYazBDL3lBQUFpQUFBaUF3SGdJMVVydy9uWnZVanJpYzZ3Y1BFQUFCRUFBQkVBQ0I0Z1RvaTcwZnlJOGxoQm1Vemc4RUh4QUFBUkFBQVJBQWdXQUNzK0x6K1dIcHpLdE92aTk4UUFBRVFBQUVRQUFFaWhQbythTThMS2VFcDhXUjN4ZXVJQUFDSUFBQ0lBQUNZeVZBdmQxMU9tMGozdjg3MXBTUkdBaUFBQWlBQUFpQVFKYkFram8yc29GcDNpd2F1SUFBQ0lBQUNJQkFCUVJXaGVoRjgrcHJnaFdramlSQkFBUkFBQVJBQUFSY0FrdnljMFliK0ZDUlN3VTJFQUFCRUFBQkVLaUt3THg0Vi9RQ2taNHdXVlUrU0JjRVFBQUVRQUFFUUVBUnFJdVhpaHM5d0FBQkVBQUJFQUFCRURnZUFvdDM5Mys3ZHp4WklSY1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lIYm1NRGpvdWoxMUcxTUMwVS9xd1J3SDV6Vm1rVzVRT0EwRWpnb3FuakZ6ZE5ZRE1nRUFxVUk0RDRvaFErUlFRQUVDaEhZTDZ4NXhZVkNHU0F3Q0V3QUFkd0hFMUJKRUJFRXpneUIzZUthOTlLWktUd0tBZ0lKQWR3SGFBb2dBQUxIUjJBKzFyeTVROGhmOTkvLy9wZGYvOW1Hclo4dkg1OTB5QWtFam9jQTdvUGo0WXhjUUdEaUNNeitWZWI2TitVTDBZNlY2dnJnbFA3aHI3N01LTituQndlZGROOXFNSStaeWtRSTZTL3o4Ny9xZDQ5ZGZ5RFR4djlzYjFENHNmbmhQaGlJOHNUcVphQlV6SFBpN29xSkU1Z0J2MDJzVzBiM0djTlIrYUxmR1NmMnRhRXBQZTlQa214dkRRMDYwUUcyREYxakdBUG1NU09aQ0NHOVpWNXVmTVhySGp2T0d1YXBZWE5BK1BGNTRUNFl4UExrNm1XUVZOeHY0dTZLaVJPWUU3ODk3RFRrKzhBOWYvYXZYOThWNHVaNzN2T2U5MUl2OUViNWtpL0dqN2dRNWZMc1pORDVhdmxjVDNFSzFXQWVjNEVuUWtoZm1SZnJZcERtblJHaS85S2ZmOCsvZUMrMXluOUhqZnl6VFNFdSt0SVp1eHZ1ZzBGSVQ2NWVCa25GL1NidXJwZzRnVG54MjhLK0lNVG5WVUZYaGJpdURCOFJUNDZoNUtUSTVSVW5PVGk5aFI5UlFiY0hoNXBzMzZvd2o1WEtSQWdaemIrSkZicjI5LytZTk9rZ3pic3JudW1wU0VJOG8vNFgydUlLUzZVaWExZTFiZHdIWHJ3bldDOWVlYnlPazNGWFdLSlBuTUNXN0xlUjhieDRlMXphWFNFNnNhbng1VEdVbjE1bjVSVTJlM3UvRFBxbE1lUjZhcE9vQ3ZOWUN6d1JRa1p6ZkY1aVI0aWpuWUdhdDl1L3FrRFJNeW1aRHA0UjYyTkZsNXNZN29OY05GRjBndlV5UUNybU5SbDNoU1gweEFsc3lYNGJHZWRFTHk3dGxoQkpzYmNHTGxZSlpMTWlsU2xkU2VwRFlyVW81RGg2MmtPeU9UbnZxakNQdFVRVElXUzB5cWN3ZnVyTi8vYnE3a0ROMjB6V0c5Qzg0aE14c1ZuOW1qbFdnSjdFY0I5NG9HaW5FNndYTGNMdy84bTRLNnh5VEp6QWx1eTNrZkZBZDNEclpucDNmL2k2cUFCQUcxTHZDbkV0SUdnVTFibzBFeGNVY2tJRFZZWjVuRHdtUXNpczVwVUlCbXJlWmQzQm5UYlR1NHVCcjRUbDhlSSt5R1Y0b3ZXU0t4WDNtSXk3d3BKNjRnUzJaTCtOakR0YU5hWXpaUWRKdjZBY2hYTks4WWIyWkpkcHBtNnZYSWFuT25abG1NZFo2b2tRY2dUTmUwNlBUNjhLY1NrR3Rxd0hlTWJKejVzVzdnTXZGdWw0b3ZXU0t4WDNtSXk3d3BKNjRnUzJaTCtOakZyZjBSU1kvbWpCL3VaWXl0K0lWVzhuTExIbmgzYVB3NUk3YmFHcXd6ekdrazZFa0NObzN0V25FMGk3UWx5TmpZdDh5SHFNR0ZsU3VBOFlFR005MlhveFlnd3hUTVpkWVJWaTRnUzJaTDk5ak9ZSmxFNkJSUnNYeDFKK2Vzeko2NGNDRTlzeG1qOHd3aVFGcXhEeitEQk1oSkRSQ0pyWHZFcHVtYlVNVTJQWU9SZElmbGZlQmJnUFBMUk90bDQ4QXZtY0p1U3VTRVdmT0lGVDBXOG4wN1RlakpGT2dVV3Q2Mk1oa0d5VEQzM0V6Wi9senhWVmlIa3NkYVVTbVFnaFI5Rzg5V1NJT1VyWE1zekh1NHZHQnk4L0pkd0hlV3hPdGw3eXBHTHVFM0pYcEZKUG5NQ3A2TGVUYVUzdjVVbW53S0x1K25nSTFOVzd2cDVaRzVybVRvSFBGZFVlbFZkbmFKcW5KVUNWbU1kV3htcUVYRlpWTlRZaFI5QzhOZE93MHJVTTUvWEN3akVLbHBkVWhmZUJtK1dFM1JVblhTOHV2RHhiTlhlRnVpazZlWG1XY3E5RzRGSWlUWGprTDd6N3ZtUmJZbHFRaHp1cE9jejArTG9UYm44N3NlNmFLYkNvM25HQ2pHeTVNOWE4ZXZwNFdEclRCUTQzb0ZscHVzYXlCdHNqMXVKclhVZHVkMzI5dG1QRXJQSWZRY1FvcWtiSUZmZWtpME5WVlQxT2FTU0JWU0taWFVYUzFWbmJ6Q1JZMUIvdXNOWXlUSTlqNXh3dlU0NTkxUHVnL2ViZmYzRk9rbjduMDM1WEhIdTlGSDg4RXRocTdnbzMxWGl2V2ZiNWRZb0VqcGI2My92SHlhb0lmM083VFZ4cmI2UW4yRkhQTGUzNVBuTnd2WDIyR1hmMDk0ODAyeTB6QlJhOTBSZHZCTGRsOWN3Vi9RdUJjUnVYQXdOR1ViWFBtTzY3WEVHNDNmQlVicE1BQUNBQVNVUkJWUFgxMm80UnM4cC9CQkdqcUNJaEd4ZHRKRG1hTjB6Z3haOXRQdmh6ZG1wa0hxNTVJMWVDNWQ5SlVyRFdNc3hlWTZsV2FCMzFQdmhKdW4vZXFlL1BFUGxPL1YxeHpQVXl3dU9STUZkelY3aXA1bWplMHlSd2RJNldCdmIvSXFUZG5lMHdwQm5mK1Y5NUVYZUMrcFBPNDZ2VytDaFBSZG5US1RDdjkwaU9yVmoxYmdkR1Bnd2ZBYXowR1hOT0w0Qk41T2Iybk9LY0dHYVNKMURFWDN1ay83Rk9LbjVGYmVHT1cvYTdsbC96aGdrOEw0N3V1VnY4Y0NxeE5BVm9YbGNDRTkxYXkyRGNqc013Nm4ydzhFMTBobm92WE1KVGYxY2NjNzJFUFI2alk3a3IzSHN0Ui9NR0N1dzhhZWd3aEtvZTZiL1FGdUk3d3B2ZjJRejVJY0VmUUZUT2FkRUpLQzE3ZkQxK1pEOFhUZngwQ3N3NGxUWXN4Wm8zVktIT2grLzBXQkI2ZnJxMGtOa0U2bXdra3R1ek1hVEx5V0dtek1ORWJJbFh2Ny9SMzVQU3hsYzFiV0dsK1VxZFFmSi9tRG0zSWtqZ1d1TVphcXRmWkswOFFQTm1KVkNDckpydHZFeStpcTJqM3djZkxIUzAyNm0vSzQ2M1hzSWVqOUV4M1JXWmUyMGxNMXNXS0RCNzB0RDRlRldQOUlXNktEQUZXUEZkTkVMeU5FRXJIdnpXWk5oby90b0lLVVQweVJNOVdXVkZiNGZvTlA3NFdoRDh1U2hUcE5mbG9QNnpsZnR3WTdHVDg2S29tVEFhbm5MZU0yYmxWKzl1OW4vekRVa0NQelk4SVUrSUpiSHV1SEs3NDJrc0o0ZzVpc0pFdkVOOEpvcFd1dFo3UlVWdFlaYy9DVEthTjFUZ1BjbTN0U2wvelJXZ2VhT01CQ3IyYnJxV3dhUjJISVlTOThGKzJFZEg0bEtjL3J2aVdPc2w2UEVZSGRkZGtiblhzcG8zVEdEK3BKRVA3Nm9lNmFSM2ptOFR3TGh2eGNVL2pYdCtSK3NxNWU3bUtCblFNK042SnQ2NW9QZVJPK0tOMWVuamExK2Y2R01uYUUyQjJjNGx6ZlRja05kbVlESmIyNEVCcWExNSs3eS8wWXd6ZkpWSzUzeDRIOXJPZDRjZElNM3RkdGpVZkpLWW95QVJhdzExb0lRenNsQk5XMWprWjRabU5HK1F3TkdPMnZLMlVuZFhvb1JvM293RXFxSzIwclVNYWNVZGgybjArNERtaU1NZmZhZi9yampPZWdsN1BCN2ZYY0h2dFl6bURST1lYaFgyWkp0TkgraFJ4Sk5XYlhvc2ovUURuK0pSeVovNm55OUtYZkRBejcrL0lmb2RFbmJlbzBFRHl0QVVIblhaY2hkTDVTU1RlWHpOaSsxczBHcW13TTdIaWpEMDJiSGN5UXJtZC9FK1kxYTZsRjMvbmorL1c0aDN5R2l0MEh5ZFBPYlpsMXU1M1FtY1drNFNjNWlJNStMOVhYOWpqL3hXMUJaYWJJQ0dhOTR3Z1pmRnB1UjdKeHVOQ2RHOEVaZEFWVlFWYXhsVXdzTitTdHdIV3dYNjZSTndWeHhqdllROUhvL3ZydUQzV2tiemhnbnNleC9sU2F2Mk9KWkhPcW52OFkrRkRydGR4dUpQRXpYaW5mK1prcW85cEY1ZU4vVFJYb1ZTcC9KYlk0UkoxR1YvdjQ4bDdIbDhOZlRwR1ZiUTFXcW13QnBVZkxyMnJKekdZdlE5WXhicXBIYy9kNEhTZjE1ZHZ0OU1CWDZpa0FsMFlIWi94aDdjem9JbjFoUEZIQ2JpZ1JvQ3FEV2Q5V1BWdElVWnRvbWJhOTR3Z2MvRnI0ajcrdnRDQ2VvZ3pjc2xVSEdyV012Z2J3N2NkZlQ3WUs3QXFhb1RjRmNjWDcyRVBSNmpZN3dyMkwzR05XK2d3SjRuVFJTeHBGWHpHODhqM2R2bjQ4MzdGTnFsNG4xRkl0Y25TUjNRdUxsVURVVXZXcUt4bVlseko1dVB6QVJRRHA3SDE2SHo3STJqN1JaNHRmWm41SFU5cFBMVDVRNFhla01XYy9ROFk2VGl2ZEdKazFsdVVIZDNQK2pOaE9kYmE3cVQ1OXpPd3lmMms4UWNLT0tPNm9oU0M3U0xVRTFiV0dFdnlrenpCZ284Rnc5YTc3SmhvaUROeXlXUVphNWtMWU1OTTk4OCtuMHdYK0REMVJOd1Z4eGZ2WVE5SHFOanZDdll2Y1kxYjZEQW5pZE5GTEdrVlVQY0hjc2p2VFdheHNxL0ZZN0hoMjRiOFFHVEZWWHlnUmhwN3BGZVg2Z1R4NjYyWndDYUJTR3I1L0UxNjFIalcrNERPWnZPYUM1VEJJQ3VJRW1MNU9CNXhyUm9FVnBQcDBITmsyYklOclcxd1A4U202UGs5cHlrVGhKem9JaE5WUXNMYXVqRmxLS2l0ckRsTm5PbWVRTUZYb3UvdWJ2OHgwWmFaUWpTdkJHVFFNWWN5OFNYSzB1b2JmVDdnRjRYc3NOZE9kbE93bDF4YlBVUzluaU1qdkd1WVBjYTE3eUJBbnVlTkxKcGIyYmF4TlpZSHVtN2dtMHR5T1J6R2gyV0cwTDhUaXJZT2ZHR0l1c2wwb2pSbW1keDkxUllUOUwzK0dxeU5VU1VVMVZUWUR0Q1hWZXN3b3pEbUgzR2ZKTDArOVUwNloydlVKUEp2cTJrQWZKTUcvWTBLQVhpOXB4NEo0azVUTVJhTXAvdzZYV25DTlcwaFRsMzhSL1R2R0VDUi9TKytaK3NLdFZpaDJsZUpvR01QSmFKTHkxRndmK1I3d09xTm5jUVprREdrM0JYSEZlOUJENGVqL1d1Y084MXBua0RCU1pkb0NZTDJmdW9tN1JxSStONXBKUHFXUi9RNUU2cFYwdkVsTFI0amI0WWJlNlJpbjlKSjZMLzE4SVVpKy94dFpFZGJtYVM2a3hLL3ljbjV3Vy90Z2RtbUhuR3lORUZHOUdNYUk0MHZWeHp1NFFSdCtmSmQ0S1lRMFdrVnhPOTNjb3FSVFZ0WWNvZGJuWTFiNmpBYWh2czczZGlZV2VwUGpOWGVzYkdybnVueVZuK3pNb1FxaU83aVZnUXFqZU9mQitRYXZBc3kvQUxQQWwzeFhIVlMrRGpNVHJPdThLOTE1am1EUlhZOTZTUkhZVE1PMnFCaHVOdlRzcDE3UVJ2bWdGaURmWjZGaDMzNlBEWXBVZUhkemZNNEhRaTJlZk5QRE4yd21hTW5jZFhrczhNRzFHdGNBb3NQbFluL0FUSllTUVNmLzZNcWRXRitHNDdyc3IzZ3UwU1pqN0hLb2piODFJNVFjeWhJcmFwOWQzNkhDOUFSVzJoNFV3d3VKbzNWR0Nha3FhcmYwV0pQS01zN0NkZDNKL1J2SkVyZ1V4amR5d1RYeHhnbUgzays2Q001ajJWZDhVeDFVdmc0ekZxVTVNNnJydkN2ZGVZNWcwVjJQZWtvU012cTNxa3IzbFVUMWlUUDdsUUt3MGhQdXBrTHpjWGJEb3VnUlpQOGRsOFhXNUN6dU1yQ2JXWTZYbFhOd1cyUldXbTYyS3VnQ041Y00zN0dOMCtycDd0MG12UENFbnZzcEVFYnM5TDhnUXhoNHE0cnlyaWJhd0VGYldGZldjOXU2dDVRd1dtMDRYa2RkU1RJay85MXIzSjFSRGFkTy9IVFdHeW10ZVZRQWJjR3N2RWw4bFNHLzV4VDVzRy9WUG04aXA4SDVUUnZLZnlyamllZWdsOVBOSTZUSGtkejEzaDNtdXU1ZzBXMlBla2lXanA3dE9zOVkzcGtiNDJnWnIzdzVsenArUlpOdGNab0NDcnAvalRySE9XbTA2TE10V1BMeDJvMGRlbTVMKzZLVEQxaWphZWdROUxacVo1RjVwQ2JGdmVaRHdjYlVxOXprWVN1TjNOeExLZEhPWlFFZVdBUEYzZlp3a3RqZFcwaFJseDJjckgxYnloQWtkVFZLMTAvWkNWRWhuRDVubXBGMkJMSUpNWXo4U1hUTW0rRnNLMDZhajNRUW5OZXpydml1T3BsK0RINDdIZUZjNjk1bXJlWUlHZDk5RzBJVHBKUytjeFBkTFhKay96eXZFbC9vYmJIbW51MFR2YUhOeHg4RDIrdHZqZ05lMGF2SlRXNGpoTnRIOVVYVmZIbVNnL3cycVhOaFN4OU9sSng5OENXUWlmbGI5NWNyc3ZUdXgyWXBqRFJYeVJxZ2orNmFocTJzS3NNenZwYU41d2dhUGxkOHZXdzlZREJtcGVWd0paU1UxSHB2eXFMT2F6R0RhTU5lcDlVRUx6bnM2NzRuanFKZmp4R0IzblhlSGNhNjdtRFJmWTk2U1JBenJzQVQ2bVIvcGFaWnFoMkcxV0lEUjF1cHk1TGhsMVM3QXVWV0I2bnVMWHMxUHFPWW45LysyOWYzQmszMVVmK0ZxYWtVWWFqU1NDL2JXWEg1RW9nd3V6VldnQXIwTmlRZ3RzQmtPQUhpcFpBOFZpRGY3eEpXRGpIdFlwWEN3RkxXUElGZ1NzMlNWRnNqRVZpZGlocUtLSWhrQjlZV1BpVnRZc2JCRjdOVjV2QVZza3FHUE1sNERMcGJHL1FwNnZ4OS92M1hQZmUvZTljODY3dC91OWZ0MnRsdlI1ZjNUZmMzK2NkKzduM25QUC9mMDh6ZGVhSGcrUWtvN1dOT2F5SEpyNDJjeDlSdUNTWTE0N2wzQmZjYVhKbGlHVzFHZlZ2aHhOcTVkdzhxeGdyaURpNzcvQ0ZzVmRMclh0MWQyUkhydWpxQXNOdzZkVmhPV3RJREJkTS8wU1d1bVY4cFcwdkZJQ1lrRmQ0Y0ttSzhsNUtHcEc0eGZnTXFRZURHOTVwMVFySmxNdTVadkhhSUphSVhSTld0NEtBbnRhbW5HcHNYZlFGNmpnMCtLOVRMMTFOVTBXMFhGZTFZcVVsSGF0MFBGb1ZGbkZMRFJmMS9SNGNHczhTMkEyZStuTmVlbyt3WklaRDBXVGx2ZHBhcDFYVlZRNnpudEhlWlVnMTlRQVJ0TjlXWndOekpWRS9HaXpBTXVZNnNJT1grZ1ZscmVTd0ZGRVgrbVNxSmUwdkpHUWdGaU1hT0ZMQ21NM1VkL1JYbDU2U0QwWTN2Sk9xMVpNb2x3cU5ZL1J4TFJDNkpxd3ZOVUVMclEwOWp1aGFvcHZSRTE2MGZSNGEvY1VlYjdBR0hPZzVWbnhmWEZJUi9MUXhleGYxWE53bmxUTVN6VmZTM280M3RRZUxHMWRaNWVRb0dlOUxoK2VYbGplUnN0MzIwQmg1WmVuRDdtMzFJaFEwNkYwcWY5WndGeE54SVdXdW9zeEdsTmRPT1N6RU1MeWxoUjRvWnRzVHlUVEkxRXZhM21GQk1TQ0ZyNzB4SWhrUEJ4VjF2TEd1MmlyNjhIUWxuZHF0V0lTNVZLeGVaeVVWZ2hkRTVhM29zREYvcWhnYld2eWlKcjB0Y0tnYnpnMW1WeXFabUY5aXQ0OVYvNVV2SkMwbVAwcjVlN1JDRFZmUnQwWDBhNW15SVZ3ZzRoamFtN29HZWtOa3NMeVVwT3FES1lWcVQyTXJXOHBYRFFkeU90WndseFN4SGVuZTcvWHRPV2xFNDA5a2EzUjFJVVZYdURDOHBZVStOZzhsNGkxby9hb2w3VzhRZ0ppUlF0ZmFxSmRaSHRZb3JUbEhVNFBocmE4VTZzVmt5aVhrczFqTkdtdDRMb21MRzlaZ1VNdFRUUW1OYWJGS0wyQVBLeWlUQ2dkVFcxNWV0aGw4ZFZDRnJPLzYrR3VVeEVkYXI2YXNoR2lKYUhQZWxLUHhpdTlPVSsxbi9WNEM4dTc1VmxScHoyN3lxQ1VlZUdDR3Zwck9zVGpER0V1S1NLVjhJTlkrbXRxUHQxMmpvVkJHbEZkbU9WOU9XNTVTd3BNazhXUEVyaDNVZ3Zzd0M5cmVZVUVsSmdzMzRIak1jTC8wcFozT0QwWTJ2Sk9yVlpNb2x4S05vOFQxd3F1YThMeWxoUTQyS0NQUzQzUG4rWGROYjU5S3RkTHJnbnBobUd0MFBFNGtzMmxUdURvVVBPMUlkdGZhaFFldWlTai85OGhMT2hKV3Y3UnNPZVcxMjRpOTJ5ZDZRNnhwSDZEbXd1U1ZOTWg0YzhRNXBJaVhuT1Q3OWNLNVRDZXVqREROeUp3eTF0U1lPbzVwYmNtdGxYaGxyVzhRZ0lxdVEwOWJSMHF6V3IrcFMwdjlTWGlwNW9lREd0NXAxY3JKbEV1Slp2SGlXc0YxelZoZVVzS0hPNlBVdlhlNUJWM1ZFMzZXc0gwOExkTW9idFZPTXhyaFp6VnAwNUxTbDdNZnNuK2U2ajVPcGEyaW1yZy9aS2lEQkh0U3RMaXFCMEFRekRLazNETGE5bHY1MEhPMVV5SFRJNHU4NytpaHY2YUR2RTRRNWhMaWtnZ3JjZlN6eFUyc1krbkx0Qnc0bDRHRjdlOEpRVW15NXVZcUt1NmNMMlc5N0I0WWtoSVFLTHNxQW1OVExwNmp2S1dkeWc5R05ieVRxOVdUS0pjU2phUEU5Y0tybXZDOHBZVU9Od2ZwZEd3NktHT3Fra3ZtcDU2NmpMdTFIYXkyYk93T1R2TTJpUEpXc2crN2R3dGxZVlE4M1ZGTmxSaldnSkxSYlRkYjNvSzI0OUw1Y0FmaVZ2ZUxlTGRLMFpybHI1b1BrOTdxSWIrbXM1alN0Y1p3bHhTeEN0dTFYU3IwQ0VaVTExb3NmVWhibmxMQ2h3ZHBiZUI3dXA2NDdXOFcyNXVtaFVNbDRDOFI3Tit6ZmduenZLV2R5ZzlHTmJ5VHJGV2pMOWN5amFQRTljS3JtdmM4cFlWT053ZnBadGp4UDNlbzJyUzE4N1ptUGVZcklGblZ1bTZ6MFFVZExub1VjaitmTW4rZTZqNXVpWnZudGdmOG9hUG9xUmVIOXNLMERQQ1lUV3p2TlNGZGxaRnZMenI2Zm1JQ0I2aW8yVFV0Q2RKN0hXR01KY1U4VVo2Zy9oQzhhamJtT3JDRHJ0SGhsdmVrZ0pIdThrRkdvdm0reFhxQmN2YitKeS8vSDJxQkQvekx6OW5WVVRsRXRqNzlmUzVDeEY1YUtLODVZMjJTRXA2S3VuQmtKWjNtclZpL09WU3RubWN1Rlp3WGVPV3Q2ekE0ZjRvSFNzU2x3bU5xa2xmTzJlV2Q0Y1VyRmRVNWl0cTdmR0ZQOWwrNDAva3pjVjcydi93SUUxMDlkWmRscnlRL2V0cVFUS08yL2pPVzZlditTS1dqQzZKRHpSZnRBcVF4ZnVjdi93MWt2WXIvK1huWkQ3TThSY3ZQL25LbVB5TDFzblBNUDlLVHJ2TmtoNTFGOUZBRnN1djAxRSs4YXA3aVJlenZEU3Q0cHRlaUZwM1JHb0Z6dUlyVG4vV2hmK0Q3TmJXcmxvOTEzU2NRaFdhOVR0RG1FdUt1SkRtYlA4MFJkQmwzaDVJSFV0ZDJHRHpCOXp5bGhTWXhQb2RrbkdwK2JpWGl4cTdDcGIzTUs1ZDlrZjArbW5sNjZGTDJ2aWIvK0tJN2psNzJYOVpkVDc4djFZbHIyQjVoOUdEZ3VVZHFWYW91dXh2Z0hTSmFUcUdVbkd5ZmlHdEdIKzVsRzBlSjY0VlhOZTQ1UzByY0JEVENtcTgvTGJXcTladCtTei9JL09hUGV2bzk2eWRMOHRyZTV5aUI1TG1iVTV1MDN3UDNhZmNObzk2YWVpN3pVazJaOWJNWERhd2tQMFZULzk5c1duTUxXUGVsWEtMLzBMTkYwMThwUzF3bzAyeXBrK3hXZnA1UTEvYnMrM1p2RGtkL3ZJOTk0NERMdHBnOTdIcXA5RFJVL1BXSkJtenZNY2svRTBQcy9ZRDdxbkFXZWlhbGxzL3BQWndPNDJxaC82YXR0RlVvY1VwenhEbXNpSnVQRDRnVVQ5ZzNoOEx6SC9HVkJkMjJib1R0N3hsQlk1KzF6eis2bGVhMDNVdXEzVjdMTytUYjN6MSsxNTk2MGxsZVhNSjBtLzAyV3J1dWRpc1hpV3ZZSG1IMFlPQzVSMmxWcWk2SEdpQWRJbHAyaGFLNG1TOWduMm44WmRMMmVZeG1yUlc1THBHaG84TkdFb0xIR3BwNGl2YVNqWHBDMDF6bWxqVGpubHlzRmxkR3h3bEx1d3ArYkhqTU44eG5jVnY1d0wrc2psOVhkVFljdTNGa3ZsVDZxWW45c0t1RS9meXVJWHNIN0ptTFkyMjJEWnY2a1V2TkhJcE9kUjhaZEdXMjZldi9udnZleDgxWE8zaXVaOFo4L1c5eHBFMWJNM1hyMUt6TFl4Wkx0NUFWem9xS2R6cDFUOWg5N0VLSnhqU2NUT3p2RHNFMVlHS2FNbC92Y284TTNCdUo1Nkh6L1ZtM0J6MVZqWm1Kc3QranlXeWxsN1FOc3dWbWx4RlBqT1lTNHU0MURLLzhjNnVlVDNQWCtvZVQxMVljWHVUNlMzTThwWVdPSXIrMlN2YmIvNWJoUUlvV2w1UGxtS3ZYSUtuRFpubTk3M3ZOMS85cE53QUdrZXJXY2tyV0Y2Nnd5NStxdWhCd2ZLT1VDdGNYVTZuQ2dJTmtDNHhUVnNRSGFkU1dqSCtjaW5kUEU1Y0t6SmRrNWEzdE1EQi9xZzkwTHNlMStlb2I1TWViWng4ZWZTRmRsdzRlL3BGTktVa3g0SUpBLzY3ZHI0c0w0bnJVWEdlSVhML21UbmRvei82bU9BMi9kSGtERzMrWFVrdHF2MnlTV29rYkZBaCs1MThJczJHMDdQY05QRjN3ajh1QnN2QjVzdTlORWtjK2oyeW1uU1ZPRjZ6UnZDL0xacjdVRUxsUDAvWm9jYzNEYUJpTW5LeDhMcU43QTdmM1BKU3k4VFByN0Qwek9uQStWZ0t6b0s5MnRDWjFXNDJTMGxpc2tSMm9DOXBDblNGMXMzR3lVbUtnSlVZTzh6bFJWeDQyMU9udi9FakluOHBNUjRocjdDS3lDeHZlWUY5b2xxL3dwZzNGSkZMRUlwRC9qVXJlUlhMUzVtM1R4VTkwSlozaEZyaDZySXIvMEFEcEV0TTB3U2g0MVJPSzhaZkx1V2J4MGxyaGNPYVFPTmozdklDaC9xajlnS0RiZUk2NkxrUjIrY3RpcnR6bjZZbHVzV3hoZVN3Smd5UkRKdENhb3ZVNis0QXVXaktQN2tlNzRsMDhOVmV0eDg0VHJUU1d0NEhPWU5DOXBzRnc3NWhubG0xQ1doR0swbDRmVHRQWDNUdGxEbFpQSC9hc3luYlpxOXpQNzZBdWVwS2JmYmVMdVdIbnR1WlJ3bkhsUUtFWkhsVFU1aGJYanM3TUZDc0RmTllnRE5uZXhTdGRKSzZtKzNRbWxVMlhOUHhZc3BYeEtLN1FvdCt1MjlPeGc1emZSSHRjWnM3ZlRNUkIxYXVDOWZZSGVYTTh0WVh1TFRsNVJLRU0xZzVZNHBWRmNzYlVWMnpUd1U5MEpaM2RGcFJ0Z0hTSmFicHlsb3gvbktwM1R4U0dZOUhLeGhYYm5rbkpuRFVpZGZyNXN4bjV1MWc2bWlnblZxclZGdVZia3llYkpGMjlRYTh0dVBHQktRQmV4VDN4aVA2V1VtYksvTGppNWZIT3Z0dEhtcGZSQjNSYmZzZjBhZWVrNE96dTJRc3c4OVJZZERzaWJ1UnJLb2VtVyt5dWRuM0hsSDJKUE40VVFic0kwNmNlYUlKcjYzQzdQY2FzWWd0S1B0S29EMjMrTHhJVnlSeWNEWVNjSTYyS1pKSkRjNUdOZ2laVTZNUlRVZFJWbWkwVTNiUHZtakIxdC93TTNhWTY0dG8xZTloT0FjdXBISmRvQzhFdUxSOHRybSt3S1V0TDVjZ0U2WGdxSnd4eGFHUzVhMnVCOXJ5ams0cnNybzhvQUhTSmFicHlsb3gvbktwM1R4U0dZOUhLeGhYYm5rbkp2Qk1NcGk2WVU1MnFkV2tWc3laRFZXck01TGEzQXI5eEN6Wm1CeU5YL3hnNk9uWlY5cURld1d6b1dTaDZuY3o5V3JISm1EM2swU1NaaWFtNVNnUEp1L2RiQTQvVFNKR3hOYnZ5Tmx4R2pZbkxEcDMwN2pldjYyQjVzcE9oeHpFYWJmTXFWME5hSllZWEhyZlJaNjJpT2taQkFwUDNtaC9scFBXYmJrazhPUmozbDN5MjlRUkZYMlVXZFM1dUdlellMblFMamlMZUR5V1Q2Zi9Wb3pOWi81bzJuNTNhVHNOYmlXcDUvdVB0OGNPYzMwUjdiY3JCM1ZkaHFrTE5CblJjMUN5TVc5OWdVdGJYaTZCazZUd1g3dVNWN0s4UStpQjFMclJhVVhwQmtpWG1LWXJhOFg0eTZWMjgwalZaRHhhd2JoeXl6c3BnYVBqcEZHbElyQTdVR2VwOGV4ckp1eFljRkNNZ2txTjBZTnRsU1RSeFJOdlZxQXgxc0FaVUhhanprNjh4NnBwSVRoMEF3WENaRHZQd2I2Um00aklhdHpPUThsRlc3cnVweDRFYWh6V09oQXhGTEh2M1FFbUkxMVByY3FHaVp2bXRuL1htRXdUb280U2xMWkQ0VVgvZVQ3ZG5nYVRKSWtydDd3ZFlteVI2L013Y01oSjRNemFqTkZHa1lkSm9xYnJ0Unk3elc0cE0wM3phNURTalhGWEN0MERJY2pZWWE0dm9wM002SjhKbTZQcWRZR016SUhEZ2xuZStnTFA5WjltY08rTU8ycVpCTG12Y2xYUG1HSlF5ZkpTRHpsK3RoV1RQaVFkZm1DaG85T0swZzJRTGpGTlY5WUtYak5ZMXFTelRyblVieDVKbHZGb0JlUEtMTy9FQkk2NlNWdHA1MVI3OFVkRWNpV1YrRHVLYnVUWWR1NnovejlNMU1mM0c0K2U3Q3J0Z01hTTdHTTIwS0F4cFIwbnIxTEdqdHppV0VQWWt5Tm5jZEs4azlWWUZ6QjA4Z0VHbGVJZENsdlFSM0pFZkJwRnkyMklNalNoTnU0ay8xdkorTHRacHd6c3BEQTlnMSthQ1RLbjd5NmlrT3NPbnR6eWRvbnJRWmJJNjlqS3dTSFk3OUFVZ2gzc1VwK2ZuUFpaYzkya1F5V2ZwcWxIbFJYYWNTTEs3cDJZUmVobjdERFhGOUhPcUF3dWx1cDFnU1orMWgwc3pQTFdGM2pldHovYnZZbi9jd200djNCWHo1aEliaGM1N3lpZmZtUjFQZGh4ZFQ1bU96S3RLTjhBNlJMVGRHV3RHSHU1MUc4ZUNldnhhQVhqeWl6dnhBU2VTYTBDbGI2MVZEUys0OTA2WDhXbHNjb2RuLy9aK0YyajRWL2crUllyMFJvRnB1T3BrSUJrdk5kZDJMN2RaUnN2ODlKbXBuVGlrMVlVcy9DSXpMQ2NCcVV1eTRGTGJmK3A1UExHc3gydlpjN0xGRHkyZFI4N2E2TURHRzIzZk5ubktIbmJ4NVFRU1dESlgrb1B4RSt2Wkh6cWMrWTV5dEprMzduSkxDOUJvM29sV1dUbjRPQlFkL3RaeXRBMmhWRm43bVlTWmQ2QnQyRSs2eExGLzVybWhVYko5eWhTNTRGSW9ZbXh3MXhmeEpwMTRhUGY4WkhmVE85NWxKbW5Fci9yZkpqbEhZWEFqdTJBZnk1Qk1HcXdrZ2N6cGxoVnM3eEQ2SUhROVpGcEJhL0wvUnNnWFdLYTVweEthVVc5Y2xIdys4ajZ6U054cmFXNndjckR1RExMT3pHQjQ2MmxsRGthZHRpbWpzN1ZwTzNYOHBmODJDdGZmYzhESnJXWXNsSDB4SmtlcjEyeUJ2ZjdpclBjWmoxWmluNDdtclA1SXlPUmJJK3lYYTRjQitwM0pFdVNqaWQxTS9OUThqem1IWk5tYkNGamZpNSs4WDlsWUdjblduU2o1bVpxMi82Z1YrUlQybWVETUtGbnMzU0M1aDFQMUhiYVJjc3NyMTFTSHpENytEUURoNkxUZWtEN2dGaFRnN0dYdkdIQldtUDdkSndqSVRWTkxZYURKTzR1UHFCb01hczB1dWR2N0RBcmtZY1EwUzdsRE9yNGh1dENiRWxTK0ZUKzJSUUpzN3lqRUZpOUtFZ3lDVUp4Z3BXOFQ4WWtyMnFXMTM0eHlUNmJra2tmaWliUVdPUlJhVVdGQmtpVjJBaTBvazY1OUVFcUM2cmZQQktyOFdnRjQ4b3M3NlFFanZidkpDRFJZUGVoZFMzOW00UzJGa1RabERRZzZsYmFuZU5TbmRHLzFTN2JMSWNmVXFkOFNMZHJhK0t1UllLNklqRWc1RnpKZDRaU1hYZEdJdVZJOFhxcE0vN3JzaEUweGJiMjRmQU9qMUJ3cjVnQjlpcGREYlVKQTdidGk3TkxGd3ZjUFI3VWU3QlAvNUU0UzlkZ1kvN2NleWM5OUo5Wlh1b3REdUxaWmVDUTVYMUVFL3VXNFZFK1ZuYWdINW5uODFmRlVRUXRDbzJVNVE3VjNOd1VpNVNPR0R2TVN1UWhSTFJWYmZpNjBIaDVPNit6THRmSlArdDlNc3M3Q29IbGU4SVVreUFVS1Y3eXQ0RzZrdmZKbU9SVjBmSlcxUU82RjRGMWpFYW1GYUtpN1BadGdGU0prZUxVMVlvNjVaS0MzN2Z4cWQ4ODBsdkdveFdNSzdPOGt4STRpamNUeFpsVFE4UFB2VVVOcWF6WUtVVURsMjF2d0RSNlVxUHV0UnU1cklkc0hHYVA2OXlNdHF5cHBzbWE3VFFTdStLWnlpVTMwM0V3cWU5cUdzLyswVkNaV1lDdDJDdzNiN01JUlNlckFjWEF4R2NsVlREcS9hZjJUc1NrcFlJRDRkR2ZxSHB6M3RVOFI0MTdHZXVPblJtZ0o3TzhoSTBHSjRtUi9RcHdhTzdrbWVocWJQNVpnOWE2azhUZVVWTUxpaGFGbHF5VHpmcVF5VjVkU24zcndWeGZ4THBDMG56L2ZaYmozTW44bWVVZGhjRDVPL3E3bUFTaGlIM1FEMlpNOHFwb2VhdnFnWjM5eWhxRmFHUmFJZXB5L3daSWxSaHRxQklUY0lKVE9hMm9WeTRXL3Y2TlQvM21rVjVScjRVTVZSN0dsVm5lU1FrY3VRSGJzZDZpYTVkSS9mM3ZlTEFpcS96MFVrMHlCN20xOE1uWjRqbmZzUE5KSCtoUlBLckZlMm4wNjlrTUlOMXdsbjVvSmcyS3R6S3Zab1M5ZjRQYnhuMXJFcGVGYVdaeFUrZks0RG1FRzNlVHVJR1pmdW9sckJmNWhuMm9BYkZQMlp2enJ1VEhkVFp5ODdieE1IbEJabmxwMmtSTkVXc0pCRGcwUkQ2SmxyNlc0ckNKL2FpN25TUlNiWXB1WTBTaEphZ2NpMFpJdjlxcTc4Q0RWUFZnVmlJUElXSmRJYW1OU1N1S3lqNmJKUTFiM3FFRVZpOEtra3lDVUp3KzZBY3pKbmxWdEx6V2tOcW5yQjdFaTNHbjYrazdSNllWQXZlTnZnMlFxbUlqMElwNjVXS2g2Ti80S0VNbVdnQTd6aG5jUE5JcjZxbHVxUEl3cm1ITE96YUJvejlLNjFFTVF1cE8vN0o5cHRJN2lqNW12SGZPNm1oVFFUZEpzN2hsTEFobDUwaDdtVzhucTRrNytZamZyWVV2L3o0dENkL080aVlPc2plY1AybE9PajYxd1lmV2ZOOFlNSzJiSEd4VmJQMGtEU3NmZWtKV2VCWTg0ZHFMdXFuMjhYZXNkR1RxZ21VNWFtUzd6bWdsZGpPSktTeHZmK3Nud0tFNTR0UVVrblptdVhLN2JKcXlOeDlKV2haYVlybVBIaFFsNXo1amg3bStpTFlaeStjWHVQQWV0NmN1RUJBSG5wajI2ck03enA5WjNsRUk3TmdPK21jU0RJcGFKV05SOU4rdzQvd2ZNbTloMVA4OTZFVjJ1RlpGRDRnZnBUajlIeEo5SDVWV3lMcmM2ZGNBS1MySUZDMDVsZE9LZXVWaUVlN2YrTlJ2SHVrVjQ5RUt4cFZaM2trTEhCM2xoc2JDYVo5RGs4NG5KaVQ3M1RMbVRmK0IwVlBzN0pwaXhvUzQxS2xoWTZGbU52dkMxaXpUYVRCYWp6R1A5a1JpSXNpWGU3VXl6YkcraDNZd2Vwd1pMaDR4ZDdNYWtIdjZYU1RzZlUvSURmTVpqMjhmTDhxbWZRNzZSR0ZCKzlrNzdiM1I3bkdXTHJPOEZwK0hMdFQ3TDhDaEtwNmFmdExkQnk2KzZ3VjFGU3RKeTBLak51WlROTFBRY3p6OC8yT0h1YjZJbGRvWVQxMmd6b3cvNzZ4OVpaWjNGQUw3MzFmMFpSSVVBNlZQbFl6WkcxcUR6MjNKMTBNMWs3UUhucUNBMStJTzJkNnZ0WUdqMGdwWmwwbWlWTnVLRFZBVXlSTFR0T1JVVGl2cWxZdkZvWC9qVTc5NXBGZlVVOTJRVmpDdXpQSk9XbUM2T2Jjd0F1cW94cy9DbkQ2L1FqWDJEVDFIVGZNL05mYmVVWVRiZ1VLeTBBQUFJQUJKUkVGVVNHWjNrdVdUcVRRNFNNKzM4SG5kZElmVU5lTDErSXQwWm1WSjJXMllkL01vdTNZbWV5Y3pLM2tBZDVIQ2NMS2ZlMDF3ejJQK3dXcnVMdU5LN3gvWkt4T1hOa0JsT1pwbFdEWFhrOVNaNWFWODVFTXJ4bm14bHhJU0hKcWxTbzl0N2VkOWdHeWJWUDgyUmhaYXZFdjYyb0NaQmJzT3dJVHE2eHdPWmlueU1DTEdpeFY5SldPQkhpR3ZGNVU0U2RES1ZUbG9lWWNUbUFuVTE4a2s2QnVQQXF0a3pLNVVCSitiZzk0VVZkTUR5Mjc1SDlEcm5yV3VVV21GeEwzZHB3SFNsbGJUa2xNNXJhaFhMaGFIcUcvalU3OTVwRGZVVTkyUVZqQ3VRY3NybTZ4b3QweDdYazFnbWd0bjlzZmlhWXYxZnVJby92NTVpK3JmdmFMLzlQbDB4WkEya3kvWjJXUEpMYjQ0YVlGK0VFZWlHZEE3c2NORzJVNWRIMjBhOHc3bm0vN0xxbVhucnhndXUyUXBGMFk0R052UGJaUVNveHFadEZmNStMVi82dndLcmhVMkRlSW0yVFBMUzBpWVRRK25yUVRSZUtxT2dVUHRSR29zMlFVRlY1MU0wb3pwTm1hTEY1cTlJZlRUMGU2QW1ZVXFIZWZoWUpZaTl4VXhlTWFROWNNOVNBb3ZqNUFyUlNWT2tyQ1JUZER5OWhWWXZIa1lna2t3S0htVmpFWFJQNlphNTM5T0RnYTlLYlhicnM0TmpFN2JDWnZHZk9YL0VrY2NsVlpzOGJvOG9BR1NWV3dVV2xHdlhBWWpWcUY1REo1anJhbTZJYTFndWhhMHZIM2I4NUVJeklkNERzN0ErSXFDNmZ2Vno3eHMxY1diNnYrZGJHUWx4THllN1ZCdU1STWIzMGE4SGtkY2NTYVlLRGU2b3g0dktkNWVISjc5eUhVQjZrZnhJZll1WVpnZGxzaVNLTWNjbis1V1lZbzhLajl1VXlrVjJUSDAzRmVlQWJLUmp4VjM4N0hUa3B1anp5d3ZkVmJjaFJpQ1UzYzlKU1U0KzlsTzZNd0UwL0VwVnk1eURaTEtRS3o3aWtKTExHL3pybmhwa1JnN3pPVkZ0TzFyTW5EU1l0WVRNcmcrMU02N1JNenlsaGRZaTFtZFpoSU1TbnhVck9UQmpFbGVWWGRZMFdZRld4SWw5Y0MraTJUN2NQTE9rV21GcU12VURwdjErQVhlQmtpVzJDaTBvbDY1SkZEMCs2M1FQQjdic3Jqbll6WWVyV0JjbWVXZHRNQ1ZkalZRNU9kV2ZRaE5vUitwaXJ1S2lrdVhiWVNsd1Q0ekY1U3pkSVM2enlxQkc5MFJBOXJFNEd4RHlvN3NEY05pVGI2T0t0UGRqVTMrWW1KeDY2NzBZRFZBQmhRcHo1cEFNVklaSHpzK1BXRnk5MHVUM1hCZ0wxQzk2V0xlY0hNa21lVzE0R1hCTGhyMVZqSjhKRGhIYmk4YXRUYng5SjFOc3VLMmFQWGR4U2tMelg1dzRkTXpyaVBnWGx3NFpUaDJtSVhJZlVVTUgxQ3RKMlJIZEU4Y0V2VFAybGRtZWNzTHpGZ042V1FTRE9MZ3FlVEJqRWxlMVMxdkZUMmdkNzNBbUc5S1h6a3FyWkFWWlVBREpFcU1CQkcwNUZSU0srcVZpNFRmUjFWb0hzUG5XTWVqRll3cnM3eVRGcGlHSS9jVmNMUXc3VythRzYzQzBScVZkSXJJcld3Zmp4RHFhRHNsYWFhU2xtTGRRMnVQNlhKM014KzdMbkxUVFJaNXo4V08vMlZKN1lwRFJYWVIrY2YxUHFZdE5tTWJjMkRueWdUbklrRzY1ZXhkTWJDU2p4MTF2YlZraXZuY3FHMmxIWEpLT2Vlc1pXWjU3Y3lNcmtRVU1ibUwwNzVMZ3ROMnNhbVhlY2NHMjJmL1p2SXYyeFR5RTIyTUxMUzRqVGxXdXdGSm1JT1VWZm8zZHBpcmlFZ2w2WUhLYmhRdGJMZVF1Y2dvWDExbzVrUGJMRjdzWUc4TFdkNFNtRXFlMVNnbXdZQ0VsVEltZVZXM3ZGWDBnTjdWTXRrTjVxUFNDb243Z0FaSVZER1NSOUNTVTBtdHFGY3VFbjRmVmFsNVhBdlUvdkZvQmVNYXRMeXl5U3EwNS9VRjl1MXFLSDUxT1VXV3JIVDVFM0MrMHBpa0gxbEtQdjJidnJxUk5jdDJldWNnRXlnSG1zMkFYdU9qWE9xVXVtRlprb284ZWxsNmUwS05td0N5dkQrcVY1SGFldFM4NGgyVjV6eHpsMjlOSUErdDVHcnliUGRQZVMzdmVYVHlpZWVOTzJtcXpQSmFLSjBuNDdpV0FTTEF5ZHVKRlRheHY3T2VwbFMzODBTQ2xvVVd0ekhkYmZaS2NsSVR0aTU5eGc1ekZSSEp2TnlWNGlWVVBTRVprSkk1bTR4Z2xyZUN3TUdGYWZtZU1NVWtDRWVLUTN5VlBKZ3h5YXU2NWFWVkRLYitrbHVSSWpPU2RWZEhwUld5TGc5b2dFU0prWHlDbHB4S2FrVzljaWxDcEgwcU5ZOXJnWUhGZUxTQ2NXV1dkOElDSjJlYUpXcUZieis2WU5vUTAzUHVzLzhmOEgzZU5USUhSU0huczVHRkhhamw0VnZHUEI5VFpCZXlnenJaREtnTm9WTU0wcFRTMU1CQm5DVCtJUVlQYzhwMmFOcWJqTFpPOTRyTWUwMXh6QUlLam9MWkw4UW82MEZTOC81RTMyVDVSU0xSVHA3M3pOUmxscGVzaWNoOHlyU1REZTRFT0JiNFhoeGxsMDBqWk5Nc0hkR0RzUXR5bVFGUHRtb3hrZW5GcC9tNFBBa2djNTV3eitLTkhlWXFJdElXdDROTU11YW9KU1JWMmozR0szY1NRTnVPWXBhM3ZNRGhoV25IZHNBL2wyQkFWRThsRDJaTXNhcHVlYXZvUVh3bmU5WmZHcFZXVkdxQVJJbFI1Z1V0T1VXbHRLSmV1U2o0ZldTbDVqRzBuRDhlcldCY21lV2RzTURSVVhGcWVUZTNQUUpTdTZvbVBNNlVHUFI5WHJ1UXMxcVFNQitIa1o2elJydnJ1b0JVaTdPaDdjWk5ucDZRNHFUZGxMV1hlMURvWms1RmE0WXRGNmYrUnp5KzlXUGZ6R0JKZlU2YWJkajArVmYzbytGbjFvWU1TajJYajNtN21mbGJ6Q3hIWm5scE0zd09Xc1kwbjE2d2xXd3o4NmVDU2ZsdTVTVTBrNzFxWDlVK1FjdENzMjJNZVRaam5EaUtwd3pIRG5NVkVVbS9sY0FKV1V0SXFyVEZxbTc1a3NwbXBjMHNiM21Cd3d2VDNsd1VQYmtFeFZEaDQ2bmt3WXlKaEZXL0VtZ1RWOUdEZUg5VkJ2Q290RUxXWlZLaG0zR20vQTJRS0xGWS9HeDhFTjgwejVxeWNscFJyMXhpU2Z2L1ZHb2VPNzZlTy9FZmoxWXdyc3p5VGxoZ1dzRGdoUmFEdWVWcFJtMkFwMDhheHorYm4wTnFkUU5QM0lwVERjNXNSQzVoTTZuZTVFRk5ZRGIrdFp0azA4MTFOSyswNmFMbnh3ZXNEK25xZ1F1eC81Um1QYWM3Y3Qxa3pkTkxXZnFsUEhyczBoL1pWTUdNSkhZUEVuSm1PL04rNFZOdi9uQkdsSFNRMFBub2RWQ2FsYXhxTkhMTm1NczhjOHU3WmZqQU5HVTdteGxUNnFHenhjM2R6RnJ1NUhVdi83ajlyaHFUQzFvVUdzMURHR1paWEc0S3B3ekhEbk1WRVVObkRHc0o2ZGFIL3EvV2J6a1VrbjhhWWE4N0gyWjVxd2hNR045M0xJYjQ1eElNU0w1V3JPVEJqQ2xXbGNlOGxmVEFMdlBtYmNXb3RFTFU1VUVOa0NneHlyeWdCYWVTV2xHdlhLSm9ZT05UcVhuc0J1clllTFNDY1dXV2Q4SUNrMTQ5bDliaUwzVzF1Wm5ZbnFXZmZIelhlY1gvMUNldG80T0NWMzFpMFBkNXFWUG5yRlgrc3BsOEpwSXNjMjZEeU42bUJJM0licWJ4bDNKdHN6N0hZb3diVjNDR3p4YWIxNlBJSzh5QXAreUtmL3NlZTFXTVpYM0k2dThsSVdzUGszODc4L3FHYnQ2dU90OEIvMDlYS2NQOFUwM1g4NkZsSjd2QU9iZThCSTJyUmZuN041THBlK3Nod05uSmtPcTZ3Uy9kK1pYVkxMM2tJMmhSYU1SWXpGdmtyNWF1c2NOY1JjU1Z3THhSTFNIVDlhRjNtMWUxTXh4akRLZ2ZmK0RBWUphM2lzRFVRckJxN3BpVi91Y1NERWprcWVUQmpDbFdsUzF2SlQydzlTeXYzNlBTQ2xHWEJ6VkFvc1FvODRJV25DaXdqRmJVSzVjU2pZK3NONklGS0RhUG9UbzJIcTFnWEpubG5iREFWQURwdEVWK1RDMnhXQXZkazFkSTA3UGlNV1ZLQTZhSmJKcml0cCsxZkkyVGpnbmwyclNXVFpmU0JwMEhhUzVtMllRT2VWR2NkWkcvUENaNWJ3aktXbDdIUnFRUnhKYkpqWk1JS0JCSDJYVGlWdGEwTnQ5QzQvWnNFcmlReE90QnU5T3pQWnJlQ01KekpldW5kREo3c1pSUGlPU1dsellwRjNhejhXK3BjWENvZ3J1cDBYWmVBczA5OTJhOXkwRFFvdEFvQlM5RHg2RHdQM2FZcTRoNEdDaXlXa0ltNjBOWDZXcng0NnhmRk1OQWJYTFA0Y0VzYnhXQlF3dlRqdTJBZnk3QmdLaWVTaDdNbUdKVjFmSlcwd003dDVLdnM0MUtLMFJkcHNZbFhlVHlOMENpeENqemdoYWNLTENNVnRRcmw2aEU0eU5hUU40Q3hPS0w1akZZeDhhakZZd3JzN3dFRzJ1eXh5NXdQb044MVpsWkduWHZFVGhiYjZKVm90dmt5QjZxSFhjell2b2R4NTRwME5aMkpqZU5pWFBMMjhsT0dLMWtydWh3TTR0c0haUjlBUWROUWQzUEk5RGJIdVNVdGJ5RHNUcks1M0JaVXVGc2ZEQW04eldCbHBQaCtqT3JWRUFGZ3lkU0Z3Z2EwWmMxOXBSMnptV1lWTnZOTVQrUlp6TzN2SForNFVDOTdFbytvMkNuQ3pKd2FHck1XWWZjbGQzT1lTK01jeFV4WVNob1VXZ1V6bHRFOWY2Y0hEdk1WVVRzdUJZMmx5OTIxUkl5V1I5cXZvTzZZaEk4VXUvc1BjenlWaEdZeWl0ak1ZU0RTeEJLSHE3a3dZd3BWbFV0YnpVOXNKYlgxZG5SYVlXb3k0TWFJRkZpbEhsQkMwNFVXRVlyNnBWTG1jYW5Rdk5JZFd4VmxXaENqa2NyR0ZkdWVTY2tjUFFGQnpaeithNkdLNjV1VVcrSVlKaDl0RXJMYy9jVEFKTGZndW5oZ2RQbnBna2MyUXhScHJnSDI2dE1tdVhzQkhVNTE5TzhkSjBqb1F2WmIvSXhOYVc3bWFhemY2VXNiOU5zc2lSZVo4ZDhQL2xUWnloZE5GM0tocXc3OURxU3U1Y24rOUJYSCtTRTM3VlR0SkQraUxIdmRaZkJEYktzZTdFWERSYW9jaVJQYm5ucGVLR3NLaFNoeWVvT2diT2RKcklkR09kdVowdTYrYzFpMGF6cVRVaTY3WUJJMkpWcFk2S3h3MXhGeEpBd0lYOEhHLzMzcVF1Mm9ENmZGSGcvNnlFbDZkdzZxYVdZNWEwaWNHaGhPbm5Cd0Y4dVFTanlFQmxUcktwYTNtcDZJQzN2eUxTaVNnTWtTNHhhTXFFbFEyaEZ6WExSamMvU1IzNVdGUW1wM1ozY3EzL3pHQlJtUEZyQnVITExPeUdCNTgzcFBRSm1Oek1ZaCs2bzdqVmJxSTN1YmJ0NWR6UEh6alBvNDRIVDU3WURzVDBwVnZmckdIMlVOK0xVQmQ1TVE4aTVuamdYM1RBdkRTR1RjVHQxSm45Smh6ejFvajdrWmg3YTZMSlJYdTZ0WE8xOEpLaENIRW1kUWR0WklPYlBKVjdYWGY5b3lWNUVSVms4Y0ZGcHZNT214REpmNGFCT1ZUN2RMa0s4eEd6NlZrcldUTWZLVDdQT1A3Tzh4OW1paFdOMG5WK1VSZktUcWlaUE56Y08zVXlhL1UwWFRDdEl1VzIzbnBJK3lsTlQyT2RudUdUSlBZNnh3MXhGeEZDOXFDTmsxS2JPekxMZEQ3aVQxK2tZaURsWGI0aGlscmVLd0tHRmFRL1FQaTh1Z1MrYy9NS1ZQSnd4eGFxaTVhWDhWOUVEYVhsSHBoVlZHaUJaWWlQUWlscmxVbXg4T3NVNXZnck5vNWc3NTBVN0hxMWdYTG5sbll6QTFJR09SeWxIV1V0QXBqWjU1dXo0NzJPZmpULzlucldYTm1oTm01NDB3YlQrSGVxTFB6N09yWUdkQW5XU2QweDJVSmxHeW5jVDc2ZWZkY0hKZnlIN3U0YkZJQ1A0TUkvL0N5WWYyZVcreWtVajFqM2xwVW1TMFFwSlBjYlU0bVkzVWo1aDMwMTlvMTZXaExJN2lOOStscmtzVlQ4SEdVeUx4WExUZlBvNDZhak44RHZubU9XbGhacHNNQjV6WEJhZEhBWU9OYlBablFRN3JxdXczTDZYeVVIais1d2dYMG16UXFPZ2RqNVhrYVV2T01ZUGN3VVJLZXBlUVVMeXFDVWt3YnNlL1FKcGJIVEVxeVRSYStZejJkdVk1YTBnY0o5UGhtYWMrem00QklGNFZLYUJTaDdPbUdKVjBmSlcxQU5wZVVlbUZhd3VEMnlBWkltTlFDdHFsVXVoOFNIOVp6VXRLWndLemVOdUlYSENZanhhd2JseXl6c1pnYWxPeDVhQzJxN2JjUzd6NjIrUHFUKzQwRDZJUjFxaURWeHpjUk5ZcHY2WCtvbkMxTTRZUHVTTnlNWlNKdTFEOWViYkVsZHN6TFlUZC9lQjgwditDOWxmRVIzbkp0czZjOVc4UGVuWS9JUmtJU25TcHA3MEtWQWJ5UUxyVmpzZHV5dzdrYVBPTmtXbVJpQlBza05GZWo4blBTNTZZWDdTeHhPdXZRaVh4NzhVZlI0eHZrK3JFbzkrS2ZwZld4bG1GSmRaM21qTFNIQTNCUEkwRnJOMndUNkg1cVFYTytobjMvYng3SE05SGRISFJEYnBFRk4yMVdvOWRkRWY3ZVU2eUtpdFQzZmlLWUZyNjVtWHh6RUJtTXVMcU1jdVR0NWFRdEl5Zkc4cG5zTDYzSk1EeHpIKzN6WFBaelN6dkZVdzdRUVdwak8rL1IxY2drRE1jQ1VQWjB5eHFtWjVxK3FCdEx3ajA0cEtEWkNvWXBSN1FRK2hGYlhLcGRENFVGWmlUZVRGVXFGNUZLTk54bU04V3NHNWNzczdHWUdwVHR2WjBhdW5ic3liWDMrN1FkcDZhRmNYRzgxdllTaWN2ekV2alFETXIrYzVhRFRUZGo3MW9rdXBiaWJPZmZONE5ZdG4wcGJtbXAzbTVjK2E3bmpNT3NNUngzb2l0Mm9MM2JkUXYycVREdmhuaHE3eDNVLysrL3dkQ2RzWnNWYkRYNVc1S1FjMDJGMDJYNW95ZjBHMnhiTGRvMGhpbndWWlJkYk9aaXlZNCtsQnBwbkZqWjNFTVg1T2V6UlVUWjVNQUdsNXFRL0FNSXcrbDZZLytaT0JRNlAwdkVoVzNNVHlEdTh4TkZWYVFlZUZGa1h2UGoxWWl5ZWY4eHRQZktjTUp3QnplUkhkaXBZK2VWdExTTHMrdEpIMUhUbnVHMnl0alZ2ZThnTFRjdDBtNTFqVnpTVUlwRDBLVnZKd3hoU3JhcGEzc2g2UU5ydFZIbnF4VTRXNldwSFg1UklOa0NneEVrTFFPYWZTV2xHclhBcU5EM1hNcWZjbkM2VkM4NWpXc2NJNTF2Rm9CZWZLTGU5a0JLYVcwZzUyanorMWs1aWZSdXV1dzIzSDNKbkp4eVhPbC83WHRPbGhZVlBwSkhOeGVwQko5bG8rZHJLK2grbVlsYUxkekdMUjZDMVJzbzViOTNaQmhlelRVcmtMbzMreUtYc0p1YnhESnI1cHJlQmNOdGUzZGZwS01VSzJNYThKeTUya1ZiOWJzV2l6ajJpS1lwV0NHdm5lN0Mrek1kZmNkSzBsbWthMEQ5WkxQaFdQVWxEaURyRzB6MXR0cno5NUdGSjh6R3VqdmlWNzNkVzJXa2FqY2NKNkhOckoreWZ4WXRWdDZ6c3ZacW83ekZyWVVFbm5sL244VjdMUTFObnYwUWQ1OW13OGVyeEhuQ2NBYzNrUjB4V3R3c25iV2tMUyt0Q0xhYWU3NTlsaHZSaHVlY3NMVEhibWdZZHhhUzh1UVNEUlZyQ1Noek9tV0ZXeXZOWDFRRnBlcXVyeFUxc3JxalJBc3NUcWEwV3RjaWswUHFTSEJlTlFvWGxNNmxqeEhPdDR0SUp6NVpaM01nTFRySmNkanpXM2o1TWgzZ3Z5OFdEYnZHUG5LMVROanNtMUFyaStXTlBrZDBoenBMMUVvTVlQbS9jcjBWSmJ1ZEEwUDhCQ3FCTGRJL0xGaGM1SElmdGtUbm9zb1R1ZnZkUjhmR0QzczVEeHNmdVA0MmYyOUlBc0NIbnpaNjVnaTNsbzdENDIzMEQvTzV2VUg5Z214KzlsWStnNGxLWnIzU1F1MFJ0VStaOUwvUDIvbExObi9TRWgzL1NHVHJzSWJyblR3d1VRbHBmQU1POUsrYnlvL1poU2lDYzFtRDl2VHZlWWZ6TVdxTEVqeG11SGF1UXVhU3EwZzVqREI4enZ4RnZNMXFQOENudnZLY01Kd0Z4ZXhHUkZxM2p5dHBhUXgrYkViVTVnNEZwbm0vVTJ1ZVV0THpCTnplMHBwcFZJTGtFZ1liaVNoek9tV0ZXeXZOWDFRRnJla1dsRmxRWklscGdkTmxEUFBudXFhMFd0Y29uZnl4c2ZPNFdxZTJqbG04ZTBqaFhQc1k1SEt6aFhibmtuSS9DeU9ibE5vNjRUR2laWW03dlVkamJDN3BkdHNTbkZySERQNFpnMy9wNzlNMTl1cy9EUnB2bG1scFhFK1h2bTBiM29DNXJLWHUyWXYxNk4vcnlkVDRxbTZkWUtIUS9aS0MyMXpVK1RMWGlKc1lhWHZ1ZDdzdnJ4YkN6WHBhN01zUnJMUmJ1RFY5Q3VtbjhYUmUrbE5kTjU4MmkxOFI3ZHZyS0RhZkVTNkduZWYwcUY1bjlIem1oeHo3NXVhMDdwc1YwV21oaXd6d01XWDFqZTZNOG85Q3Q3RkV3SW5PeXhhTEV6QnFmeEFjbkFMclYvZTdUOFdqNVBiUTlrWlRNRmNWSkZ4NFZteTVNTXIrMFFmTjF5MTgxTytFOFpUZ0RtOGlJbUsxckZrN2UxaEtSZTBjbi9lQzhHUy81UWs3YWErWERMVzE3ZzBNSjB4cmEvUTBnUWlCcXU1TUdNYVU2VkxPOVJaVDJRbG5kMFdsR2hBVklscHJXa3FsYlVLNWNZZnRINE5Pa0xNZHVxVkVvM2owa2Q4NXhqSFk5V2NLN2M4dEwwemg3TFFwLzJ2STdBMGRianZXaXhSVnVPT3VZZDBlYzFjMXRydXkvZitESW1RZVpjSzVpZUxHaGFIUXRkeXMwYmZ1NGpUeG56ZW8rTXRLV3daY3czNUsyVGpUTkQ5enpkOGtRdlpsL04ySkJ4T3JsbHpBOG1iZUFHRFVTYzlZNUhaV3VpbDBvdjJocXdJY29LODh0V3duZVE0NlhtcEowWUcrdWRQdUxzZC9UZEo5LysySVY0L3FtNnFEbGdUeVRsOVFzRW4zbFQ3UGxTNnhRTC85THlSdSttOE5Pdi9zK3ZiSnZUZGNXR1NBTG5qWVRQdDh1UUx5YmZ0b3JPSjROc2JFMTNqSGsxdmVQL2l6bFJiVzFsaHJ0NHhObkdtUURNRlVTMDNTL1B5ZHRhUWg0UjhnNlFHQlgzYzlXd0NzRXRiM21CUXd2VDdoVUQvb1VFb2JqQlNoN01tT1pVeGZJT29RZlM4a2FqMDRyeURaQXVNVTEzcW1sRnZYS0o0UmVOejlYdU42emRWNlZTdm5rTW5XTWRqMVp3cnNMeVRrYmd4VGExaEhSYlJrUUhSVzRsdzdRRU9Mc0NuSmtQZ2VYYStiTzgwZElmeHRreHB6OGlzdUtJWDN2S3ZLRVFzdlNSV3lkL3g4WEkvNHZaUDFTajJLVS9hWjM4OXV2U0ZJMGZmZkxmdXNTSDFNT2hNZTluSFozOE44MjY5UEJSdi9MVVNXSmpYdEorUStMSVkxR0RjRHVucklzMXRES0FxSDAxNEN4RThIbThwUFhHbjBuOEczKy8vY2IvSktJb3l4dDlxSjFnL1gxSjEwUEVwWFh3UDJtZi9xMUN5SWRlM243Vm5veTVKSmJQN2M1enZweE9jVC8wbStidi9WUXZUZlNpcDk2OG5qcUxwd3pqZ0FuQVhGckU0QUhWV2tLMnpNMi9hdnBLZDViM3RiamxMUzl3YUdFNnhYelFuNUFnR0RsVXlZTVowNXlxV040aDlFQlozbWgwV2xHNkFkSWxwdW1LV2xHdlhDejhoY1puNWI0cWxkTE40NXlkZC9XZFl4MlBWbkN1d3ZKT1NPREZmOUwrMXJnaG5IbkY2ZDlsTGVJVjg4enllN3dyaGtYVG82Q2VTdkxQMzNuTHZQbW5XQWFIbGJLWS9UbHRTd09zRy9GeDFYM3p2QWlucXJzcVBDb1R0TG9qODlYZ3k3Q0tIYzB2OVFsVmtVdVIydkpHeTkvNTh2YnBiMzlYcWNSOUlyWE5nUWpWdEFoa1JPR1VZUncyRVpqTGloZzZvRnBMeUxnTmJPaExOR3ptMS9oNkJyZTgxQU00aU5FWitCTmFtQjZZTUlrZ0pDaVpKb3NXemxnV0pYVlVzTHpENkFFSnd2WTI2NWRMK254b1JhMXlpVE5jYUh6V2Jrb2dvckxOWTd3bnhuZU9kVHhhSWJnS3kzdTJBcE8yVWlWN3NkanVteUphTkQwSzZvdE5Gck5QaTYrbHNqd2ZSeFBySXBUdXFscGZMc1ZLUktKbFVrRkhDMzEyV0QxaHpLYU1YWmNxdERGMUdhYnBPL0Z1c3B5WnB2TVE2ZXBzRXkyT09OdndpY0JjVmtTYUhQZWV2SzBsWk5JR1VzYjNiSDc1czhYWDVZWGxMU3N3emRWL2tqZ1dGNmI1YS9xNGhRUjk0bm1Ed2huVDBTdFkzbUgwb0pibDFiSU9TZXNTMDNTSXJWOHJhcFZML0twQzQ3UDdRSWxRdG5ta3pScitjNnpqMFFyQlZWamVzeFdZSmlXZkpRU1AxRFlYQzJyUjlDaW9MelpaekQ0cFpLa3N6OFdEWGJFdVF1bXV4RUNYWWhDSU5LZEhzWXQ5ZXVhMGVsMXppSzJsR0pmbFhlTzNnZEZMTmEzbGNIVGhsR0VjTUJHWXk0b1lPcUJhUzhpMHMyRlVoNFZ5MytKeklzTHlsaFdZN2tDNTQxMllkcUFQK0JjU0RJaGJDQTVuVEVldFlIbUgwWU5wc0x5NnhEU3RJWEcwWHl0cWxVdk11dEQ0N045MnIwei95emFQdG81NXo3R09SeXNFVjJGNXoxYmc2Q2h1OTFZOHc3bWk2VkZRWDJ6U2svMmQ0akREaDhITUh2bFNzZDRWZ2NjbE5saUpCQVhpV00rQjNWQXJ5U3pGYk9ValJTeXgzemt1eTN0TjlmbzA3WmNtaXI3TUJvZ2p6dFpqSWpDWEZaRld0THduYjJzSlNldEROcU5kVzU4VytCNjRaZlBZQnFTUHNMeGxCUTR1VER1dS9mK2xCUDNqRmtPREdTdEVuU2s5bnpPVUhwRHU5dW5UU21uT2hWYlVLNWM0dzRYRzUraEFBbUZ2RWQvVFhsNDZkSTUxUEZvaHVBckxlN1lDVXovNUpzR1RmS0hrbng1d3BEeW1od2RmZExjbis2SVFCK1NmcHM0T1JKUWpSWXZBVXNTR0hqWFBQUXltTy9KTVJnWWpsd3NZVnh1am13Vk45NVdPbnpLTUkwNEU1cklpaGc2bzFoSXlYaCt5bHBjVTl4cnZlOTBRK3hDRTVTMHJjR2hodW04WjVJRlNndHkvbkN1WXNVTHlwZEs5MktIMFlCb3NyeTR4VFJjdzRSNWFLK3FWUzh5NTBQaTArUXRqZDhubU1YaU9kVHhhSWJoS3kzdW1BbE1sdTAyd1hZLzcwVHNISEUyUDZlSEJGOTN0eWY0TlkyZm15ejE2QWJLaHA0ckxzZUd4ZHRTMGJMUjdud2R6TngybEtOMXI1K242dWNkbGVhTWpQa2xLRW1pNm4xREpsRTBlWTBJd2x4Unh3My95dHA2UXlmb1FqVTRmMEsxcEQvT3MwL2ovSnFPRTVTMkxhV2hobXZIdDU1UVM5SXZwQ3d0bXJCajVxYjJpbjg5bk9EMmdSckcwOXB3THJhaFhMakd3dXZGWjRQTXJDZlFsbTBlcVk5NXpyT1BSQ3NsVld0NHpGVGpkc3BaOFJFcDJZenlteDFlNUw2cWZKL3V5RlB0blhOeXhURkhuSzFqdEFPZTJhRmtwMHRGNklDWmRlY00zMjRSaVZmTWZXeHVqMndWTjl4T3pwVVkvRTRLNXBJaEgxTWg0VHQ3V0U3S1RkTURpTHZQaE5nT25JM293MHZLV0ZEaTBNTTNlMHM4cEplZ1gweGNXekpndmNqbS80ZlJnS2l5dkxqRk45d05BYTBXOWNvbmZwQnVmRzhYTEFrbzJqelFtb1NlOUJvSGxZanhhSWJsS3kzdW1BczhudTRaV2JDZHZTVzdkWFNzY0gyVXdYWHluTC9zVmFuQTZkWmJodEZiY0VKT0ZsWFBRTE0xdEViTWhlMG9zYkppakZDeTUzemsyeXl1Vm8xSW5oZHBJaWNtRVlOWWkreEd6U3ptK2s3ZjFoT3dtSGJCNE9hRjVMMzl6USs3VmtKYTNwTUNoaGVuOExmMWNTb0orVVgxaG9ZejU0cGJ6RzFJUHBzTHk2aExUZEI4RXRGYlVMQmY3cGtMajg4VERvZ0RsbXNmUU9kYnhhSVhrS2kwdlhTdkY5S2VZbjlSblBBSW4wOHpKNVdTemNpN1ZaM3FDMGwyOGdCWGRxRk1XcjVRM24rblVXWVpMcCs1cFhycWdVdFdURy9sTlpObHJFZ2NkcGJDWGVZejJHWnZsalZxeXkxZWd3L2xJcDJ6eUNKT0NXWXVjUzhCY2NRdm9PWGxiVDhpMFh0cnRxZ3NuN0czei9EU3YzV3JXWTRFbE1RMHRUSE5PWWJlU0lCelJIeExLbUQ5MkdkOGg5V0FxTEcraHhFcFZ1UmdWclJVMXk4WHlMRFErUjNlTEJWQ3VlWXpISko1enJPUFJDc2xWV2Q2ekZEZ2U3S1pIWG5ZM0JaaXd2SVhLdFNUMnNBaTBOS0hXUlpiNTlVSTZiam02Y0tMdStIdERDZWtvUlM4VXB2eGZkRnQ1Qk1ueFdkNUR0ZmxNMDBHUjdFM1FJbkJpTUpjU01Xa0JhWFp0YjRSQzBqWENCNVpkaDdoZTRSdXNqdVVkYWNyeWxoTFlmaWpEZnlXMHlFQ0lVQktFb2dYOGd4a0x4Qy9oUGFRZTBGQzVPSmNhZU4xNTBJcDY1UkpudktCb3ZqT0w1WnJIWkV4U09NZGFUM1ZEbFVkeFZaYjNEQVdtQmNGWWVlZk5aK2c0NElHb1hidEdxcklJdlBqRUZlTVo0QjZwbXczRE1LaDFrZXRxUFRLY01CaFNPRkhYWFEvRXJYS1Vvck1kWUZMd0hsOGJjOFBjRVcvVHRBZ1VoTVprWWpDWEVqRndRTFdla09uNlVQUUUxYWdtN3h0Mkh3dG9sT1V0SlhCMFpPaEo3OGdXM0VvUlNvSlNhZkpJd1l6bFVTcTZodFVER3VEeExrM2Z0NTRIcmFoWExuSDJDNHJtN1pxVWFoNEQ1MWpIb3hXS3E3SzgwZGtKVEQzbmh4YlpSdnR4TktzbUw2bi9leENqZmpsL3FKY1hReU55ZjZYc3hpVzlMckxoNnlNSzFnTUpmYUx1UnZCMlNHby85d2F5U3lJMHlwZngrTnFZcUtVdTQ5SjBNRE1hazhuQlhFYkV3QUhWZWtMZVNEL1N2Tnc2K2NjY3Roa2pwMENVNVMxZzdNVTBzRER0alZ2dzFCSVVJdlQzQ0dXc2Y2cCtvY1BxQWFtK3ZjbXIxSE1PdEtKbXVjUXdhRVU3dXVsRHAxVHpTSFdNMGhiT3NZNUhLeFJYYlhuUFRtRHE1TjZOSWZ5WWVVMzdnUVJ6eDlSZW1wUU16eGZsblhKYUxydERXYTJMTk1wM29vTW9iYWgzYjhpV05rOUg3eTU5S0dLZXJ4VG1MSHl1TWJZeHgyb0ZXOU0rY1dJL2hja0VZUzRqWXJyTEx0NDVsSis4clNsa283dWR3REh6aWpjY0pLNzRkMDMxb2JUbExTTndhR0dhdmFhUFUwdlFKNm92S0pReFg5eW9Wc0liQUFBZ0FFbEVRVlJTZmtQcndacHZ1aXZ3eW5PZ0ZUWExKYzY0VXJRWi8wQ2lUUE1ZMTdIaU9kYnhhSVhtcWkzdjJRa2NmYjdiM1BLU0o3OUcxaTFDeUlYSmdNdENOWDMzTCs3VHgzUExQR3BkWkZadHdTM0RRc2VKTC9iTFBaZVV0Y3BERGlzMEhNZWxiWFEweGpabVVXMEkwM1NlTitWU3Era1RoTG1NaU1tS2xqNTVPd29oRlF5V2JLcVMxSmEzak1DQmhXblAyM3hlV2dKZm5FbjZEYTBITk9ib2xSWDBIR2pGS01wRk5UNkh6L3J4S2RFOHB0dS85RG5XOFdpRjVxb3RielJ0QWx0WXlYWTg3NGYza3ZpK3dMZEIrR3JKOVZxMUxuTEU1d1dIeEU4ZDBWMThmNEFQVFhUTEZiOUF2Tmk3VlhwYWJaeVdsejRmTFlYVXRBek5LYldhUGttWVM0am9QNkE2Q2lGekJKenJobDRIMFphM2dMRkx5ZjREQzlNc1JoOW5RWUkrY1NjUk5MUWUwSUl6N1hvcCtZelI4aFpLckVTVmk2V1dXakdTY2xHTno2LzIvUENVYUI0RDUxakhveFdhYThIeVRwdkFGdFpPK2NWQ2Z5bWNkOTlHeTV6MENwbm9sSnNJa09zaVYvVWRHQVcyZ3oyb3IzZ3dPQmJGcUhLVTRrWUZ3Y2JaeHN5YmJaRTNUWXZBbkZDcjZST0Z1WVNJM2dPcW94QXlSeUJ6YmVsVi80TGxMU0Z3WUdFNmUwbGZSMEdDdnJISEh6aTBIdENRZDcyMGVOT3ZGYU1vbDlLTnorRG0wWCtPZFR4YVVlQmFzTHpSZEFsc3F4ME5lYjNiMTBwWHlmTWZrYzZjUGJxbnN6R2ZMb3hyZjBYTGRaSDljdVphOGNqSTk5cmtzNmJra215My9KRWkraWpjWHZhV1FZNEY4NmtQZnZDREI0T2lEUmZlVWR2N05PM25xbGJUSndwek5GaEU3d0hWbWtMNmdZZ1dSZGRsaVFwcW96QmpPbGhnLzhKMDRKWEtXMHFnQXMrQ0hGSVBHaTgxNXB2S3l6djFXbEczWEtvMVBvT2J4NVZrRTByOENhSDhIT3Q0dEVKeUphWDRQd3J6dU5NbE1OVzd2OUUySndXclU3NCtYb3lZdjB2enR2OVRUK1ZscTFTSFJDeEFMdWlaUU1WeUFFa2R6dlVvMmkyNVNZdTZUSUZGbU9KcnlISVZQVU0rdE9XTW5qR3RRRnhWd3d4Tis0V1NxK2tUaGRsK0NYamRMNVh6OVo0eHJDbWs0NjMvZDhWeXhuRmNWRDBWYWFEQTZTZEQ5Y0swWWhNZ3BRU0JTQlAwSGs0UGx2OTEwNWczVlJCejZyV2lacmxVYTN5aWFHRHo2RDNIT2g2dGtGeHBnb3llUXZzMVRRSkgwVi85ZlRyVmQ3dEMvYnVnVWY5Wmk4cnFRR1p1TWJpemljY1RTeTFyYXZNTGoxakNmVDBlTzdWS211OU9oVldDTFNNYTdQNnlqTFdOaWZaVmQwSFRYdG5rYXZwRVlTWjVCb25vUGFCYVUwZ3ZEUGFibEVKYi9aWjNvTUR1akdGYzM4U1YwSUhYTW04bEFRczVJK2R3ZW1BVi9tZXFTRHp0V2xHM1hLbzFQaEZOdmd3WXNIblBzWTVIS3lUWGdPV2RKb0hwa2tTYVo5MnJVdjh1YXR6Ry8vbkhYOTFUbWZ1RTlsRGhscFFMa0M4dWtjTER4SG10MksyVzgwWXY1TGxnK1UvRFdEVnhLOE01VldWWVFOK0NwVnJoNlROeWhqWGN5MzhxRTJ0YWhxYVVYRTJmSk14V2dFRWllZytvMWhUU0N3TlozbmVKZ0lEbEhTUnc1RjJZRnB5RGhKSWdHRzlTQVVQcXdkdSsrdjhaWURsVUJxWmRLK3FXUzZYR3gySXpxSG4wbm1NZGoxWklyZ0hMTzAwQ1IvTmY5WE12VXhVTVpDVUVTTytyS1hBLzd0Y05qWmszU3U2Rk9qUml4YThmMzRXV01adjlJa3g5bUZ4TnJ5bHVKWmpMdkd2a0IxVEx2TFJXSE8vQ2RDMk9aNWI0VXVtQlJIbTZ0U0o4amxYbVltcW9jeWZ3MUNCM0ZvTFlyNjJON0prM2I0MitzT1JJbGpwMjZvQk9XSXdPRFdIRkpHVTQ2cFNHcUZPRzlhU3NBbk85TjAxcmF1L0M5TFFLMjErdXk2VUhFZ3RvaGNRRDFDVkNZS1hLQXVwQVhKcm1xOHd6dllIUmJBVHZJV1IveXZmYXllTlZmOWc1OFZXbkRHdEtYUUhtbW0rYTB1VGVoZWtwbFhXQVdKZExEeVFZMEFxSkI2aExoTUIreVkzSTVTQlpmUG5wYi9YS1JTMS9sQ0kydk9YV2pzdTlldkt4U3A4eUxDZGFCWmpMTVR4dnNid0wwK2N0RTRtOGwwb1BaQkZCS3lRZW9DNEhBb3V0YmNwbzg0d1dVR25QVkxtdnJEUmVhMGU4RmU3cW1iTFNxM2JLY01xRW4xWnh6dC9DZEFqSlM2TUhFZ0JvaGNRRDFDVkNZTjllUUVJYkhnL09KTStkK09qdjRGZi9qYWExdTBaOW5XOXd1bW1KVWZXVTRiVElEVGttZzBEbmt1aUJSQk5hSWZFQWRaa1E2TnFOeUZkR3VzeGJIcjZTUnluKzZ2K056Uzc5UENqUGU2cGlWajFsT0ZYQ1E1aHhJM0JwOUVBQ0NhMlFlSUM2VEFqRUoxNDdKWThBalJxWUVrY3BHci80UFYxbmQwZDU5R25VV2VuUGI2WEtFZWYrckJCNjhSQzROSG9naXc1YUlmRUFkWmtRNk5KQm5abVN0MTZNR3BmbHRqbjkzMExQTC83QnYvcVM3L2pqcDNLclM2NlNOMEdQV3M3Ni9FWis5cmErU09Bd05RaGNIajJRa0VNckpCNmdMaE1DbmROZXcxM1RNdWw4MDFHS2FrKzlXeTBublQzMlBweTlaV0RBcVJDNFBIb2dNdzZ0a0hpQXVrd0l6SnBubXVacnp5YkgzV3AyMTVqeUgrYzltd3lGMzNycHo5NkdvVUhJSmRJRFdkalFDb2tIcU11RXdIdGFiLzd4czhrdkhhV28rR3lmamFBamVPdWxQM3M3QWd3dktvdkxwQWV5REtFVkVnOVFRR0FTQ0hRcTJ0MnpPdm8wQ1N6d2pzdUxBUFRnOHBZOWNnNEVKbzRBbmVhcitJendidW1KNXhZdkJBSitCS0FIZmx6Z0N3U0F3RGdRV0t0b2R5dDhUbkFjNG9JbkVCZ0xBdENEc2NBS3BrQUFDSGdSZUxxeTVYM2V5d2VlUU9BOEl3QTlPTStsQjltQk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T0N5SUxEOEpULzJ5bGZmdXl5NVJUNkJnQjhCNklFZkYvZ0NBU0F3RGdTT0RUMnd2T09BRmp6UEVRTFFnM05VV0JBVkNKeDdCRDczRmxuZWFybjQ0dStyRmgreGdjRFVJd0E5bVBvaWdvQkE0RUloc0dZZVY4clBWV01PS2lWQVpDQndEaENBSHB5RFFvS0lRT0RDSUxCbVBsMHBMM1BHckZkS2dNaEE0QndnQUQwNEI0VUVFWUhBaFVIZzBIeTJVbDVXak9sVlNvRElRT0FjSUFBOU9BZUZCQkdCd0lWQm9HTWVWc3JMRGZPWlN2RVJHUWljQndTZ0IrZWhsQ0FqRUxnb0NIVE4vUUZaYWNqd1AxaVZOQ2dnY0FFUTBIb3dzSlpERHk1QXFTTUxRT0NzRUREbWJ2OVhmd0tuanZvRGhOQ0xnSURTZzVuVEg3b0l1VUllZ0FBUW1Fb0VsZ1p0VmY2djJGRTFsUVVIb1VhS2dOYURHOGJBOUk0VVlUQURBa0FnUjJEZW1MN3phajl2S3U1OXpsbkRCUVRPRFFKYUR4bzd4dnpwdVpFZWdnSUJJSEMrRUpnMUovMEUvb0F4ei9XMXpQMFNJd3dJbkJjRUNucXdUS2IzWGVkRmVzZ0pCSURBK1VKZ3hUelhSK0JmcFJFdkRHOGZnQkIwUVJBbzZrSGp5SmkvZlVGeWgyd0FBU0F3WFFqczlqc2s5RjVqM2pSZDRrSWFJREFXQkR4NjBPZ1k4elZqZVJtWUFnRWdjTWtSMkRLZkRDTHdVbU5lSHd4RUFCQzRRQWo0OUtEeFdtTis1d0xsRVZrQkFrQmdXaEJvbWswcnl0SlBQaTRjTHFKMjU1dVZtQzk4NnMwZlZsNGdnY0FGUU1DdkI5VDMxQ29RNXhWNmNBR0tIRmtBQW1lSWdERVA2TzBMM1pOWHFBOG4yTG0yZjZjRXUycmUwTVd0elFvVWtCY0JnWUFlZkxFeFgxL01IdlNnaUFsOGdBQVFLSS9BZ2pGN0ZIdnJUZEd5dWMyVDJmMGxoVVd1NWx1aStZclhQSE9lY0FPQktVVWdxQWUweDdDNDFRRjZNS1hGQ0xHQXdEbEJnTDc1UjN1WFp4K3RSaDF4aStTeWIyUG45V2RXeVVDZm5wT3NRVXdnVUJxQmtCNUUwWDhrMDBzcXdoL29BVWNEYmlBQUJDb2pjTTBhMGtiM2RyUm9rZ1hmaE1PQzl6RGp6azJLaTA4VlZRWVpDYVllZ1lBZVdMbnRYVExTOUVJUHByNDhJU0FRbUc0RTVzeWpLUG9ZZlNmd21qRmtWOU5ub2VtN3dHZnBoQnFnNVVHM1RUb2UrQWNDNXdjQnZ4NGs4djl6dWsybXg3SUNQV0Jnd0FrRWdNQVFDQnliVDBVTDdZTW9vbnRxNzduMFMxM3ZwYlZQUEVzUmFHemNjL0h3RHdRdUNBSmVQWEI1KzRReGozcU9pQ0xvUVk0RlhFQUFDQXlEd0laNVBqcjhma3JaYUg2TFM3L1lOZDRQdFhTMktRWlphQmNQLzBEZ29pRGcwNE04YjE5SXBqZnJsMGJRZ3h3WnVJQUFFQmdHZ1IxelorYWtKMUxPdE16cGJlR1RFbTBiNzRwUnA0OThNZUVIQk00WEFoNDk0Qmw0VWRzOGMrQThvQWNPQ2Z3REFTQXdIQUp0ODQ2ZHJ4QkpaOXJtWkYzNE9PTExyR01Obnk1eWVPRC80aUJRMUFPWnQ2dHQ4L2dnOVlJZVNHeEFBUUVnVUJFQjJpL1YrclJJczBDR2QwLzRTR0lmNTNrbElLQXVBQUpGUGRDWm9nN3BZOXBnbUQzUWd3d0tPSUFBRUtpSXdJd3g1aHRmeGhQUkhtZnZWTE9MYzJRZU9pZitnY0FGUWFDb0I0V01rV0tzTTAvb0FRTURUaUFBQkNvaFFQdWw2UG5CZTNtaUpWclJZbVFla0xwYTRzS05RakE4Z01BNVJLQ29Cem9UdFB2QkhxckxIdWhCQmdVY1FBQUlWRVRnaW5sbStUMTBYSkVsZXlGYjBXTGVxWk11MHJoZDlJVVBFRGpYQ0hqMFFPYUhKcHRQMTVrWDlJQ0JBU2NRQUFMVkVGZ3pmeDFGTCthWGFFU1JYZEhhQzdHaDQ3ejlSc1NoWlBBSEF0T01nRThQdUx5MHdVcnVmb0FlY0hqZ0JnSkFvQklDKzhiZWpuRmtQc05UMlltMWRlN0IzTFRheFNnNGdjQ0ZRTUNyQjNuT1htUjBaeFI2a0tNREZ4QUFBaFVSU1BhSnJOZ3JKTm16U0NkNjF4bk5uSFBtR1ViQkNRUXVCQUorUFhCWm80czA4dE84aVNmMHdJR0RmeUFBQkNvajBJb3ZhNzRlMzQ3eFR3K3k1SFI5cFA4eWplallUay9qQVFJWEM0R0FIaVNacE1zakM1c09vUWNYcXdJZ04wQmdrZ2lrKzBTdXh3UFpuWVA4MWZhVENUK1VrN2xySTU2ZXptbTRnTUQ1UnlDb0J6WnI5TUVFZm10emtsdm93Zmt2ZGVRQUNKd1ZBdWsra2JsNGMzT2JTMkUvRS9oaDdwRzZkM0NjMTRNS3ZNNDNBbUU5aUQ4U0tMNVVsT1FVZW5DK1N4elNBNEd6UkdBKzJTKzFZcWVRbCtSYTd6S1ozajh0eXRabTN4SXNoc0lIQ0p4SEJQcm93WDhzZkowM3ppRDA0RHlXTTJRR0F0T0JRRExOSEszWXZjMnpkcGN6ZTVhUGpQbHBSc2RPdW1VUHgzazFLS0RQT3dKaFBYaXZNZC9ITDlCSWN3bzlPTzlGRHZtQndCa2lFQTkyN2ZlSHlPcnViaXBCR2gxai9yYnlvMXYyY0p4WFlRTHkzQ01RMUlNdk51Wk52dHhCRDN5b3dBOElBSUZTQ0J3bW56K1l0MlBlMW9GTzBuaXRNYjhqUFhHTVVlSUI2a0lnRU5LRGx4cno5ZDRNUWcrOHNNQVRDQUNCTWdoMGt2MVNqZmJqYUZaK3NpaEpUYWIzbXdVZkhHTVVjSUM0R0FqNDljRDJQR1gxejNJTFBjaWdnQU1JQUlHcUNCeVp1M0dTajVuWHRCLzRFdE5zbStqMDR4aWpEeVg0blhNRXZIcGdWMXZVbEUrV1RlaEJCZ1VjUUFBSVZFWGc4OTErNXBjOCtUWCt0TFREaEM5MDRSaWpIeWI0bm1zRWZIcGdkeGdHbENLS29BZm51cndoUEJDWWVnVG9WQVV6dlR2bXp0UkxEQUdCUUgwRUdyNnQvUmxiNkVFR0JSeEFBQWlNQTRFUEdMT1g4VFhHT3ltZGhjTUJCQzRHQXZURjNuZUZjd0k5Q0dPREVDQUFCRWFCd0QvUER4TFJYVDhIbzJBSkhrQmd5aEc0NnJ0SHhza01QWEJJNEI4SUFJRnhJZkE1bHZGNzdaTHdyRGtaMTB2QUZ3aE1GUUk5dnpUUUF6OHU4QVVDUUdBTUNGQXZmNTF1MjBqTy80NkJQMWdDZ2ZPQUFQVGdQSlFTWkFRQ0Z3V0I2L0cxa1MwczgxNlVBa1UraGtJQWVqQVViRWdFQklEQVVBaXNHTk9MNXVPdkNRNlZIb21Bd0VWQUFIcHdFVW9SZVFBQzV3V0I2L1p6Umh2NFVORjVLUy9JT1I0RW9BZmp3UlZjZ1FBUThDRXdiOTRhZmFIeDNURHBpdzAvSUhBeEVZQWVYTXh5UmE2QXdKUWkwRFJmWlo3cFRhbHdFQXNJVEFnQjZNR0VnTVpyZ0FBUUlBUVdYMzc2V3owZ0FRUXVPUUxRZzB0ZUFaQjl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md4QWg4ejMvV3p4L3RqZmdWWUFjRWdBQVFBQUpBQUFnNEJLNmE0clBwQXZFUEJJQUFFQUFDUUFBSWpCaUJLOGFjZnRYUHZmMi8vekV5d1AvejI5Lys5byswamJrNTRuZUFIUkFBQWtBQUNBQUJJT0FRMkRYUDlXSzNNYy9GL3d0ZGM5Y0Y0aDhJQUFFZ0FBU0FBQkFZTVFKSHAvZGlqZ3ZHZkRaaGZjV3NqL2dkWUFjRWdBQVFBQUpBQUFnNEJOclBKeTVhNzMzb1hBY3VFUDlBQUFnQUFTQUFCSURBYUJGWWNnUGMyV3g1ZDlIMFJ2c09jQU1DUUFBSUFBRWdBQVFjQXRjZXA2NFZZMjRuemlYakF2RVBCSUFBRUFBQ1FBQUlqQmlCbGMra0RIZU5TUlo4bzhXVEViOEQ3SUFBRUFBQ1FBQUlBQUdId1A1bTZ0b3licWc3ODR3THhEOFFBQUpBQUFnQUFTQXdZZ1NhNlJSejFEVE80TTRucDR0Ry9DS3dBd0pBQUFnQUFTQUFCS0tvWVZaVEdJejU2OVIxNDFOQUJnZ0FBU0FBQklBQUVCZ1BBb3VQVXI1MG5QZloxRG1ibnVzZHp4dkJGUWdBQVNBQUJJREFPVUxndlFkU1dFM0xVQisxL0hyaHUvUy9wMlIrbkRlNmVsOUVHU3Z4OVBwWTJZTTVFQUFDUUFBSUFJRmFDTnc0N1luMG1oYUJPZkVyVDUzKzlvRWpXemVkUy96bngzbUY5emdJTHM0VnQ3ZzhqaGVCSnhBQUFrQUFDQUNCbWdqc3VBbmhsSSttL2V3NzVsWHZiSjN1cFlFdmVPeFdka1hzL0RpdjhCNERJY1JwdEg1OURLOEFTeUFBQklBQUVBQUNJMEZnMWh3SVBwb1dnUm54QXZQaEtGbytjb3UzeSsydnk0S1lJei9PeXp6SDRWVGlQSDNpN1FpTTQ4M2dDUVNBQUJBQUFwY0tnYjk2MnkzejV2L3VYcExuK2Z0RDViMnJOaDFyMnN1MDBZcnZ5cGpQcnNmWTlkcTYvRGl2bDh2SVBMVTRDOGJiRVJqWis4QUlDQUFCSUFBRUxpY0NpMzlvNHVka1BjNy8wZVl3TUZ4VFgrL1R0Si9udGVSU3lEL0xMbU5lTkQ2N254L245Yk1abFc5Qm5IMTNmZVdvM2dBK1FBQUlBQUVnQUFTaVQxaXorNGFmZTJmTG5CNFFIUFBtd1RDZ2ROUnVKRTM3ZVI3R2c5MUcyOTBOR1VVZGQ1S0lKOGlQODNMZjBic0w0c3liN2RHL0JSeUJBQkFBQWtEZ2NpUHc4MlIzZi9BL0VBYU45OFJmbjk4d2UwTUFzbVErS1ZKcFdnVG14RTVzWnhlenV5R2o2SXI3TkVJZUtXTEhlWm52R0p4RmNWcnVCbzh4dkEwc2dRQVFBQUpBNEZJaVlBM3YxNlE1LzEwYTdwSVZYQjBDaUNmYzkvelN0Sm9Pc0d6SHM3a0xzY2xQb2l4bmQyYmtTZGh4M3R4ekhLNmlPTWY1YUh3Y0x3UlBJQUFFZ0FBUXVIUUl6SlBoZlZlV2F4cnpIWnBzdDFQbVhjTFJWUXVpbXZhemFLUWYvL3ZRZWg2K1ZYei9wSTd6ZXNTNWFqWnowZUFDQWtBQUNBQUJJRkFYZ2FXV01lNmlLT0oxelh5WFllUFA4dHhuelBNaXNxWkZJQ09NZWZ4ZGpMVE9PYlZWaTd3bWRwelhJMDc3MDBvK2tFQUFDQUFCSUFBRWFpRFFVWHVYV3FmR3VHL2lWbUc3cHJabGFUckVxMHREN3NmL1NZVE9GS2ViZDdPdjg0cVlveWM4NG14Z3VubjBPSU1qRUFBQ1FPRHlJdkM1eHB6YzQ5a25HNmUyU3ZIUXNIdEhMUTVyT3BSeW45NW56UGVKNEphYXVJNmlMYllEUzBRZE5lRVI1NHIzbU5Pb1h3eCtRQUFJQUFFZ2NEa1FXS2E1Wm5rLzRnMnlnNXZWTTgrM1NOblVtZzV5dE12TTlId2JqN0JmMkZ3OXFlTzhkS0txSU03aVVITUFQRDl3QXdFZ0FBU0FBQkJ3Q1B5Q01lcjA3REpabmlHTzg4NnFnYkttM1F1TC95K05UZDBwMzA1OXhkeFI4ZHJaMTNsVndNaEpqeml0MDVHL0JReUJBQkFBQWtEZ2tpSkF4MlROVFpYM3JpbU1PRlVNSDdtcnpMV21mV2xTdjk5L2hiVzlkMW1NcTlyT1R1dzRMd2xSRkdmTGM4Q1lTUXNuRUFBQ1FBQUlBSUhTQ0J6VDdpWWRlV3VvNDd4TnRRMUowL290Z3Y1bzA0aFJic09vVWViRWp2UEdZbWx4MW9Sd1FuSVFRQUFJQUFFZ0FBU3FJTERjTnVaN2RZSkRiZlowQkIvZFVHZUFOZTFMdy93V1d1WWhJNk1kTmV5bTQ3ejNlZmlZM1VxY2Exam9IVFBnWUE4RWdBQVF1RFFJdklCbWVROTBibGYweXErTzRLT3ZHbm5vVmRPK05OYnYzWTlYNDZBMWFYa1BsYUdkazdQUklXNjEvZjNpTEJVbkJtcS9DUXlBQUJBQUFrRGdVaUpBazd6U1lGb1U1b3o2MkY4WmFLNm9lelEwSGVCQjI3a2V4RUhYNUg3cUZjV09ac1VQQWl4RzZSMFN4MlFmVWhybDI4QUxDQUFCSUFBRUxoMEN0SHFxeHBZV2dwSkdVNksxcXhocFdzYk9xR3ZHYk1mRU5ibEJhMWIxQ0RZbWM1dzNKRTVUN1AvS3BJY0RDQUFCSUFBRWdFQTFCSGJKOHQ0ckpMayt6SDZpSTJXYk5GMTRTK0p4eGFTZldaaVRnc3lvWmVPZHljejNoc1Raa0NQeVFHYmdEUVNBQUJBQUFrQmdBQUt0d21GZW0yQTJIWVlPU0N5RDlXeXdwbVhzakxyaXJvamVrcWVLYWRwWGRBbmFhZ3ljTVJpdEl5VE9zWGwydEM4Q055QUFCSUFBRUxpVUNOakpadm1WZ3hpR1dmVzF2ekxZTEtuWllFMkhlTnhJYjY1YzBGdXNXK0lJTFgyM2NKaXJwRU52RGZxSHhMbWl6eGNIT1NBQUNBQUJJQUFFZ0VBWUFkcTJKRmRYazZqWGg5aE9OSzltZ3pVZEVtSWhuYVRlUHhWRDNJaU9GZDEwYVJwLzgxOGNHZlBNeS83THF2TVoyMzlJbkd2bW1iRzlFNHlCQUJBQUFrRGc4aUN3UTVhM1Y4enVGWFdMeFF0L3N2M0duOGl0M252YS8vQWdUWFQxMXQzVWRWM05CbXM2anRiNHpsdW5yL21pTkVYNnQvSDRnRndmTU8rWDN0Rkdkc3JvQ1pJeWZUNnBJaEc1L0xiV3E5YXQ5L0kvTXEvWnM0NlN6MS8rcSs5NTV5MDJrUDdoK0pzTkFYRm0xSkMrNURzUURRZ0FBU0FBQklBQVI4QmUwT3dieXMwOXgyTkY3NkdQR2JYTm8xN3ErVzV6a3AzM2JXYXVGVFVickdtYmVMRnB6QzFqM3BVeVN2N282OEMvOGM2dWViM3dKR0kzVzFsOTJyengxZTk3My90Kzg5VlBlclk1TFRRTmZkVHdOaVhvbUNjVGgrYmtwMmt2RlQzNThTbjZVTUlCeFF5SVE1ZFgzdlB6Z1M4UUFBSkFBQWdBZ2RJSTBCRWE4MWxQN01WdjU1Ni9iRTVmRnpXMjNFTG5rdmxUR284K2lHUFlkZUplRXZjd001UittbndYMitaTnZlaUZiak56RW8rK2FmUzJwMDUvNDBjY2xmMnZNS3VZZVJZZEd5ZGZIbjJoN1QvTW5uNVJ0TlNVZllaaTlOekh6clR6VmU2MVZLNkFPRnJxbkJGY1FBQUlBQUVnQUFUS0lrREd4ak9LVktuL3pKenVrUmQ5VEhBN0R0bWxDZHFWMU14ZUp3WjJ1RWxQSjVzYzl0UEVvV2wrd0laOVBCc25KekVEdjFkS1Jic1Jid2JiSXRsMjdrZlJUTGY4eUhUeE8vNllwTCtUdlgwcjYwUmtYdHpoc3MvOTRBWUNRQUFJQUFFZ1VBMEJNamJxRUc0eFBTMXdKbC92ZlNJOS90TmV0MWR0SkpQVTF2SW1vOStvcVd5NHBpTWFLRCt6YXZrMzJtbWE2OXVXREQzWFNsMGUzWG1yVFQ5blBqUC9tUDZQQnVlSHY0Nkd2ZHNaM2UzL3ZoMW1wTE0wY0FBQklBQUVnQUFRcUlSQWl3eG5iMENLamh0NmtnbmVvN2czSHRIUFNtcWx5TS90UUc0N1I4cFAwL2FEODl0SjJINjZKTHhMbzlUd2M2UE1ucWFaMDU3bGNNT2M3TkxwS0RwNjVONFI1c3RDZHJNUk80M0lUZHF6WU9IY2VhVEc5RHdNYmlBQUJJQUFFQUFDTVFLTlgveGc2T25aQ1BiVHZDZHh6UEFQMmIrYmFXZzdIdlh0MnUzRk5GaU1oNjkya0prR1o0UGZOTGFtS2FxMTJmYWh2VTF4NnM3ZGhQYi8waHB5engvQ2ZJK1RaV3FLMjM1Z2J3Q3BOdWJkWU51bWlFWGZ1eksyREpsMlBFQUFDQUFCSUFBRStpSEFUdU9RU1JMUFg5dDBOQXBWUjRHSzNOaWxqVHZ4SHF1bU5aZUhianhLdG00N1RrUkR4dHM4dGFZajJzMTFQNDFBUmk2TzJ6cmdLYlNiQnJCOXcrUDRYU3NOcmU5U1RucDIwcmxNbWpoRi9MUGpza0VVZFFjMjg1Q2lhOSs3RjYwWUR6NUFBQWdBQVNCd2lSRWcreGg2NG1WYXUwcWJqQm1ESUpHUnpJWjZXM2FLZVNFZXJoNjVOZEdHRzJUU2xWWHJuSXVtYVFkV05vUWxxM3lINGk2b1U4TTh1UTFXSEZWd1RNNmtMRWhNbXlQcUI3aHh0Uzkyd2ErZExsZmJnR1BWZGRDUmQ4dHR0ZGJKUUFNQklBQUVnTUJsUXVCYU8yUjR6YmRZSE5ZbytHRi9RTWg0cjdzWSszWnVObDdtalhLVDFVbkRhZFI1NENMYWYwMlRKYzZQenJiamhkNzUvaWVBeUQ0bkExck9Wcm5uVXA0MEoyNjdFTFQvK29HSzBZK2tOOFJqL3pnTzlReFcrMFUrSGpnOTBDODF3b0FBRUFBQ1FBQUlFQUs3WkhudjkwVml1ZTBHdDBuMDI5R2N0WEJrUnQzZFQ3dnBNUjZhdWI3SFdXbWFocFIzc3ZCbXZKa3BacFg1RlIxdUlyc1lrdm5zMzBtY05OaDlhRjFML3lhaDA5K1o3SVl0NGUwSW1zL09sblpwOE41L3VMd3lJTnd4eFQ4UUFBSkFBQWdBZ1NBQ0cyUjVId1JEYlFETlIrY2pWVExVMjlHdXRYQTB4SXdOSFRsWGpJMFhlL1ZpUi9wRFVRVGRaWU5ubW5tMnM4U0hkOUs0Z2I5QjNRSktGaTg2MC8rS1ArNVcvOGwwbGcyNzVwMU5xM3ZsV1RHUHZmN3dCQUpBQUFnQUFTQlFHb0Vqc3J6cmZXTWY4cEhxdnQzSHZHVk5OZTFrMms3VHVTdWVhUVBWS21lbGFCb2xzMVhkcmRnc04yL3pCRVczMzVxS2VNNjZIL3NYYWR1czN5RFNKUVJ0cXJycHZOZnlMRGt2K1EvTEsvRUFCUVNBQUJBQUFrTWcwQ1RMZTY5dnVoYTNhQnQyOSs4SGVwVGdNRG5hYTVOZVQrZG9sYVcxVzVtNUpTWWpseStwUnZ0MlVYaFpSTEM4MUROZ3M3R04vVWRwa3BpaFNrN2tnSEVzV2R2TStIZlVHTDNBYkdYZ0FheENFbmdBQVNBQUJJQUFFSkFJV012THphTU1KU285ckpQNmszSGFUSnc3K1drY3Q4ZUpWbG9GSzBWdkNDTjRhQzMzamY0YnJDTGF4blVuZmZQQXY2TmNJQjczS0w3N2cvc0lON1BYdE16TGVnWWlWa3JNOFVHN0x3TDhnQUFRQUFKQUFBZ01RcUJMbHJkdkhCcXBzcHMybXRuMEw3dnVhU1ZkSGFVVlljRkswYTNNYXR0WVpIblhvK1ArNjZxVkxHL0x2d2k3OUV0Q0prMHdlMDNMdkpzNldOS3d2QklQVUVBQUNBQUJJREFFQW1RTzJlSnJ6aURiSUh3c2J0cG91MlZSMmhOc2R6akhqOXNtcFN5dDNadmxvdEEvbmQvaFI0UjI3VFR2emdNV3dlZHNaZHU0ZktIY2owYXNuK1owU1RlejF5VFJ2ZjZwcUJmU1B3SkNnUUFRQUFKQUFBZ01RcUFyaHJPbkJpUUFBQTA2U1VSQlZMUlo3S3ZaTlBBV08zWVRXOC9FV05JYTdoMFhlMnM3Y1VsTEcrK0tkbEhvbjI2NjRKYU43TnpkQmJjN2lrV1R6dkt6emJ3cklIbjBvN2k5YmcwMDNSano5c01TWVVBQUNBQUJJRkFLZ1ozazVpY2Q5M3Aya0lnR3hYZXlVREp2NlU3b0ZYWVlxYm1lUkZEcnV2WTZLYmJ1U3dOR1BycTJsbmRXalZLTFoyL2JneWFBTTlINDhhRE1jNkNEMld1YWJMN0o0eGVGb2YzY2JPS2R4NFViQ0FBQklBQUVnRUJaQkk3OGx2ZllmaFBCUGpRb1pBYUp6RnM2VE4xbkExaG5YOVZlWnJXM2VVMis2WmdzNzhabS9JN3NwM2oydHJ6bEpjTitQMk5VMnNIczlhNDVaZjJFS0NvS0E4dGJHbGRFQkFKQUFBZ0FnU0FDVzhhN01lbG9PMDFodjJWME8wdE5oM2pUdXlTYStRQjJNZmxPYjZRc3JhWjM1ZFpoc3J3L0xpK2J0UHVwc3FGMitzcnk1cFFNKzkxTXp0SU9taUJQN1hXamxWOW1GU2N2Q2tPWGRhUzVMODBmRVlFQUVBQUNRQUFJS0FSbzdNcm5nTlBRUm1ZVDdmenlRWlltdDU1c2EvTTFaeTVwQU5uTG9wSkQwdlNtYkU4V0JaTGwvZEgwSEhDV1JodzdpbjM1Z0R1TDVuVVErd052UUYvUDNGN1QxUGllaUZvVWhpeXY2MlNJbUNDQUFCQUFBa0FBQ0RBRUJueWZsMHlQWjcvdWZEYTJzL3VpY201YnpoelJVTmpkMmh5dHVKbHBXaWs5eU9QR1h5QmtOS1Y5eUVMWDZITzZtNHkyenNMWlc1cnIzbFp4UXVTUldGUU94ZEwraDVuSVIzbUdra2dGWWV6bkpYUmZRZk1ERFFTQUFCQUFBcGNlZ1VIZjU2WHBWcmRNeTdCYXkwYW5ORzVsdTRxNmJneEtCdG5aMjJqalpwcVN4c2Q3akVra2FUS05teXgwalY1OGo5SFdXVGg3VytaYlJTbVBGcGN6OVd0ODk1UC9malYxKy84Nkx2ZVVvWFVacFNDTUhhZXJMV0V5QlNnZ0FBU0FBQkFBQXZHRkZXVGl2RTg4YzJySHRBY0ZvSnJPbU5xdkNHVGpYL3U1M05SYTBtYXFUWmNxKzdpOS9wcXVwRHZaa21xY2NLM00rZHZDRjM3ZE93di9ORHAyQjZHK05BdmNPbjFsWWVVNEM0d2RYV2V2TndiZFgyV2pIdzdnSm5tREFnSkFBQWdBZ1V1SndLRHY4OXI3TFI1b1pHYnk5VnF5elBrTUs5bmJsS0Noc2pQT1M1bGxKdXQzbDdPUzlKYWNPVjVodHBzbkVtNGFOUjhJanlCQk1kUHA3MFkyT3o1N2VoQjErak53OXBxeXVSZmtuUVhzaTVYcXpCc09JQUFFZ0FBUUFBSVZFR2p5ODdwcHVqVzNaeXErdHRtTkplMDZwNXRqcGszT3psN1BaZ3UrOUhVQzU1a3dFdlNHb094SC9XUmtuOHhrRUhzKy82SWZ6WXFuMDk5WHM1NUE5eXZzQlBHZFl1VE1KL3ZJY0tlVVRkMHlnMjY3ekRqREFRU0FBQkFBQWtBZ2dNQ3gzSEljeDJwdFo1RnBUSnhiM2s1MndvanM1dTAwenVGbUZybmxqdWlrUG9LbUYzRlRTeHp1WmdsRERyS25vYURNL3dzT3JKT084MjdhZjNLNXp4NWNzOVBwYTMyTkpjMmx4L2I2bWpucDJiUURuaU94UjJ4QVpBUURBU0FBQklBQUVQQWlRRFBJMlNBeGpURExQZHB1Z2ptK1ZjUE5QTk9ZZHoyTjNYVU8ra2k5R21BS21wTGNUSlBZdjFLV2Q5WXR3N0tFeWpsdlR1K1IxMjdHL2ZCNzB4aUhYMGVPWXo2WVhmckl6OHJVTkdtK1NUN0xYYk10QS94VTAxbDNmekI4Z1FBUUFBSkFBQWlVUU1BdTlPN0plRjFyc3R4emxKOWhUZTJVRFNIbmVoSmprVzE5M25JenZrbFFKR2dhdjI2bS92VFg2TW9oY0I3Q1hYUG1PVTc2M0RRT3YwLytSeG03N3Uwa1dxTnRMZkkrSC9OUzNMdUNCNW4vQitTeFVYTG5WRnVNMmdVbkVFQUFDQUFCSUFBRXlpSndhSXdiSlNaSlBuNnl5dEllNXhPK0hYUGFTME5vcEp6YXNLZWZ6U1B2R2thUXQ2REp4RC9Nby82Q2tSdXU4aER1V25QYnByaW5jTnVPZzJYYmR0UGZNNjRuTUIrUHova0VNYTNxS242VTk3MG9lckY1cGllWUJnamFNVWF4OFFBQklBQUVnQUFRcUljQTdXSVNwbmJHOENHdnZSTHlJSGtCR2E1dmM2K2lyY1RiaWJ2N3dQblpHZVI4YTViMWxYU1RUZnhlTlc5UHhxby80Vko3ejk3dThoR3JpeW4rWjhpYWJ0S0hrRTdkbVBmWUhVV2VpM2REOGFWbXlvcWFXZS9ZNDd4WHplbWU0RWtqY3U5QllEb2wxVk1SUVFJQklBQUVnQUFRcUk3QWtURy9ucWRxTk4xYWJ1TFhhTHZsMlgzemVEV0w1N1lTWCtOcndyUDVtbkFjVWRKUDVQUFdDOTIzMEFCeWs3Wk94NGVLYldUdjJkc050WEFjY3hVL05JZHQ5M29kZjJvbkViUFJ1cHVHeit5UlF4eHNvbDFZeW5iYTQ3d3o3Vk5pSUIrdk1OR003NkpObVJBVUVBQUNRQUFJQUlIQkNOQUczOU9ETE5wcjNRS3U4M0hYUjFDMG04N1Bmc2tuMlVMYzRUUFZ0TnNwajBFdVNlZFhXaTN2a0hWdjJ2SHMzR2ZTQlA2enR6dHVaQzNZY29KRzdOWjRON2VQa3pYbUY4aCtnemdRVEZjenV6bnBsQVZ0M1A2TDl1a1BjWWJXN1JlR2h2K1N1VTRHR2dnQUFTQUFCSUJBT1FSb3RmTlJMNG5hK0dIemZwVW9OWmdMVGZNRExJU3MyRDBpWHl4TzQ5QjhkSS9GaVJUdExxSllhajQrc0x1T2FXcDZ4eGx6LzluYnR1NEdjTzZ4ZTltYzNLYXZJcDNRbkxFMWkwdHR4ekNKS1k0bDJabHBzVWVLcG85UHpUTjdTVlQyNnhlR1BoSW9KOU5aQ2ppQkFCQUFBa0FBQ0ZSQVlMbEpBOGN2dHdrKzJqVGZYRWo0ZStiUnZlZ0xtbXFiOFk3NTY5WG96OXRzbnBvUzZpMUlrbDVxbTUrbUl6d3ZNZGJ3MHR6dHllckgzU2R4L1dkdnlUS3VGc1JSSGx1UDk2TEZGaTFOZDh3N29zOXJxb3VWcjRpRlhjcG5lNXVscHdHeitjYmlHL3pDMkExam4yU0o0UVFDUUFBSUFBRWdNRFFDQzEweVFXLzR1WTg4WmN6clBVeG9UM1BMbUcrUUptcW1aVTV2NmVoNmRsalJOR0Y5Y3N1WUg3d1h2MlREbkdRTHpNV3p0emJLVldFM1BaS1IxMkxidk5FOEl0bG0ydVpXWXROWnhEVnhIZlBWN2plczNXZWhNK1piZjRtUnp1a1h4czZ3ODhRdU52NkJBQkFBQWtBQUNGUkhZT2tQeWZUU2Mvb2ozclMvOXBSNVF5Rms2U08zVHY2T2luNm9ka1JwZXVsUFdpZS8vYm8wVWVOSG4veTN6bGs4ZTJ0RFpzdE03eTcray9hM3hxWjg1aFduZnpkMnBFenQzNzQ2NXhTdEREYWVub1BBQ2NmbXdMbHY5bVk0Z1FBUUFBSkFBQWowUmVEUDMzbkx2UG1udE9IcW04UVRPTWNPRHRsZ1RYdVN4RjdGczdleDkxcnQ2ZDBkZm9iWThseTdHWFB1OXhNUXh1NlRYdTJYRG1GQUFBZ0FBU0FBQkNhT3dMemEvYXZwa0VERnM3ZHh6QzJ4SHlxVXVKOS9kaVRLUmRwOTRGekIvNEF3TlBmOVhEQU5Bb0FBRUFBQ1FBQUluQWtDTkN3VTc5VzBDR1JFOGV4dEhOaEt2d2JNWWxaejBnMVh0MldLZlVYTDBKZ0tDRU1mWlpBM2RIbVN3Z3NJQUFFZ0FBU0F3SVFSMkZIM0sycTZuemppN0syTnVGeGlnMVUvaHZFM0R1L0pHRWNIa2c1UkJXSHNNYWo3b2Rqd0J3SkFBQWdBQVNCd1JnaG82NlRwZm1LSnM3YzI0ZzIxYXR3dnNUK003b3RVQVcxRmg4aUNNUGFqREFlaDJQQUhBa0FBQ0FBQklIQkdDTnhRTTdLYTdpZVdQSHRMTWRmNHBWbjlVZ2JENXZJTEs1TTRDL3l5eTJBeUNpZ0lReHVzc3BzdSt5VkVHQkFBQWtBQUNBQ0JTU0tnelpPbSs4a2l6OTVTekU3ZFpWNmFJRTd1dU14ZWU2UHNMVlFGWWVncVRDenpaampDQVFTQUFCQUFBbE9EZ0xhV211NGpxRDU3MjFBYnBmc2tEUVZ0YUd2NXhNTlFWT1d2aGJFajhHMFZCeVFRQUFKQUFBZ0FnYk5INElxeVQ1cnVJNkUrZXp0Zit6UnZwRmxHUjNmN0NNQ0RDaWxwQkw3S0k4QU5CSUFBRUFBQ1FHQXFFRmhTdTZJMDNVZElmZmIydVA2VlVacmxzcnNudW84WVNaQk9TUnV0eTA1VUQrU05DRUFBQ0FBQklBQUVSb2pBa2Z4UVlLVHA0S3NLWjIrN1pYZERsV2Q1dmF6MUxBZ1RYY2Vab2lET0NBQUNRQUFJQUlHelJPQ0t1bmRLMDBIWjZCdCs5M2pnak9HZi91VWhwZDJhWlhSMHMyVGFRc3Bvby9Sd3VlUXJFQTBJQUFFZ0FBU0F3RWdRV0ZhYm1qUWRmSWsrZTd0Vy8vanNOU01INERPbHJhY1doczRVZlRZb09RS0FBQkFBQWtBQUNKd2xBdnNuY2llU3BrT3k2Yk8zVFhVZ0tKU3VqLytLdW1uNXNQUzVJQzBNZlRicGRwOFhJUWdJQUFFZ0FBU0F3TmtoY0ZVdGlHbzZKSms2ZTN0RHpWcUhrdlh6MzFjRDFWL3Q5WXZOdzVRd2RJRVZ2cGJBOFlFYkNBQUJJQUFFcGdtQnppTXBqYVpsYUVhcHM3ZGJ0VzZNV214dEUrT20yY3pZVjNNb1llZzdSV1ZYaUt1OUI3R0JBQkFBQWtBQUNOUkhZTjdjRlV3MExRSnpRcDZnWFZUbmd2TjRwVno3OWd6UWdobDZxVmdLRTBYN3FqZFJTZ2hFQWdKQUFBZ0FBU0F3R1FTMjFOa2RUZnVsa0Nkb2Qrdk43bmJ0dFpGWDFES3YvNzFlWHlrTTJmQUgzbWp3QkFKQUFBZ0FBU0F3RFFnc3l1TkJrYWE5TXNvVHRJMmFHNXFNZWQ3ZSt6enNGTEVVaG02T3JML2J5NXRwZUFJQklBQUVnQUFRR0FrQ24raEpOcHFXb1FrbFQ5QTIzdVdMVTk2dlM1WjdadmlQQzBsaG91akZ2Zkt2Umt3Z0FBU0FBQkFBQXVjQ0FYMzJ0cDdRbmROZTQwaXROMWZnT0ZwaEtyd1lVWUVBRUFBQ1FBQUlUQW9CZmZhMjNudG56VE5OODdWRDh4aXRNRU9MZ1lSQUFBZ0FBU0FBQk1hSGdENTdXL05ONzJtOStjZUhaekZpWVlZWEJDbUJBQkFBQWtBQUNJd2VnYnBuYjBjcTBWUUpNOUtjZ1JrUUFBSkFBQWdBZ1JTQnVtZHZSd3JrVkFrejBweUJHUkFBQWtBQUNBQ0JGSUc2WjI5SEN1UlVDVFBTbklFWkVBQUNRQUFJQUlFVWdacG5iMGVMNDFRSk05cXNnUnNRQUFKQUFBZ0FnUVNCbW1kdlJ3dmpWQWt6MnF5Qkd4QUFBa0FBQ0FDQkJJR2FaMjlIQytOVUNUUGFySUViRUFBQ1FBQUlBSUVFZ1pwbmIwY0w0MVFKTTlxc2dSc1FBQUpBQUFnQWdSU0JlbWR2Und6alZBa3o0cnlCSFJBQUFrRGd3aVB3L3dQZStDTTd0eGVhcmdBQUFBQkpSVTVFcmtKZ2dnPT0iCn0K"/>
    </extobj>
    <extobj name="334E55B0-647D-440b-865C-3EC943EB4CBC-39">
      <extobjdata type="334E55B0-647D-440b-865C-3EC943EB4CBC" data="ewogICAiSW1nU2V0dGluZ0pzb24iIDogIntcImRwaVwiOlwiNjAwXCIsXCJmb3JtYXRcIjpcIlBOR1wiLFwidHJhbnNwYXJlbnRcIjp0cnVlLFwiYXV0b1wiOmZhbHNlfSIsCiAgICJMYXRleCIgOiAiWEZ0Y2JuVmZhbDV6WEYwPSIsCiAgICJMYXRleEltZ0Jhc2U2NCIgOiAiaVZCT1J3MEtHZ29BQUFBTlNVaEVVZ0FBQUVZQUFBQmRCQU1BQUFEcUVRM3ZBQUFBTUZCTVZFWC8vLzhBQUFBQUFBQUFBQUFBQUFBQUFBQUFBQUFBQUFBQUFBQUFBQUFBQUFBQUFBQUFBQUFBQUFBQUFBQUFBQUF2M2FCN0FBQUFEM1JTVGxNQUlqSlVabmFacTd2ZDc0bEVFTTN2VWRTWkFBQUFDWEJJV1hNQUFBN0VBQUFPeEFHVkt3NGJBQUFEY2tsRVFWUklEYzFXdTI0VFFSVGR4SG1RMkhsVWxNUVNGYUp3R2dvcVcwSklRSlA4Z1lOQW9rTEpCeUEyaUNKRVNISGdCellCSVNFQzJWUUlJU0Zib3FMQ0RVaEpFeG9vZU1nOFEyd2doek96TXpzejh1NmFraWs4ZCs0OWMvZm0zTWZFOHpKVzdtcTRlU1hEVGxNZTdhVmwzTTBDalFWN1RjODdqRVlHYUJ2VHdscGZ6Y0Q0UDRTeHIvWWxIVk9BZExDRHIrbVlZU3dJWXhtZjB6R2plQ09NSmN5SkxYbnRRc1pUdUpoc2x0b0o0RzB4d3k1TTQrQjYxeEJpNnNvSkREcGJxUUJocUV0UWV6SUxOQkJLMEtNc2pGZDRJbEMvTWpGTXhCbEcxQVBqZWNlQVZFeC82NU8waldWZ3ByQVgzZmZicVg1OC9GUVloVTFBQnZnZWFjUDAwZ2hVdWdlakNrbnc0bm56dHlOMXFkT2swSGYwOUtYbGNEcEc1aCtJRkpVaTZuSzRJd3lCWkx3aVJMbnErTTE5QUIvNVc2Z2RpSFQxU1FpRUtCY0prZEcrd01IU0Nqb1ZxVHp4MkxjSkh3U2lSamkrRW03ZUxFb0lmK2hLa2NFRFMydE5HNnk5SDFIcFN0VVVFb3Q4QUZZUFZZR2lkVitMdzdCNktFQmlna2FCUlkxbmJMSmw5Rm52REdGV3kzbmdqNWJ0dld5RnNJdmtCTTFiZFZTSG9kUDJFMkJmSDhteW9Vb3J1Vk1maDhsd0VzY05HMUprVVM2R0U0ZXZkV0lmc3VpcEo3UGpqU0NhTklReks4bWxTZjlieWkvaFdsUWF0WlVSajllNitRdGRqS0dIbjNJbndOa05CVzNoUUVuYkZ1RkN4WHByU0JQcDBhT2hobTlTcFgrWTdJcVVDekU5SkdGYW0rVStvUk5qTWwzVnZhbUJROW92QzNoVktsbU9zOXFxOXVmTlNLRERPU2xWOVMwRnNMYVhLZ3ArczJHcEhaRVZJejM2dU9YbzdVTXJTdU9SNU1LSmtKQVRpd0ZYN0p1T1RIcEkzSmlQYTQ3YU9VVDBWRE9mVmtuUE9keHpMb3JEcS9lYmw1V1M5SngvaWcxRmxrRU80bjVMaDFnQ1FsdzNOaTNWSHZKOVYzVmVCZHJQdE1IczQvdE56aHoxRHN5MEwzUjloMUIvVVRiVnBMblZKUlhhdk1qNTBPaXlHTVdPYUE4MlhwYWYrZ0l4ckRsenExc0toWU9SdU5DN0FkU2NFdHJkdU5BVE1WSloxdnlrUTd4NWEweW13WUo0RHFRaHhGeWFUVFVxQStrcDlzSndiUGVDZUtOcFE4UzZPV1hHcEtWMXhabVVtV2FqL0grZ0p6U3ZpSDNWbGxrOVBlbGhWeGJ0TzBueS8wZlBXbEtZams2UFFFZnBIbGdaRFZmam5FNktwL0JRTk40Y2d6blFRMFg4VHh3L2ZNWVVTNXhJVEVLZ0puS3NkZ1JPcEVuT2xmZ2Rkb3pxTUM1cWF5WTc2WG1zZTY5N3RXZ05ON0F2R2o1ajVaWTdIMnpJWDN5aXNjbW03VjNmQUFBQUFFbEZUa1N1UW1DQyIKfQo="/>
    </extobj>
    <extobj name="334E55B0-647D-440b-865C-3EC943EB4CBC-40">
      <extobjdata type="334E55B0-647D-440b-865C-3EC943EB4CBC" data="ewogICAiSW1nU2V0dGluZ0pzb24iIDogIntcImRwaVwiOlwiNjAwXCIsXCJmb3JtYXRcIjpcIlBOR1wiLFwidHJhbnNwYXJlbnRcIjp0cnVlLFwiYXV0b1wiOmZhbHNlfSIsCiAgICJMYXRleCIgOiAiWEZzZ1hHRnNjR2hoWDJwZWUzTXJNWDBnWEYwPSIsCiAgICJMYXRleEltZ0Jhc2U2NCIgOiAiaVZCT1J3MEtHZ29BQUFBTlNVaEVVZ0FBQUtBQUFBQnRCQU1BQUFEVWwzZDBBQUFBTUZCTVZFWC8vLzhBQUFBQUFBQUFBQUFBQUFBQUFBQUFBQUFBQUFBQUFBQUFBQUFBQUFBQUFBQUFBQUFBQUFBQUFBQUFBQUF2M2FCN0FBQUFEM1JTVGxNQUVIYXIzZTltVkxzaXpabUpNa1JscVhZUkFBQUFDWEJJV1hNQUFBN0VBQUFPeEFHVkt3NGJBQUFFOGtsRVFWUm9CZTJZUFl3YlJSU0FaKy9POWpteDl5NklORFEraVFvYW41QUFnUVJyeEYySk5xQWNTSWRnUTRkRTRVdEg1NkRRY0VMYXE0TVNoeDlSRUFtbm9xQ3hTeEloMlFVVVNFaDJRWW5rQ0d3NExvVEhtNW45bVIvSCt6ZHBvbXpobTUvM3ZuMDc4K2JOZTBlSXNlZUovNHloR01oMi96QUtyUGlRSDFoN1U3SEZ1dmFCQndXQXBSTUY2QURNbkFMQWpaa0NmUGI4TTZPeFNTRGxQd0lxcTd5OHEyM0t3N1dHbFJlOS9aZVZGU2p5eVRXWVhmNFkzcEtKQllDV2UzZVRrTTlnSWhFTEFCK0hBNG9hdGt3QkhSYVNxdjQvaG9BMk1OUE93ajFEd0ZYWXBxUU8zREVFTE1GMVNockRUVVBBQm85eDluY1NqK1RmNVEyQUwwWXlqUGJ5QTA4QlBqY21ITG1DMTRiMnhDNmZLc0JXR0dBK1lNUTFqWVlEeC94bCtKc0tTSVlNTWp1aWF1V3Zkb0xIaGJDMTgyMUdZTmxqeE5jak5kYkl2NGFFMkQ5UTVML21nSVJVM3dlWW13UVM4aE9BR1dDOTl6a0RXYWFBWGJqTExYT1VUQ0h2cGpqd1p3QU13T0dINXdXNjhCZEhlSEwweW4zMDNDRElyUEFnRnRwM243TThUVTZXK3E5eHhuaStHY05vYStFbk44TUZrbVhGM3BqN2N3WGVFVWNYQWEwelYzOUgvMy8rbHpQeHE2MG5kK2V2dmlkcGxvR2VWTnMvWVVkWm1OSXNuTElEU24raXRCaFRaTmdGZUVGUUkrUTNPTGw4Q1BNTDBpQjJGZ0QzenU5OHM3TzdGd0VySHJ4eFJCNERrSlYvUGZUMlB4MnBQQjJvU1ZSOW5oeGNTVjVZcXF0WnFBSGJjTXhXMC9JQ1R6bTFyY2tJQTRuQUdvU2Uxb0cvbWVMNHVxQ3ZOUk9CL2VoTE1jd3pVNGNEalNJTUpBRlhnVisvcUxJQ3NFVTEzUW45dmQrajFTbUtJRjRjUjhGUUZlQWNOdXRLUkZVVXRFcEtucmNoREFJNDdyRkZyQ25oUlZaSTZuVzVWVnpNWnpHd1ZLaFM3WW51UEdUM3g1UitkOTRIdjFoWXNTWmJUMzhyTHczMTBGT2lFMDB6TjB4L3E5eDNja0xiQUVKK09nVk1nazhYMmhNWGVKcks3VUhnQmRJVjNwRFpUUFE4R01SYVkrclp6czE0SUhNTHp3YU1ZaTBFRHVxUm44Zmo2VnU0SjhJbVkxSUdnM1VsbFVrUG81SU5NY2NqcEl2QWRpc2JRcFpHa3dTdm9jQmJTdDBreXlmMk9nRGlPVVBnN1NCZmlGVEx1NE9vbmR4b2dsU0VOQUM4bHFMVmxGNnBUR3JkdnVTR2RFbkZUV2ZpbmhDTk5IMXRZQmhIVnpxSFFHMlBwYU9rQWRRQi9PUnRZV3hETnBqTjlIbEpLa2d0YTdaQnFyc1FxQjBUKytJeWdEclhsUWtJSEtnaTJmb2xnRXVDUm5IZ2FXblJySjVzc1BDcXRFMk1ObmRpMlovUmE4UTlpbWZTdDN6QmJWZmdSKzVGejZYWDF5VFB4Z1ZndmZjdWxoQXRMT3ZpbWxDVFR4ekFpdk9BQzFVZFBNVStZTGd1OFF3blVYZXhRQ2Y0Wmt4Vkp6UitZZXJ2WEFwRnJhZjNibXlHblpSL2JROWVZaVVkNVpFeXpEYXZ4Rmw2YzM2WTZTU3pkMkkyTjhOMCtPMFI2N1ZoQnJ3a3crNzZmSUkxODRSTlpQaXh2M2RuWHo0VktGaTM5NzZPZEhzZjBVVTRGL1dMTmxicGJqZm9OaGw2cHE4Z3FDczRha0d1NWRGbDdaaXpzTVp1bDc1NE5vdVpXR0tMNTBZSmN6RWFhcGNQOEFjUDQ2QXdTUVRnMFp5SS9jSnRESmlGR1JKZ0RVNmtmdUZPUTBwVkN1T29HOTR6UUJFUWpqazM1RlJQdWhXRk4rVnM0aVcybFZOMXNWcFpUNTRXQzZZZFhUWHRocVg0VWt4cnczSzVybWszYkQ5eXcrVXJuano3QU54UUxOeVNEVWlVMkFqL0Q1c29tVklnektSU2lpOFRxN2piT08xRGE1bFFscmtPemJycUJtK29IajF6YXdhWGtCVmtRNFBSdFllQnRXd3kxQXpuUjFiZlpOS3dEc2MrZkpKbEc1TmtQM1QzYnlYSjZQUC9Bd2hJc2dBMWNLT2NBQUFBQUVsRlRrU3VRbUNDIgp9Cg=="/>
    </extobj>
    <extobj name="334E55B0-647D-440b-865C-3EC943EB4CBC-41">
      <extobjdata type="334E55B0-647D-440b-865C-3EC943EB4CBC" data="ewogICAiSW1nU2V0dGluZ0pzb24iIDogIntcImRwaVwiOlwiNjAwXCIsXCJmb3JtYXRcIjpcIlBOR1wiLFwidHJhbnNwYXJlbnRcIjp0cnVlLFwiYXV0b1wiOmZhbHNlfSIsCiAgICJMYXRleCIgOiAiWEZ0Y1lXeHdhR0ZmYWw1eklEMGdXME52ZGloNFgyb3NYRzUxWDJwZWN5bGVWRnhUYVdkdFlWOTdhbXA5WG5zdE1YMURiM1lvZUY5cUxGeHVkVjlxWG5NcFhWNTdMVnhtY21GamV6Rjlleko5ZlZ4VGFXZHRZVjk3YW1wOVhuc3RNWDFEYjNZb2VGOXFMRnh1ZFY5cVhuTXBJRnhkIiwKICAgIkxhdGV4SW1nQmFzZTY0IiA6ICJpVkJPUncwS0dnb0FBQUFOU1VoRVVnQUFCNDBBQUFCM0JBTUFBQURsUXN0cUFBQUFNRkJNVkVYLy8vOEFBQUFBQUFBQUFBQUFBQUFBQUFBQUFBQUFBQUFBQUFBQUFBQUFBQUFBQUFBQUFBQUFBQUFBQUFBQUFBQXYzYUI3QUFBQUQzUlNUbE1BRUhhcjNlOW1WTHNpelptSk1rUmxxWFlSQUFBQUNYQklXWE1BQUE3RUFBQU94QUdWS3c0YkFBQWdBRWxFUVZSNEFlMTlhNUFzeVhWVzliejd6bFBTdlNFL1FEMkwwUThKS2VieU1pczdVSSswZTQzOG9xK01WbDZ0bDYweHRzTXlQNWhyU3hCckJORURleVZnY2RDRFEyc2NraHc5dHJRZ3I4RTlEb1ZCc28xN0lGQllsdGZSOXdjQ295RG9Ka0syWmVUd1hMVFQ1dXF1VnNuSmQrYkpyS3FzcnFxWjJYYlhqNjU4bkR5WjlWVitlVTVtVmxWSDBleVlJWENwRVZoOTRsSTNiOWE0R1FJekJMSVIyT2g5T1Z0b0pqRkRZSWJBSlVhZy9vY3htZkg0RXQrZ1dkTm1DR1FqMENEa2JNYmpiSnhtRWpNRUxqTUNWei82RzYrZThmZ3kzNkZaMjJZSUJDR3dQT054RUU0em9Sa0NseG1CR1k4djg5Mlp0VzJHUUJnQ014Nkg0VFNUbWlGd21SR1k4Zmd5MzUxWjIyWUloQ0V3NDNFWVRqT3BRZ2pNL2Fwei9FWWhoYnh3clRjcVFjczBxQ2laeHpOZ3A2RlRsSDhOTzhRNXprcW81UXRrdXdRdDA2Q2laQjdQZ0oyR1RsSCtOYlFJZWZTcFgvdlBiK2dUOHNMenp6Ly9XKzhuNUY3eFdwNGtNeDRMRk12bDhRelk0cDF6R2pXc0UvSXBkbDJiaEJ5endPZkpWd3RlNk5mLzNpK0RqZDh1cUdWYWlwZkk0eG13MDlJcFNyK09WZkkzdWM0aElTTWVhdjF4c1ZybWdjUVB6WGdzUVN5UHh6TmdKYWF6TTBaZ2tSenlKSmduaTd5ZHIyR2hmUEg1Ung1Nkk1ajU3WHlscGxhNlJCN1BnSjNhWGxMMHdrNmw4ZTJvYVhIN0swV1ZSdEdNeHdyRDhuaE1WYzZBVmNET0FnWUN6U01SSWVveDROTzdSdjZFd1ZsM1U4RE5lS3lnbUFVcVE0RGM0cXFCZUMrSlN0cTd4V3ViOFZoaE9PT3hnbUlXcUFxQlpibFhQRWVJTk1QN0I4VnJtL0ZZWVRqanNZSmlGcWdLZ1JYNXJZb1ZRZzVFSllQajRyWE5lS3d3blBGWVFYRUpBcS81STNwY2dvYVUyNFRHL3hYNllQdDRXd1Q3ZXlKUTREVE5QR1k5WVJRTXpvekh3VkNkZ3lCc3I4SnhXRTFOeTMrOUdyMGVyYy9zV1ludDZ5SUsxM2RIQkRzalMyU2lTUFU4dmpETTZxd25oSy9wdit4NC9ONFM3bjlZcDZtL00weXVSQ25vNTNCVXhPUCt1MHBzYWJxcUJmdWh5LzhqeWF1M2o2UFhwMnNJeXEyZXh4ZUcyYlR6ZUhWY1VTLzNkSnpXZ1NmUm43VDhMZkZqYi9abjVVbXRrc2Z6eWhUbWFWR3dySVZBcmZXejNvSjYrOWliblRleGNoNWZIR2JUenVPbTNMZkllOC9ENU4vejdQaWpJeWw2OWY2V0RHYWMxOGpaVTdmSjkyWklaV2NQU1dpTjJicXdSS2ZnQTFSWW54MUhDRHh6NXIwUXZYMXNsNTR3VmptUEx4YXpPZ24zcTE5RmdqdHJBTmlWQTdzaUg4OE5hTXdFSWdQeXRnZGI0MXVpWkQxK1M1aU9XdXRGNkxZZkx0NjJKQjcvcTgvY0lJLzk0enU4Tld0SFlhMnlwYTZRUFR1aDFCaEdZSjM0b0lQdVVlb3duTnJkWHY2WUJmTjQvbU0zWURvMmZ2aTVzdTVwS3JEMWYzQTdIbi84amFLdXowNVVaMDgrNERkUjZheENWOGt2UlZHOXJ3elgwRzlWSERWWCtYTU9nMTBuSjJlQ244Zkw5TVVlT003Mm1McitiazZ0VEx4WjlQMmkxRW9kQk5yM1BmTEc5ckhNcmNmczBwd2Z1ZU1zNWJ6bmxPNDJEWmdGOC9nS0dUL3k4STFINHJHQlVsWEFSdThUZCt6YldHV3JRVGZLYUJjTHpwTVRuRlJpdk5iNmYxVGJtbXJhTWprS1V0OWsrNlAxVHJnYmxLRFd5K01QMDA3KzZMYysyQ0xqRVpSYkUyLytKYWhJU0Y1VEc3Y0pBc1dTSFFUV3lIVlhvN0Y5TERPWEhRYUxCQ21RZGs3bThWUmdGc3hqSDBZVkFWdnZ3LzBaUC9XSjI0UThRYXNkdk9pclBDdHRZSytEWm9ubnpKOG4yN1RFVCtzRjQ4RUxJU28yeUM0VnUxYmNhZlR4K0hjQXVPLzczNkMvOWlTaG9PM0xoeHhwbmNISGFZVXo3eWp5SU5DU3ozNFlUVFMyajJWcUxZYkxlMEYvOU9mQnB5Rk9ENWlvWkI2SlBKNE96QXJ4dUJwZzF6dkE0bCtuOStiVkhXcFBsZ2d6ZlpsM3loYllJUEtCQWp1OXBOZ3BNOFFBd0IycGNJRXpXMFlUenZQYzlyVFZNNGNKY3RuSkhoN1RMdmt2Uk1rdkFIUXd6b1owY1ZSWExhNTBRdUpCb0t0UlZHMFo2dTFqbFhZSzEyZU5sclgvQm4zRkk2aEs2RUFTajZjRXMwSThqcW9BbHRMNDNvamZnSTBXV0pYMlJJeThWdWxhVGRSay9RbUlvbnBLUGNqRUxuTDNlemlSdzZ2cW9nR1h4MnZRcGQra1pLQ0ZwMFM1L1NvNU8zQWxjSWFRcmNrcjRVRmdqanNwbHZpT0FhM01XS1drdlNWai9QeERicEl0SUdJSlBKNFd6SXJ4dUFKZ293R011WWZ5VnNEZ3ZVRThkMW5tSjU5N3ZzV1RaUEc4T1RGVHY4NjhWMUYySjRRMERmNHkzc2EvejF1aEkrL3dlS05GeUwvVFl2UGtqY1JzbnM3SkNPM3J1VUtHNUVUWlBnUmlkMkhOdTMwTVYwamVidGRhNit2bk4rMGNPK2JuOGRSZ1ZvekhVZW5BUmw4ZzVMN3lWYU9vK2VXaC9FeVRmVjh5WWtzNTl0TXlWUG15YTZMemZHbFA1eTZHTEt4dEV2Snp4dVhwMHJsRERvOEhhTWUxTlNhVHpFaHFFNUUvdlBrK0JQWmR4eHBkRE5jUGZVRjlYRURXQ0xia21JV1hhV2UwanpObEVCSmVkNThhekFyeWVBaTQ0ZldrUXNCU1AyZGIzaUk0TDVEWWNhV003TVJnbzdqam1xaWJac0JvSTNmRnBOeFNpR045QmE2UC9NSklsaWx3eGp6K090aHNza2FJSWRRMHdSckIvQ1NGY2x5SEQ0RUZ4NVVIOC9tU3E1VDJEbWUrMUJUTDYvUmpVZmpZVmpxODluaDZNTk04VGh2T1lBdzFEd1VPYkd6QXNhZmpMRlFBMkZxSGtPODIxUUg4WkpMRm11WWtoY3lLTThJOWFOYjlYN2VGV2dHdVBGL2lINS9ZSlNlSklSN1hXNFRZRHpqU1NjOXVmczBsVE4xVEsvVWhzT3c0RHA3dFk2b1ZMdEp4dEJiRlZhN2ZmaGdmRDIycHB2aDRQRVdZYVI2bkRXZWJBSjl4S0hES0JqYjZJTEJEWTAvcjZZT1pNZW9MREZvVDE4QXl1Y1RhREk3SHJUSnR2QVpqNVlySWdCVTBIRDZmVUVnYTR2SG4wRkl1UEtRQ05SMkhhTEpsT2hXUGdIUUJCQTRiZ1piNVdBSnRqMmY3bUNZUG9TUWVMWmVDMXY1OVBKNGl6RFNQMDRhelpCNlhDK3g2VFBBekFkMkpGbXRXS25ZT3VTTkN5TGZUemlXUEJYSlRCcFBQUzNDSmNLRFZtbVQ1eEJ5Yng5UnZPVUN5dlVsbUpKV1BnSkVQZ1Ixck1nWFhzV2hQcitTVk1mOXZXOGJFT1E2WlBYaDRQRTJZYVI0amNBS2pwUUpMaDFzODI0YnAxQVRieDFVN2gxRkU5enRnbjl0MEh1YjRXblFHY2h1ZmlhR2d1MENiVWN6SnRubmNkZTFVdEVNbU1LMHJ2bm1wVTNtaEJBOENEVHdFRGhOMmhXRnNjaHpydm1jbTdUVFF3K05wd3F3b2o2TXlnYVdlNEJHNkF6QlJDaGx1VWFtT3V3Q0tKQXBILy9EOTBGcHJpYnBHc0hmb3I2VCtiaGdBL0ZrNVVpMGUxMk9QaVQrZHBKYkdKSFBxSE0xbW9nNEM4M2l3aGpISXE3UUxtR1BIK2pSa29IZDVQRldZRmVaeGljQkd6eUFEUis4a2JCOEhlS3ZvbnRjbW1WTWpIZG5SbitxZ3RqVkRKc2hVNzM5TjZLWFpkV29KaThkWG9YdVBkQjRQYmRvUFArRnNmM3pIR3ByOE1pV2tJZ1EyTURrN09FSFVDY082UFhoQytxYm5zVTZuaVM2UHB3cXp3and1RWRoYWk1Q3ZPVGZBbVRFN0VtN0NYQWwrcTZ2VlNWbHYyVXNzcDQ0M2dZcXM5L2lTTW13L281ejhVWXZITUtLNG52b2ltZUFCeTFhMVQ0RWtJWUMvYkJKN3JvZGgxQU1lSXo5NmhUNUtublc0UEo0cXpBcnptRG5XNVFBTGE1UWVZeEE3KzFwWnQ0enVPbjhsVzZpQXhPZkZvbnJENXZGbVZyVmQrWXhGYzRJMWVOUmVrOGQwTUQxQytaT2hzSjVnQngzbEV5WWtJZEN4N3p6TXNOd1JuVlhaaFV0RjRLM2hOUlZmMnh3ZVR4ZG1PWGo4bmh2amgxN25RbFFhc0hSZEJrOTlvTHBKRE1UUTA2dmRsaytjQXIyTWIrak0yNVBKbFNRakltdHFTayszR1dKQ1pDbi8yZVR4RURyM0hVZnN5Z1F6a3RXc1MzQnF5WmVRaE1DK2plU1MvbmcxMGc4NUVuMlpvejU1TFJOOFo0ZkgwNFZaT0k5ZlM4NEFRZU1CWG9GV2FjQUMwdGhqb2xYMEpsZ1M2dHVqdSsrK0ZrbURyZmJyclB5OHZVRzdoQzBGcnFRbFBkMFllVEJZTUNCdThyamxiQjVUQlN0NER5OUE2MmFTSFF3b0d5S1NoRURYdnZXQThGR0NPbkNIVVJ2cklaTVVXR2ZadGpST0YyYkJQUDZHc3dlaStudDlqbTlad0M3QURlTDBzUER1V0crcVdWbUpFYytpVDZMc0JCblEwajFXYk5HMmdtQ25YYXRvNm04SjNzLzVMdFFVREFnYlBLWXVvbWNpc1RMQmpPVFVuaWtFdENPZlNCSUNDL2FlSFd3Zm55UW92Z1lYYTIzM1JkRnpXd215UmpKZ1pIV3VLY01zbU1lOVl3ckt2cHpnR1FpVkJDeDFxMzFyTEozOGl6VXc5aHJ0S3orNElGSFlRV05NQzQzNXVPcStlT1owaURvaWxndUpHenp1QW5Mczl0amxydmpndEVXYzJDRFJEanFpRXlVa0lUQnZQempRVG42RWhUM1hhVkV5dXlHditQci9OUUNYNVIvK3kxY28yU25ETEpUSGM3ekhnaE05VWxDSVFFbkEwczFqMzZ5eDU3RTB1QWtvdnVhYlp5T1pJdEZWOFVMQ09uNHNxMmsrVTFYN0psaFErSDZybmlGZlZGNldmOVZ0WmVhTUdEeHVBblNIYnZFRmUwYUMyclA4L3ZHYlpaay8rN2dNOVJ3NytKSGJaeDlndVI5cG5mMFZLUlp3cnYvM3YvV0oyL0V0SmJuMnlBbUVreENBanFVa1gvRXo3NE1MK3NELzBLUlRXVFJBcnpaa3gxZ1hnbkZkSHRzeXRRa3BVNFJaS0k4WHh5Y01nWTVudkthUUZBY1dwa1ErNXpCcTNaVFFzL01yLzFMOGptL2VVa2xQeG45akpDSnpOMDVFNklxeldGUC9UT3R0ZXpTMy9sL0lRN3B2Q2ZtVTA4Lzh2VC8zNEEzajRqNU5lL3k2Nk96dDhSMjc2TDdobFM3RGZPT0crV0kvaUM2Ulg0VGZqYzc5UTd2Y0pESE5Zem9DK3Bac0Y2MWhFYlZudlVkYTB0T0VqWUxyb2dtT0hZVHZaY1RNNTEwall4NEliR3dMV2lYbkg3VElnTTFxa3hDQXhSR0JaUzFtQmRuUGxxOHVqLy9uRXpQU051aTM1YjdqWXc4L0VpdC9hYm93b3cvVGg1bTdybUJxMnlOZkNyQlJGKzdjZ1FHK0RNYkhNa1RQVDhLdVE2dy9OUEI1V0h5VHZtMUhoVGJ4c0FMZkdCbnpkWTRCZVFRdmVKanFjWmpPMllsY25JSk1lQXgxQktmOSsvVDNpK1RuNGRjOGhucTFaamttMzNNWXZkTHN5U0Q1QlhML3FhZkplTThzTkdGWTg1aU9nRi96YUZsK3dFaFU3ZG5taWFjdkhpNUovd2RtTktJWGdPVVNkQkpGbDhpM0hkYjY5TVowM3JrRlYyemREQ0hqUFZHaXdIRW9NMkhMbkUyUWtoQlFRTlhqOGNQZjhkeHp6ejE4STBiN1MwSVZzNjRIVXUrRTUrbkNMQStQdVV2WTlmU1lVb0JsN3RMSWMxZCtiTXRJL0x0ay9McW90aU1YUlRiSXAyREt6dnNXWGJnUXZlWlUwNG1YM1QvN2tlZ2JxYzFhR1g4L21FUExUaG5hM1dDWDlrWFp5U0c3d2JzYmZFYmk0dy8yeUR0eGdVMUYrWHFIZjJyK1EycHc0YkwvOCtuNHNaKzRnOHRORXRjOGhrYlp1elllZGJJOUh4VHRXYWVQbmtuUzl0UkwrekJPMllYN2xIeHpVR2orUGdUK05nYldGclppUC9aYlRmUHhVN2c5Zkt4SVFFQTVCNVlTYjZRUDE4dkdCRzl1V0dJRGRPeG1pTDZjTUF1MXg0dkN4RFd3cWFOWWxBRXNqTmRadXpiMDg1VHN3Ky93M3VoMWRnK0c0UEZ1aXI1RjMwL2ZacW5nd3QzbEFmRzdTdllndEFPRm1rZmczUGFRelJGU3Z0UHlHejRCYW0rcUxMQmNoelN5L3Bsbnh4Ly9iWlVzQXd1S3RmdmszaFpOQlMveG1PVmV1UzZGU2pwckhrT2poS09mckhxZjNMZmFzMGlKMEJJT0VQQllERzByNkI2czhiL1dpY210d1ZFVXdSdk5mRFJQcnNmTUFaTXNmYVVvZ3R0ejA4ekU0V1o2dGlrT2k5bHF5RGJUODRTbkRiTlFIcTkvYkp2Qk5QVFlZL3FTV1dGZ3FUbk42aVN3R01LZmE3d20rbDI4UjU5YTRuTkR5bU5PbWFpRGh0ckJ1MmpiWVNoYW8wYWxuOTNycWJnOHVucnlDSnZaNmE4ZXpNdHNzR3VDdDIweDhBMlBwTUtTenBySExianl3M1N0dWozN3ZEMTkyanhKclgwMXYxNUVFKzE5aGh4QTl0MjBoclpKelBRS2FTN01lZldUendEamNWcVJQaHA3VTJTWi8zZVVJaENRTlcyWWhmSllRclB2ZS91b0RHRHBUSlE3WHJJcTl6eVE0enNRK2haa3I5TGhmbE53QjlLRWVZbGlHZUFxbHJoUldTVm5RNmlCTHEvVFRoeDZESldaWjYvbUM4UGxMdzBHaTJmMFpVdGhtT0V2RHc1Ty9FV00xRC9OL3NmVzkvTUhocFFNS2g3VDUyZjhNMGtwU3NjdXVSQzJ5T0JhcDQwQ2U4bGZKWU5taSt4TmFaaDUwVG9ac2NBT0dkUHI3bVFQdGJ3Yy80VTc4cEtLNzBnblhxWFlnWjNNdTYvbCszREZlb1RRNmVHaHFjTXNMNDk3WGc0VUI1YStlb3lzcUhOWG9Mc2RpTVNZZVdGRDJnMjdnaWpVem9wc05QUjMrU0xRSEt5OGdrbndQOFV0OUhwT1lLenV5R1JRb1h1bVREVE9rSDlJbzdDS2NpU1NJV21iQmxzaitwdDJnQXVlZUd5N0JSV1B3ZFptZVRKR2V5QUl5bGFvNndQRDcxMnVWeTBSZG0xK1hCRWVFbUJBeDFob0lJZVNsOHI2aGFxRWZwQnNaWXcxN1J5cTZaaWY1WUdrTjI3cU1Ndko0Mlg4S0EySHF6aXc3R3N2SituZ04vVzJjSlAxdHc0dGNDcHRvTm85QVR1emJXcnFVVEc2NmNOdVBwMEVqRmhDMkU5VDZnZHh1TTdkdEZKZzYwYzBmNkM3R1RUbUpxU3MyM3U1VkFnZnpLdUJ4dm1PQXl4c2ZMK2FUaWd5NkxXajJ3UGpDclNIallBd0x0S213ZEdRQThHcHZZQzBML0toL0FHSWRmSjVNb0EwTGNVT2dDSGRnZzd0bW1VNTc1bGFVM0xpelFwTW5Eck1jdkw0cW0rWmk4MkVDZ0xMWHBzYXBkNEY2SUhLOFFaSGo5YTZCUVg2Y2s0S0syVW5UQUVRWW84RitNK1NvQkNVcDk0ajBGMnZ2aGhpU2NGWStwd2cwRVVqQkM0REhXd1AwcUFCZWowMVpwQ3R2WWhsM2ZoZnB0M1RlNXlOWEdsbGp4dFE1SzZiYjZTWTdZR2hCbHdLTmozV1BGdVQ3ZDIzUjRSNGoydnA4L0hwZ3lUZ0tuUzlYUU10TUlEY2g5ZlpkcWdyaHhJNzJSK0RjYktZUFc2QWdxbkNMQ2VQT3haRE5NaUZnYVhMMVdqTFEydm5vVk9Ebm0zcTdMTHBNVGg3bEozMEdJakdnZUVkc1FUK3c1Wm1JUWptaDVvdFdPdytObkt6Z3BZaGdjdWtRMGZpQWNJbmtObFZoZzRpSGRiNUZ6TXNacUxLeEF6RjR5RWdkNVFvUmpPZU1kb0RRdzBZeG5nRXlRRG9MWnBOUjBReFhSaklBRXRlbGs1RVI5eWIzejlrNllFLzdDWUoyVWFXS2MvMTBRUHdpNHJoT1hXWTVlT3g4L2tWZVVjTEEwdGRKYnFZbkh6VVkybDRRUWJ1dzNiRXVBRzJSajV1TlJRVFdSajc3eGg2MmpkNUJBenhYUnJhK0hFak16UEk3UmNYZzhFbXc1VHozdG96Umh3WVhTZ2JUa1VqTXVzTEZsQTgzZ2ZvamxPTG1lMEJvRjhBM2xMNXZoNDVwWEhxYTVjSEJOZ3Nta29tM0pzZmZKeG1KaDZHZm5PbTRaZmZ6TGo5VmlrWUwyOVpDWGtqVTRkWlBoNDM3UytkYS9RS0Ewc25yK2xPRzB4cHRMTTZwSVFaVWxxQ2xhVW5lbXdLZ3c1Smh6eUYvYkpaTk12Mm1xMGw5VGluVVVZSERmMzBhUzdsMldzSk04UXNJd3d0MHBCQjNnNXJUV2ZiRkNzanJIZ01kRW53a2tRMVZudGdYTG9YelRHb1l6MHF5WWRmbTViM3V5bXUxdkpKZE50aG9qTFNNVGZVVXA1U2xEMEM1dU54bkQ3WmR0dUNVcVlPczF3OFRuNmh0VjRVV0tDTFFWT0VPb3VlR3M1aDFLWkxLRHZIa0FHVHZPdENYTDRYQU91a1c0WUdTZXF1TVYwenNuZlNYVFR3TkE2a2RFUFhKWlBRbWZFWWloamRESm82Z2kwZXMwV28wR1JSeGVNT3NmMFBSNTNWSGhnd3o2S05md1pDaGljVDlRU0dObzlYVDdndTRMN1BqUVhvOTdpQTl4ZTRxMkRJSGdFM005YXpyU3F1WmpnZ2xyQXZNbldZNWVGeHJhVU5JZ0tuTUxCME55aDFTNGYrbGNDMnFuV2Z3TUx4Rnc4aGZxcGRyQ3ZDNlVVOC9qVlJpaEZLYVZDQk9IMzhhQmpWRG14RHIxVG9BRzBXUENscW1tM1d3TlYwWDBNckNBOVpQRTRkSmF6MkFLUEVaalBBZEZkV0YrL3hVTWV5eHpMWDlFbGtHcHczMCtFdzJXK2lhR2d3Z254ZjIwaElDL2J1cGVVRzVIV2d1MDBWWm5sNC9EbjJId0RleXk4TUxPVng2b0ttMkRVUzkyakFDRU1qVFQzSmt3dGFvTXZYeUw2V05PKzBSVG96ZzRmYjJuazBEWXdyeUZKaXVwUFRVbzJqYWFmVWFuVXovUEVFZFduSmlzYzlnQzVOMEc0UGdDUFdJVGFOYWJYMFdYcWEyb1pLTU9oSFJsUUdWOVhLaEV5eHppYjdCM0x3c0NUTVNCNGV6M3ViWTJyTENrOGRaamw0dk1HY21UbWZoMVVjV0xxaGR6Y05mZWhMeGtOTEhkV3pqR20xbk02QkxwK21sdXpBZG1ZL2ZjbkVZRCtZc2wyN3JCT2pQSWJaSkRuUk9VTnEwSnZIT3FHa2tPSnh5NXFPYSswL0xvSjJlOEFaRnNhc3JVZW9EVG1mOS9PNFlWMlFydUgzZmNPbHlqYllENHRyNmM0VzI1cFhKYk1DZzhLZllaZzZ6SEx3ZUordEM4LzdyR1p4WU9HbXk0Y1NyTHU0ZkNpaVhldWhwVmpPV2szblRhNEorM2tNMXZTcmxtb1IyZmhSWDZwS005Zy96SmlIUXBrV0RFYXcvR091bDBPcGszVnA3NVRhNGdIRlk3QXR4Z2luRlBPMUxJamE3ZW1xZ2ErcFYrUEVWeUxvOCtPK3diU3RHYS9VWndjYW12MXdkMDh5Q3VTd3gwdmtYYmF5djVnNm50aXlQRFoxbUlYemVPMCtvOVNpNTBhWEFDeTF4N3NleE5sYUZrM2ZNWWQwYW1LT21UUk04bTdLWWp2WGVjalBZNVB4c2tUMjJXUi95ejhRbUVxb1BZWk9LODBielJwQ0gxWWJPS1pzd2JEaWNWTlpXRXZqRmJtWVliZW5yZFlURmFGaGcwbksrdWZIZmIrRFkxWG5ScUNta1VnZFNCL0FsWklwaTk3QlNPWmE1MU56bUlTY29PL3NXUnJvYk13M3hYNzVZaGJPNHc0alRtM255RWFFeGtvQUZ2aW8xNFdOR25wN0lnS2VrQ0lzZTllQloyeEtRb05ZUjhqNjU4Zm1kRTNvRERnWjdBZTMraUNyUkF5RFVjUHVJMTNnOGY2dVhUQmpyOHNXVG9ncEh2ZnQrcVI0VnpwT2RudEEraXRNQks1TSticWJVdFplcjVhcURKOUVKZ1djb1NZaEJXNzEyNjBDbm8zbmNCNnY0Mm01bWhWWWRhUkdwZzZ6WUI1L0F4RUhvN01GVWhuQTBuMm5BMHNyaTZqOUdyQ0xSajZWUG1RQ2JjT0hsYXRiYUwxYWFBV3pkQ1NDT1U0Rys0Zm8yWElmR1NtUGg4WitDOVRVSmVRM2xXRVNOV2ZzZFFXMVQvRVlQQld4Y21XVlk0OWUwaFM3UGJHRUFVWTdOVEMyRDBSUkw0OEJlKytNUkpSSk92VlVzK0FmV082WVVyNk41MDBsYlVyNnd0ZU1mUXVXUCtlN2ZGOUpuVFoxbUlYeXVBNzNueC9iR2cwUktnTllPb2s3Y2pTTFJ5OGhuVDd2dGEzeVliRkczTHVPOW1HWHBhZms1M0VqZTQ2bTlPc0ErT2hIUEZacmFmdkZVbnhrcE5KdGU3ZTFTOGhuOFZOZ0dYdGR1dnFVa09JeDFHZjY4YUpJVFkwZFZuczBqcVluMDl3VHBmckNXRnYxR2o2SmxaNGVNZGpmUVJiVXQvRzg2WFYwZlZXMFhrU3AvUGxjbFlpTVBZcHlzYW5ETEpUSDE0ZzhSZ293R2NnSnJNK09NVTlabVFlcEdGN0VrYXZqMEpkVXh6Uk5qREhKbTVlVFBMQ2gzRmhyUFJDQ1d6ZXlFb0lpRGNWK3NGKzNyQ0krTWxLbkFjYjZ1NFlnYUloM2pUZ05TdC9XVGw3M3ZYck0wdjdBRm1ReHhXT29RRHF3aGhqN1pBS0xXKzJoNHlVSFoyaGNqL1JrNFBGSkNiaWhDdkNVZnJlUm1oV0V4MHlFTGlodkl3ZERDRytEb2FPaEh5NHpVajNCRmNNdjQ5a0xscmVBakQyS0NvVlRoMWtvaitHdWkyTUxZNXNUV09qbm5yNENvN2ZWKzBVbDlHc3k3S0Q5VHdUaEJGMlRUL0xBdk1pbnF5TTF5WU9KN0VqTHlsQ2ZxTjRxa3dMT3AwcFhYOWZFeThrMkdGcmdLcTVIVU5HdWtkYUFsdDh4NGpUbzNldXF4U0NaY0d3akJSQlZQS1pMaE01TjBTT2czUjRRdnNkMUFZYXkxSkpJb29PZGdsUFh1R0Jma001SURjRmRFT3pmd1UvYStEYWVnOTkzNmd0UFRGZmVsUU00UzBMR0hrVkZxYW5ETEpUSEdqVW5sQlBZeUdmSDZJNkh2TzFHQmRvNWhESGQyRndCNFFNbUJ2UldwbUtmSjdFdmZ0d3lsSWhnMW92c2JnbWFNcEM5SFdyYXMwVThaSVIxOUJOYTVNaVFiSGhtbDk2OUxqQmdpY2VCb1ZBRUZZK2haWjV4cTZPS1dPMFpxdFd0cGdaMFFRMnNRMHc1V2xsRHJTVXVYUmVWUjlFcm4zM3NsMVRFRndDcTdMSjBlSUpuR3dsNE5wN1JtOCtvZ0k2dWtiZm9DQS90cU9iVCtLWnQ3RkZVbEowNnpJcnpPQyt3Q1U3bGpuTERCTlQwdEtJTUJZenVlaHltazd3N1RBeW13cnNzQUQvcWl4dVF2U2NUMVJsTXBaeFgvWUJPZlAwanZ5Q05ra3EwQWozWjIvZjF3OEpDd0VOR29PSWVkUlowZDJmOWF0ZFNtUmlaOFAxanZRbG5hRjdTbnF2Vm5xWnFYRThhWnRodk9KSWxHNzRWcmJieWl4dDNwZUFjZWJUblFWbG13eGtJZE15aU96NGJid2p5WU52bnBUbFM0REh3anpTWk9TM3VtNGtrWk94UlZBaE5IV2JGZVp3WDJNaGp4d0RkcnVhWnZrZjc2ZzdCQUtvWGk0QzlJZ0tEL29FUTMxQThCOHFlYUIwaUJCTnM0VExXdElPK00zN2FaNENNd3JKVlVQOHRJemtoQ0pXTTZPUFZ2QU56SWRXZkU4cE1tcXpzTWYxTXgwMnNwYUY5VGJNOUFJMzBwbU0xcmtVZGRXbm8rMXhjYTErVjBadU9uU2ZnN1MvTER1SVduQXJFL0xNY0xBMmpuN3JYVHA2UnNFRmVNbUlzdUl3bVpNallvNmdvUFcyWUZlWnhmbUE5ZGd6QWhXVWtaOVcxcGtkOGNNNmtPV1dPbnZDbVlmWWpPYk9pWjNZNlVkOXp2VmlqdHlsV3hpUHdna2RheUFtcGQ0SzhDMENPT0xEOWtJNUlzazFVWU5NM3FqZ2w4eWRvSGtPRkRxTmExNVZHc3oxQUt2a09rZzV0NkJuTGd1SDF3RWQ3LzRncDBUT1MxcmJRZXVYZUZqeCs0ZHd3VlNjRUJvTDlUZkx0Wm5KU3VJL1ltQ0RYZFlmVEJYY1VTeWhzSkU4YlpvVjVYQmF3MU5NWkdVRFQ0SUkyd1pDdGVReGRaSnVMQWtsRUtEcmQ1VW53MjdJbXFLOFowUXk5V0xNZ2UzTFUrMGZVRDdoSnN4TU91Vmd6VDlnN0lnbFNLaGtHQy9ZbTVZRktPUThlZzN1aWZCRlI4WXFSQUdPZEluVkRoL1V5aFhxS2lZNm1KamNIN0grb1lKb2lwamNiNnJubUpsd2gyUFpEZloxZmVtcWtJelFrWmlUNFEveTJrSTdoYnhYckhETlVpOVhOVThrRFBiVlNhWm1CYWNPc0tJOUxBNVkrS25lRTRPOFlDY1pMNzlDQkpNR04xVWoxNUJmOWxJN0JUZmhmb2p1Z2Q2Zzg4Tk8zaTJybWFmZHNtUDdjeGlmZkxQTEVTU3pXMVAyZkNiVmxJY1krNHc1azN0VTV0WjV0bm5WT3daQzJ4M1FJdkdWcjZ4bUxRZENlQTVtcnB2dVVaOUwxYnUvS2JQb3M5cGFLaURVSktDK0cwQ3VTUkJ0bklBWFZqa3pacjZvSUMvQlM0RWZ0MmVrSnNkaHlZaEtFNEd2Mnh6Z0xtbnlBMDdMajA0WlpVUjZYQml4MVI3Vm56RzdFRmRwYjVOR1hSb0g5TmNHdVNBYWU3ZkdnK2FmME8zb1JtL2wzUnlEU1YzVHFiZk1TMFNudDdGM1RKd1ZEZnlJeStRbnNQZTA0KzZyUFc3bE9aSkgyZU9naWQzWE81NEJrMTNXMHZKRG1NWDAxVW81TlhQK0hUT1NNOWdBejN5VmIwSlJMV3ZYNGpreWpqOXZvQ053UnVwUUFZNlhncjNxODlCcWRwTUppd0tFcUNFMnd4eEkrSTZrMUNmMWtRZllCWS9PdGJLbkk4MmZZY00rT0EwcGlrU25EckNpUHl3TVdicnh5Mnhqb2RkT29VSnJMV3dGZnZKSWRDTnlqRTU3OERPMWE0aGdhaXlGMDRMMEw2Ykgwd0pma2JMREcrbS9ic01mUUJEU1d3TjJHN3ZVcWNrOVdLS3Z3bnh1c2VNY1lHdWJJODl6UCtHWi9pY2xURFI2RFNUS0pDMS80TmN3eGZVVmJUcDlQamVsQld6bzFWNFMxWlUxUjR5TEU5dmxlMzA0czdMSDhLajJNamRjaG0wMGlaUHViQU4yUmpOQXpuNUhzOEgrNU1qUDhZUmhBQWlCZXRldWdxbjRJS3Q3MjYweE5uVExNQ3ZLNFJHRHBmbzNWL2ZhdHZnbU1IZkViQTJ4VEt5ZGdFMmlYZ3FOM3pNLzBkOU13bitEWVVUZDNiaXlIN2E3czFHdk1PVGZYVjZBT05OTWNVRDl6anYrcmxOYWZHQnF5UWVHYWRoM1dlMCtBcFlINjlhTVd0Y3k5cmtUMVZvYkJZK3BzL0t6T3JPMXN6Q2tBQUEwaVNVUkJWS0hCVmJVSDBOSmltL1RTNk5FOFlpZiswNUY0UWhTMGdpR3VreDhRMTNOVmVjNHg1WnkxSnRZQzZMNWk2S0gvNTdRTEpQc2VNNDJGL1J2UFM5YkUzQ2trRW5hc0xnR0pyLzVscURmSWtqc3E0ZW8wR05ITEhiT0NQQzRUV0JqZjcvT2V4VEQvT3FOSFFRSTg3WFRBNzBYYkZKUFBnYkMvQStUNWRKb3E1OC9NYXREeHV2dkhUVjYrMWpvUllvdXMzNWxyWXJBV2hzd0NuVTh1eFdOUVlCOEpaTnhuRTNPZ3l5MHVYbTlDUXpxMGd5K3FPVVAyWHBkZFZWTE01REVZdi9GSUNiNVd6alZFQ2d4OGV5eG92VDRJQm1tYnBxNVpYdERBV0ZxQWdmVUF3SHdCWEJwNlgycDZEZnlIYVVGcnI3a0R5QW52bStheDViMVBmWm84YnR4UW5wNnc4VHh2M0RJdTZQbGRKaS8rR1gyODRmbFAwdEVEampzZTJjeWs2Y0tzR0k5TEJaYnVWRHloNEorTDVUS01TSklQL0FEK0Iwb0tqRGp2UFFOemdnaExXMG9DdWl0ZHp1cGM3L0pKODFWRjhTVktOckNXSjBvVzlyNlFrd2FMTlIrSngvOUpTY2hBQWhtYmZPeVJ6elRBSDVhUDZBd2NycVI1SUlwbTczWEpPakxPSm8vcERQbUZRMTZnOW1ubmI1bmJmTGJ3TzdaZjBXR3pqMXBUT1RlMC9LbGhWYnZrclpEUzNBV1FyMFBnZHltT3hpR3ZraVh0QTNJdkdwbDBYVEVtLzhSTTRlR0VqZWRGdzRWeUM0a1UwT2s5dGxRSlpPeFJWSW14d0ZSaFZvekh1WUZOc0dNY1lEbzlmWlBBK2svRjkwVy9sT0FMS3dkL1NmNjlNZ25PUUwwN2NIcVZ0UzBFaWxUaE9qbmJoajljT2dQdm1ESjRJejZBWDMyQTFwR0tVUi9jV2pTQldkdVkzTHVsQkdRZ2lZd3hOM3diTWZtcjRKQyttMUFhUjBzd2VmMlFNbnJaZTEyeWtveXp4V1A0cTE1eTcwZG9pWi9xa0wrR1M3TDIxTDVvWDFzRXM0Z0hvdnByVFIrSW1sSGxPQUJpL3lhSzNndXU3QnA1WWF2MnBESGdzUXJNR1FtOUQyTTFRdExzSFpoY3UrTmZsTFR4UERTWEpuSDdSUnhjTXYraDVKR3hSMUVseGdOVGhWa2hIdWNHTmtxd1l3TGhuNGJiOUFIS1FLREFtY09lM3lVdjNJbGV3LytlUWQrU0p2bnlWdlNUc1RIVmdUemwyRUo0NS82dGFMbjFGcnB3L2VlalYzZlVISStyc0JacjZKTlI4WFd0RzNveUlkKzFaU1NJWUFJWmdmWmNHSHlHc3h1RWZOOGRKcjlQenRSVXpOM3JjcldIcFZnOGp0WjcwTlJIdi9XVHp4TDMzOVhab3RNN29Fa1AySnAva0pCM3hPTTlLOUh5YitGZjQxc0FHbDFNT292SkwxcUNlSmYrOVdjUDNEY0Y5cy8rZ3djNDVwZUFEM1JvaXRMd2pydUNoVVdpZWd6WDZEbmt3aVY0WGZaVFppaUtGVTRUWm9WNG5CdllKRHNtRWY0ODNLWHhVNy82ZEV4UTkySUNzRTdkSXVTdGR2ZFlhcEh4RGR4M2hYL0xTaTNINUIxZ1Q4QXV4dVFHdDVDeU9qaGJpelhSWE8rdGpTTWpkNGw4NTQ4YVVSbE1JdU9jV2lYYitKWFcyVWRmSitScm4zM2tYOHVpN2w2WHpNbDd0bmtjYmJBVkg0RHZ0MzJLbG44bEh2L0VIWnp6cGR2eDIyN1ppUnZHbENTSzN2UHMyWDlrK2UrT0grVUJMUTFzM05ZeEdySjRiR2ZKbUx2eExIS1MvbkJJRmd3NkkyT1BvcTZLS2NLc0VJOWRaRkFLUmpMQmp1bFNYNHI1ZVB1NDArZW96UHVlSlk4NjNYVGpremZPOER6czFGaXRpWmEvSmY1T3BtN3AvZU4vanZVMjdOVVpjQ3lQZEd1U1FrbGtYTW1jNUxsN1hVbDFaS1lqSGtmUlR6NTRnenoyRi9BRlp1cEJBckV4ejBCWmRoUm1KSFpkTlRSL3RzVjV6TjE0NXVrd0tHejU1UE9sMFVVSXc5aWpxRS9YMUdCV0xZOFJra2wyekVDNC9rMjM0L0ZIMzJpa1RCSmNKRjhMTE5abWl6MkdjT1BBaVBpRGlXUnNaRTd5M0wwdWZ4VUJxUTZQQThvRWlBejRVbDIySkV5dmJhSDFGKzI0TCtadVBIT3BPWHVSekZjME93MFpleFROTGoreHhDWEFyRkllWXlTVDdOakVBQ1lWaElXWnBDeVUzalNmdmFKNXcyTWs0VVlUeWJoakxaSzVCV0g3Q2JhZzhNelNKeGVRVmhHUEd4aVFwS1lzaWwxbGxiOXM3VHVwWkN2Z2Jqeno3QVU4bkZxbEFpUEkyS05vb0pKSnhDNEJacFh5R0NHWmFNY213UzYxRERoWHFmazZNeVlIT2tKRDdXMDc3b2tsa3JHRlBFMjNyTHZYNWNvRXBsVEU0OFMvMU1UTjZ1SVp5V3FBRC9URFZJdTE4Y3pWZGdPV3VYQURuRGd5OWlqcWlKZVhjQWt3cTVUSENNbEVPMVllb2xKVFV6NkpJUk1TenZDSXc3YWQxUi9aY1U4c2lZeDF0Y3psS1dRa1dYdGRSbnErWUVVOERyMEllR3J6SmJ2QnZpK2IyeElpWm0wODg3Uis2S3pjcTFBa0ltT1BvbWtsQytaZEFzd3E1VEZDTXRHT0ZZVFJVengwZkljZFkzdXhKb285Mm54SkhqS3VCczdLN2IwdW4vS1F0SXA0SFBVeElnbU5jV2NrUndtU09MbnZ1TzQxN0tQaklrRnhaT3hSTkVqRmhFSVhqMW1sUEVaSUp0bXhDY0ZMSzdhS2pVV0NzTHRZRTdCNXduUjV5TmpBUG5wQ3BmWmVWNEpRWm5KVlBBNjlDbWRHMHQvTGJETVhNQitGNVNscmdiY3JvQUprN0ZFMFFNRWtJaGVQV2FVOFpwQWdKRDEyYkJMa01zcUVEdkRPWXMwcWVobzBzUjRQR1FlQmxzelo2MHFzSkMyaktoNEhjc3Faa2RSQ1BSbFl2TmhHRjlZSVhTUkg1VHhSWk94UjFGT2dqS1NMeDZ4NkhpTWtQWGFzRENTeGprQk9PWXMxMSs1aVRRbHhsNHkxMEVWeVo2OHJvWXIwNUtwNEhMV0MxdnFkR2NrcWVsSXVzZlV3a3FPNUREeHF0NVVvbmpNREdYc1V6YWtzV1B6Q01hdWV4d2hKangwTFJpdUg0RUxZQ084czF2UlBBaXR4eWJpV3VYc3NWRGVkK1dGZ25aWllaVHcrRFZwemNtWWtYZk5ORmF1bEtPS1VoRmNqUTcwZ3BNcU5JbU9Qb3E1OFNTa1hqbG5sUE1aSXVuYXNKQ2h0TlJ0aGEwNllVblgxUG9PdHpvM2hrdlM5cGoxWHpKZml6Q3g5UXBscGxmRjQxWHdZTHJFWnpvekUrSzVTWWlHVzRaU0VkNVdQMG91RTV5SmpqNkxoZW5KS1hqaG1sZk1ZSStuYXNaeVFCWXIzOWF1TEtTVXdwWXhQenFXVW9sbTRKSHpKSUhDSnpKbFpadFNVa0YwWmp5UG5mMzU4TGNBemt0V0Fweks1SGx3U1Bqd1NQSHI2V21LbElXT1BvcFpvcVpHTHhxeHlIbU1rWFR0V0twNUsyVUxtczFVZzZsQ3FmNkFVcEFlY2t2QjZZcUJqNmN3czAydEt5cTJPeDExbi91cHBBNTZSN0FkZVBmMWNFTnA0cm9YNVRwNUd1RW5JMktPb0sxOVd5a1ZqVmptUE1aS3VIU3NMU2x0UEhmY1dPNXZITUtXV2dnMERMa21mVWhyNXFuRFQ4TWptU2dTbFZNZmpaZnY3U3Y3V05HM3ZleU9FKzF5VE01S3ZPT3ZYL2lwRFVwR3hSOUVRRFpQSlhEUm1sZk1ZSWVuYXNjbHd5eTdWeHQ5eThoU1p0OTdTZzY5aElFdmhLU0tTWERKMkFoNHZab1h4eUpaY1NXcE9kVHlHVjdaVGEyYVo2S01FeXorZlhVUklPQ041UCtBRmkxRHR5TmlqYUtpV0NlUXVHTFBLZVl5UWRPM1lCSmdGRlprTFdEekJmNFB5OXcrRFZJT1FROGJWRUQrZWFVY2pXMmlOV0s1Q0hxOWxML2JEc3NjSXR5Z3M3b3prYzRHUHp3U3BSOFllUllOVVRDWjB3WmhWem1PRXBHdkhKb010b05RZ2V4OFVQYU1Tb0ZTS09HVGNDVjduUVNPYjFKajNQQ1IvQi80Yk9XK3BNUGxCMmw3d2V5bXU3SXY3WWNxUWxET1N0N1B2RTFLUkVrWEdIa1ZUQ2hiT3VrRE1vQi84bnZGZHRjS1g0bE9Ba0hUc21LOU1PV2xyK0lOU3B0cmwxbldJaHYwWmlWbE9oakVabDdOTm1DeUtSamFablBjOFpGOWNDSFlnY3FtZlM5bENBMHU4Ui8rZUkrRHRKbStkZUNSZkQzWmt2T3JzUkdUc1VkU1dMVGwyY1pqQlZjTEIzb2d0K1pxME9veWtZOGUwYU9taG5aU25DOXIwMFFQNG50Wm93bG94R1lmaGN6dzBzazNZQUdBU1BhcmhjZFJPWGlpQUQxTnYwMWVvanlkc09CN0pHNkhyQ2lIMUlXT1BvaUVhSnBlNU1Nek9nOGNZU1d6SEpvY3R1K1J5eWhwcWo3NDl1MERDMlllcVEyU3NoUys1NHBFTktRNk9Wc3JqK3FjUzI3RkpCNCsxeVY5UXdpUDVxOG9jaXBDeFI5SEVheW9sNDhJd093OGVZeVN4SFNzRndTUWxIMDd1SXN3UEdVeTh3b0xKV0h0VFVodWNkRHl5T1FLWFBPRUtIUUgzSjBiTzNUNHU4M3FSc1VmUk1tdktwZXRTWXhaMEpSaEpaTWVDZEZRaDFBTUR1alM1VVNsQVJyelhWY1hWVmFsekRmN3E3UnRKMmtKWWV1MW80emxkT0c4dU12WW9tbGRiYWZLWEdyT2dxMFJJWWpzV3BLTUtvY0g0c05aUFd3aExyN1FBR2ZGZVYzcEZsekMzUS80cHVaZnM2V1MxR0cwOFo0bm55MGZUTmhUTnA2dE02Y3VNV2RCMUlpUUwyTEdnNm9LRlZzaTlUdUJmZXZwMEZpRGo1SHRkdm9aY1FOcnk3Zkcvblp6R2syODhoMXdxTXZZb0dxS2hHcG5MakZuUUZTTWtDOWl4b09yQ2haNXNQZmFiNGRKWWNpSXlGdDNyd28xNHVjVUxianlIWEM0eTlpZ2FvdUdTeVp3RFprRlhqSkFzWU1lQ3FxdGVxQUFaaSs1MVZYOXhsZFpRZE9NNW9ISEkyS05vZ0lMTEpuSU9tQVZkTWtaeUlqc1dWTk41Q1JVZ1k5Rzlydk82eElycUticnhuTjRzWkxoUU5MM3M1YzJ0RnJPZzYwWklGckJqUWRXZGwxQUJNaGJjNnpxdks2eXFucUliejZudFFvWUxSVk9MWHViTVNqRUx1bkNNWkFFN0ZsVGZlUWtWSUdQQnZhN3p1c0txNmltNmlacmFMbVM0VURTMTZHWE9yQlN6b0F2SFNCYXdZMEgxblpkUUFUSVczT3M2cnl1c3FwNmltNmlwN1VLR0MwVlRpMTdtekVveEM3cHdqR1FCT3haVTMza0pGU0Jqd2IydTg3ckN5dW9wdUltYTJpNWt1RkEwdGVpbHpxd1NzNkFMeDBnV3NHTkI5WjJYVUJFeUZ0dnJPcThyckt5ZVlwdW82YzFDaGd0RjA4dGU1dHdxTVF1NmJveGtBVHNXVk4rNUNmMEpKK081NFp5ekltUzRVRFNuc3BtNFJnQWhXY1NPYWFXejBBd0JQd0xJY0tHb3Y4d3NOUUFCak9TZkZEdjIvd0h5SUhObTdrWCtTUUFBQUFCSlJVNUVya0pnZ2c9PSIKfQo="/>
    </extobj>
    <extobj name="334E55B0-647D-440b-865C-3EC943EB4CBC-42">
      <extobjdata type="334E55B0-647D-440b-865C-3EC943EB4CBC" data="ewogICAiSW1nU2V0dGluZ0pzb24iIDogIntcImRwaVwiOlwiNjAwXCIsXCJmb3JtYXRcIjpcIlBOR1wiLFwidHJhbnNwYXJlbnRcIjp0cnVlLFwiYXV0b1wiOnRydWV9IiwKICAgIkxhdGV4IiA6ICJYRnNnS0Z4aGJIQm9ZVjlxWG5NcFhsUkRiM1lvZUY5cUxGeHVkVjlxWG5NcFhHeGxJRnNvUTI5MktIaGZhaXhjYm5WZmFsNXpLU2xlVkZ4VGFXZHRZVjk3YW1wOVhuc3RNWDBvUTI5MktIaGZhaXhjYm5WZmFsNXpLU2tnWFY1N0xWeG1jbUZqZXpGOWV6SjlmVnhkIiwKICAgIkxhdGV4SW1nQmFzZTY0IiA6ICJpVkJPUncwS0dnb0FBQUFOU1VoRVVnQUFCK1FBQUFCM0JBTUFBQURJc09UUUFBQUFNRkJNVkVYLy8vOEFBQUFBQUFBQUFBQUFBQUFBQUFBQUFBQUFBQUFBQUFBQUFBQUFBQUFBQUFBQUFBQUFBQUFBQUFBQUFBQXYzYUI3QUFBQUQzUlNUbE1BVk4xRW1lOGlxeks3eldhSkVIYW1RNFJZQUFBQUNYQklXWE1BQUE3RUFBQU94QUdWS3c0YkFBQWdBRWxFUVZSNEFlMTlmWEJzeVZYZmxVWlBIMDhhU1hIWnVKYkVqTExoQVliWUkzdVhQelpsU3FMNGNNeEg1bVdkZGJMclhkK0pzMXRnY05BamRpZ1dZbytnaWxCMkpTVmxFN05sQXhuRllYSHNDaG1GeEJDbmlveVNzbE00dGM0OHI5azR1SXlsb2pDNHFDenpVRHpaZlc4L09xZjc5dGM1M2ZmZXZuZm12bjE2bXZ1SGJwL3UwNmU3ZjMxTzkrbVB1WXFpNlRORllJckFPVUJnN3Ezbm9KSFRKazRSbUNJZ0VhajFYcHBpTVVWZ2lzQjVRV0QrVFRHYm12eDU2ZTFwTzZjSUhETjJPalg1cVI1TUVUZzNDRHoxc2YvNithbkpuNXZ1bmpaMGlnQWdNRE0xK2FrZVRCRTRUd2hNVGY0ODlmYTByVk1FcHJQOFZBZW1DSnd2Qkthei9QbnE3MmxyenowQzFaajhIMzB2Zlg1by9keERQUVZBSUZDUmJuenAvMDd4RFVPZ0VwTmZaZTZ6RVZhZktkZHRqa0JGdWxGclR1K1hCR3BPSlNZL3k5am93Kzk5OHM4K0RaYi9qNTU4OHNtM3hJenRCMVpveW5aN0kxQ05ic3gwcHlkUG9YcFRpY252c2ErM1JRVVkrN3A0TC9iWWtRaE0vNXgzQkNyUWpmcmYrNDh3cDB4bitVRFZxc1RrVzZOZFVmd2lZM0tGTmNzT0F5czBaYnU5RWFoQU56cHdpYlF6TmZsUXZhbkU1T1AvbHhRUDY3WnJLclFaV3FNcDMyMk5RQVc2OFEvdmZmL3UzdFRrUTlXbUNwT3ZxU2w5U1MvaFoxZzd0RVpUdnRzWmdhcDBZMnJ5d1ZwVGhja3YzSkRGcnpGMmtnUnJMTGhHVThiYkdZR3FkR05xOHNGYVU0WEpyLzI1TEg2UHNkMGtPSE1hWEtNcDQrMk1RRlc2TVRYNVlLMnB3dVFiRzdMNElWT1QrL0wxNEJwTkdXOW5CS3JTamFuSkIydE5GU2JmUFpIRmQ1bXk5Slhrc0M2NFdsUEcyeFNCcW5SamF2TEJDbE9CeWRmWlZWbThPU3lkZXo2NFJ1ZUQ4UXQzOGVkOHROVnFaV1c2Y1k1TnZsWlFsVnlUbi9rclZoY0ZCZWZmanRobW5wVWtITXMvSjROTFZkNkFmc1ZOT3dCODVCQzFkQXdDdGpuZ2Fkc1NpZ052NTg0TTN6eUVpQzVFaEs1TU45Sk12cnFXVjloZHBDOEpoaFRUSFZlVmlBQk11aWJmZWh2bUNLQ2ErelpUN2Q5SXloekxSNnNITnNka3czT2o5bVFGcGt1YlZRdVZkSmJBRkkvSmx3QStzTENiaUZDRWRTRWlkR1c2a1dMeUZiYTh1dTV5ZWpVYjA3Rk5ma0Z0c2pzRm80aVpuNGtmZUkrS2VlcUdjdVZWakhpYlkza1VQV21pbzF5SlNRdE81TDM2aWRISGxCdFJiLzdHaEFweFRUNFErRExsMzBTRUlxb0xsSmIxbjdSdXBKaDhkUzJ2c0xzNFJKbjJoVEVkMitTN1FTNzRDanQ5L0RIMk4yWC96Y2V2a3lIMFdtUHNCRVZVUWl3eFpaQ1ZpQit3MXo3YUhLMUwyWStjZWdlMzRpWHY2UTBQbFRjTWVNVmQ1SDFURWFLNlFHbFo4VW5yaHQva0syeDVkZDNGRWNxMkx4ZlRIYnhHek5TT0x6SThRMTlVTitjeWM5V2JYd2ZWZjFnYjI1N1hFbUFtMjgwVUUvM2R6MTVpRC94THliUnlrTTJja3RxcmRHZndLZmJEVVRUZlV1UGdJdk1PYmlsVnk0aDJURDRGK0RPSFVFUjFnZElKS1BtNmtRR2VKOGx2OG43ZG1QOUxqOFdqajM5TlN2a2ZIbW41VVNuZGxaOHhpQ1BQdmh4TWcwMSs0YU9YWU9rL3V2TVRwaDZkRjB3NFBmUVVFOVBlWUVPeXpMQUREL05RSDh0N0VpRnE1dnZFeGdNN1BSVHByUTAvVzNic1FxVy8wYXMzeGJXaUZYMlRxS0Z1Rm1iWEtqZlZNWGt2OEdjUklhb0xsRTZnOGVqR0k0azJPSDgzY3NFRUJxL0orM1hqbFhGU3hIY0l1WE82YTBPSzBUemU3dEtwNHdieTdNdkJOTmprTDdMUmZYZGV1aThlNlNxdWhQMnV2U04rcVRqZmxUK2ZpYUtCMnFYWGtpQmdqdVh0V0IxK21DTi8vM3NmYmJMUkprU3VzRzJkVkNBd21OaU9tcS9RaFdScDhpN3RONjJ3S3o2K3duSFU1TDNBbjBtRUhGMEkxWTFHWW9uTzMyc2g0SHBOM3FjYjh5MG9ZUFQ0bXg5ajdLMWM4S0RValJGdmQ0WFVNNHduMTc0b3BzRW03NWEvNVN3eFhaNG9xckVOSHYwMDB4dG5zNzVWdXptVzl3bjVBRUQvdDc0TFV1cDNpRi9WOXhQUHdjZWFFVmRqTDJha2pwMjBKZWFBZW14V0tCUDYrZ28xZVIvd1p4UWhxZ3VVRnAzaTBZMm51YkcvVjM5QjdjMGY3dkVJRnRiQlBwUDM2Y1ppRnd6K2U2NUNIVDdmNVhQTU1sTzN3d3ZwaXErN0NnbklaTTYzTDRwcGVaT3Z4MEVMNDRWa3FtdW9uOGJDYXRkWXYyNk1kU3l2NDB5QTYvTS9sK1FiQWZ3WkZqVGFHQUZKNk9tZ3ZRZWFLNWp1Q084RjZxWno3QmpyMTNFbEFzVGtmY0NmVllTb0xsQ2FvK1hUalJxM2IrUkQvZTlQOFNnOXIyVEI3RE41ajI1d2k3KyttUWlxTldHQ2I0U05LS1JvWDNjUmxuSElmUHVpbUpZMytZdmVOYmxUK3dzSjJ4NGZKdVV6ZEpkRTFyRzg0akx2RmVqTG45SWtXTllXY3lYbzlQUkFiMEpyNjVRU1lpRitVWDdjaHpPdEpoNU9DcjhuZXY1L2VpSmg3Y2xuR3YxNGdEK3pDRVZVRnlnTnJmYnFCbmU1eVp5N0hEdFJHak1VOEptOFJ6Y0dqRDNiVmhuQnNtQ1kyVkJrZ2JlbnV3cmt6bVVOc0MrQ2FYbVQ3K3MxYTJhMWpwUHZFZFIrMEhCZGNIZlJsdlN2NVEyYkN0V2FqS2tiT3hDM3dMNm12cG1sT01MZXkweHZKNFJsS01aVmw4ZU1keCthZkhIUUJxZm1yM1c5Q3haaThpN3daeGdocWd1VUJteTh1Z0dmeFdNak5CSkcwZTk1VmdBYVd5dmdNWG1QYnJ5UnNSdTdKbGZucFQxbVRWc21JUy9rZGxkZWprTHBBZlpGTUMxdDhuVnJOc3VxNHhwai8yNFhNeXk3L2hkd25XQW1RdzFJVHpaSGdhTzVFU0ZDeDZWNmpBakpJRUZGMUdHTzR1b1g4dXhuZXN5NzlNQW03d0grRENORWRZSFNnS1JYTjhEYmQyZUpsdExKVi9CVS9IeUw2aFB2anIyckc5eHhPakY1b2xrV00rK0FiUEg0Z3A3dThyR1ZqZ04wOHV5TFlGcmE1QmNDRnpZWE9mSy9KcGRFc21GTng4UGVTeitXLzMzNFd0bXVqUWp3QnBadDU0cWlEdmFQY2VJRXFCN1U2OGIzSUVHenlhb0d4YVVTeTAweXRpbE9iUEl1OEdjWm9ZanFBcVc1aGZvR3pnR2dUVGVURnRTdk1UdVFTSjZYRkpwZWszZDBvOTVsN050TUZyR2pVR29IeWUwdVcrcjQ0UkQ3d3BnYWs4OGFHZGN3ZnJ5aTl1SThxK0t3blFYUDZNam1hVGpENWREYTlMSTVZYk92eVJpK3VUb0g4all3VXdobEw3SkQrQXZ6TkhoRDJZTjJ2aG02M3JRVFNYZzFoc3pFVlUxWXNNazd3SjlwaEdCUGJCMEJRZWtvOHVzRzkreWRwV1VzOTNnK2NLZnp2TStVNGpyMnJtNjhFNFp2M0JrdG1IcU1qT0NRMDEzQk9jTVlRK3dMWTJwTXZzTXh4SThlR2Rkd1BLOU1OM1RPSElpOHAyMnJCYlBzc2tYeFlQcXgvQy9BSmdwbW5nZUIyemdxaEZvcTVScUVTSlk4M0JXRXgvSWc0WWNpNWhwRGpxUXZ4NHk5dzgrRFRkNEIvbXdqUkhXQjBtbTZJVHo3QXdKWTM1eVdrQlNiZEUzZTBZMUY2STByZHA0bzJpbTNnK1IwRjVZNlBoVmdYeGhUWS9KWkk2TnI4dTY0bUZaNXZwRUt6ME5XK21xeXBXZkZ4RTZNVE9ROXUyOHg4bUNQa1ptQnBQdkpxb2ZiS1Bxa2FDamFWQnFpOWFDL1lpS1czNlJKcm5pNVRNamtIZURQT0VKVUZ5Z2RSU202d1ZWZHowa1N0QXRCODVCcjhvNXU3TUg1SE9rSThLREpFUUZoOEpKT2QzbTV4b2tNc0MrTXFUSDVZc1V1dVZ0d2FRSnFuNDJoZCt5OTZ6b2preCtvYmNxSjZnNDRXRlR3c05TaXF1dGJFVkxSNDlGditoQTBGQjFISER2K2pMK0VINEY4LzhxZnhOZFFsb3ZwQUgvR0VhSzZRR252c1R4SFNpeGkyeGl6dWFBK2RrMmU2Z1ozSkErd2FINVcrQ0tKQ2lDZDdncklVNUFsMzc0d3BtVk4vcmpJY25vZXJra2dJKytRYVJyZ3ZPWnQ2SHlNL1FQQnRJV0ZlVE02a2ZWU0t6RkhURTdFajNjWk12S0ZzSm5CdmtuamxvQk1uZ0ovMWhHQ1hkVjExR1JLcCtrR04wdHFselVpQ3duV2hHUHlqbTdBRlg3a3JQR3NOZHl6V2xwMmdIWlhObmZKMUZ6N1FwaVdOZmtobXN4eXEvcnplSHR1aS9RVkhMMGVlR1U4QmQyNlNWUFc2T3FlTXZqb1ZlUm4rRGdtRXJmWVJJTlhqZDBJRVB2WG9KVS9uYzZIVEo0Q2Y5WVJnbnRWQjZqcGxFN1ZEWEQybkQ0TldrYzVKazkxbzk3VS96ckpxcHF6dXJmU1VvTzB1MUlaeDB2SXNTK0VhVm1UYnpxN3BkNDZML2FTM1hhNHAyS25yNUZiTVJld08yeFl1MjZ2UnRFRjUzVEdaRWdOelpJaVV4bExKbnhRYnZBZUk1T1AzRjFsVno0L0svbCtOMXJISUpPbndKOTVoS2d1VURwVk40Um52NnRSRW9IdU5xYTlsR1B5VkRkZ2xQSE1hTEgzMG9TM0JCTkp1OHVrVENRVWFGOEkwNUltdnhnMGUvRnRUdm5qb3c0NjRGZ2l3ek9zUjUyNW5FTUNUaDJaQTNnczdTRWVsL3ZzZVFUbFpncG5BRGR6VzNBdjRCVlAxNk03UkNyZjlmc2NpVU9rYmZJVStMT1BFTlVGU3FmcEJ2eFdBNTROaEZRMDJNZTBsM0pNbnVvRytBOGU1NnlNOWRMdTh0Wm5qTWhBKzBLWUZqRDVWMThhZmVzZnkrck5FWnROcTNWSCtlQWQ5THZEWmJLdzdtTW5RRXZiZzA3ZDFaUUtYRVRMWlJXYjgyN2wyMTZPaE16a0JlWDJMVWpUbDl4OXFwUlVTdjJyc0c0OG9iR0l0azJlQW4vMkVhSzZRT2swM1lnaVNGRXppc0tyc2FGQ0dXL0g1SWx1OERNUXoyNXlEMjFIWmNpM2ttaDNXVWtUQ1FiYUY4STAzT1MveWs0QkNublpmWTJwYjc5azE3eXBmUEFZWVFnRDlLNmRzZU1iVllHaDZSeks4MXhMOU1qVUZwVVdUdkVqMHRpTHhzK3F1N0lYY010MmZNcGpDYThQNEliSG9SWGhDZG9tVDRFLyt3aFJYYUIwbW02SXkvZTBWM2V1ZWZDalVWdnNKUnhGcEVCZitqU3NTKzZIWUJsK2luYVhuNnQ4YktCOUlVeURUZjVMcDg5RTg3RHFQQkwxMjhJcjF0UTZOK1djdDBvd2JPSjlsdGp2TkhDdjFmTlRtS1VTaXlyWWIwMnQ1Q1FTWnRWOE04U0tNVXZWQ3hjMjN3SWZjaDNIT1pSdDhnVDQyd0FoR05kUFVKTUpuYUlia0tVZWczNDhoUEpleEJjMVVab21oc3IxbERGVU40WWd0cTI1ZGFEN3ZBNEdCMGgzQmVjTFpReTBMNFJ4c01uM3RuazErbEt6QjRFcjQ1YThwN3hIemp3NjZINE5YQnIwM25MWUFleEZzYnhvODF6MGRZaEo5b1pXVXZ3SUwzT0p5RG41TzRCRm9vUDYycmRYNW1JSExIN1RtMlJGMmlaUGdMOE5FSUpUdW4ycnNmeTNFRGFkcGhzOFN3UDBBNCt3U0pDUHFQL0JqNzRKY3Yza1AvNkRxenFaNkFaTWlXcjgxaXc4MFBQTVBvakJRNUR1OG5DTUZ4Vm1YeGpUVUpOZlRhQmRsajVRejdjeS9zby9pTy85V1lNa2I4eGVjZ05uaHYwZDNMUys4UkxxLyt2bllLcTcvcC8rUHM3SitUc0FmaHRuNU5Rc1hsVFYvd1EyR1g1SHM4MThhUFFlUmZ6aGd5cDAwZkVqNWovYmZPMGhUNTcvYit4YjF4VmYvbnYrNS83TG14K0xUWWFWKzQ0ZzA2SUVwREhhUlNJQU1FUWpBbjRzeTY1amZwUXVDZHZrQ2ZCaENFV2taKzZJLy9hbWxMMTY2VWlHSm9kUTlLTi84WThldldRTjRwL2gzWkNHRUV3ajEyUVZrcGRGWitnRzU0VU5GQlowRW0va2IvRXM0akhPUFdrNWwrcXo3dVpsSXdaQ0laakNSZEVqbENtSzN2M1k2UytMcUhjM1QzK1NwR1dSWGt4RDdFc0l0VENGTGZWMlZrRTY3WUw4WVV3M21kNTlTTjhCcTlLWW1hOEs4THpMN0YvRDMxcjNScHRUNXRuVFM5eW5aUS9BNjBXVExrSjh1TDFPNGpoNUFXMEZ6blFadTJTK29iSFlZMDIxaW9ERGxpc3kveHIxSStDYkp5TW1YTW9CdXk4SmVJcnlSRFZGaFE5MXlpRFoxdWlMMmZvZTl1czZRUVJnSzJnWHh4aHFwZ2VUVk52UWFTSGI1REh3WVFoRnBHYytDTHN5YW5MczZ0RGtFT0pyWWZ0bmJ2RGpnMDFvV3dwQ2NMbndPZFJ5UTJmb2hzamg4ZXlSSkEreHhlNjc5ODVQd0VjY3JRVVhhVG4zblBZOVdlTnRPeklJVXppalhiY3pSZEVIR1B3SWw0ODJLMnlVY3BNWVo1QlVDcWI1OXBYa041anlVN1MydHdnYXVTTk5waUVHUUZqOTdGS09WN0hSSDBmMUljTXJuamV5RzQ5L2hJMk1oU1RaMWpUYkl3eTY0Qk9mK09pZDk3RU5JcElQdDc1ZHdwbG5MTWFabUwyakhYMUZHKzNXMTl2THlpOGJtdUY2aStoVjFELzlMZmltQW93b1M2UGZnVEVKalNLV2VDZklyUXlldGtxQUd3ZWl4ZkNaaW84LzJtTnZWL0hxcmJiMUZHM2UvTWV5L0h2ZnVZOWw4Z1Q0SUlRaTFUTnlYcXZCSllBKzJ4YkY4cjJBZGxLQmlTRUVPc1VmTTFFZUp4aWtJV1IwSWFtSW9UTjBROVhaUHlra3FhRi9TY3M3VVBsTlQ5NXZzdnNxREZQU1hYd0svSTUydmNWSGxPN2JyMGIzeUY3d0ZFYWpVakNOY3UwckVXUXdMV0x5TDRqTU84SUlZZHltZFhvWEUvK3pZYjZuSjlhRTQ1OThKSDdnVjNZcDk2eWVYR2lLUllPcU9NT0FsU3lDODkza24ySzhVd3BjNU1PcUdwQjY1b2NYQStJOXpva3R3Q0ZVdG5NQVBkRnpoekJha3FLLzZkT2dFMlpwQVVhVEtQZmlaNThZZmZ4M0ZaZCthNWREeDhoQStvOWxLYWRsOGdUNEVJUWkxVE9xSm52Z2NxL0pFWkJmWnpsSnlwc2NRalAvNTgwZzlySnV4bEFPS3lrSVVWMmd0SmJqQnVhZ25CSjd1VVFRYmptTTRlUUltYkJ6TWhCVDBsMVIxT0xUd3lybzZnSS8rUC9QZEI3aW92MVBHcVpSbUgzWm1JYk84aGZrTEg4czNrc09LTEJtL1ZWUjJhZlZGUHN4ZjkyVDJBWExhRkw1UUZXY3BSQmw3ck1iWXZBRkgyK2JwMTNnbURhbFl3WW1yMmJ2TGhrOEJtOFQzT3pQVnpqMnJmeUNPTHQ4WUtKWGZySDRkWWRSYnNWaHZUdVc3bHZSMFplaGNlK3dJOUxEbHNrVDRFTVFncDVKdHJGVno4U0gvRFpUc21MaUpyK2RsRHhKaFBoRWYwVTNxSmZkMlZRWEtLM2xlQUl4MU4rNEV4NkdrQ2pjY3U3NEpOTmJldDVRVEVsM1JTdWpOaGNhcy9YQlFSVEJnSlZYRU9kV3o2UXdEVFg1eFkrZWlLTDN4Q3gvUVdxTXFnMTg0bHRaQWV5d3J2UG9SVzVLcVErME5qVk5KelFCL0xhbXZBRVlScVZxOVpNeHFjVkpOY1gwamRzWDQrWFpjb0w5SER2ZEE0M2hueGt3R3VvdHlJNkU5Ym4wa1NFV09tTGJUcVRoRm5FdlpQckRVR1RhajJXcENNdmtDZkFCQ0ptZUFUM2xQVFBIaDZzMWFZVVFwNENaSkVLd1BsZk9BLytpc1I1NGFjc0VUWFdCMHQ1TU1uSUw2cCtwYUZtWlZScHVPVjgxNTQwaVd0dHpNQ1hkRmZYZkpzcHNzVy9qaXQyd3B3NVZtZlQzcERBTk5YbFZrejU3RVlKcnRCT2htNVROTkFWSHRKSTVnTUZRMmxZaTA5NWdXWTR6UVhsYmV1eTVJSlI0a2YvT0ZIU01WMUlNbzJyN2p4am1UckpIQU5XSXQ1TTdIVWM4UTlnRC9XdzJuSVpxRlpHU2QralZIL2d5WS9xUFpha2t5K1F4OENFSVFjL3NTNEd4Y0RqMk9EWTc2dmZITFowOFNZUmdyOENzbEFCa0F4ZHRHOUJVRnlqdHlhS2pvSFhXNEtLaml3Vnd5OEd5aUVmb1NBdkdGSGNYS09hbWtEVmtJKzU5ZG92Tjh2MEpZVnJVNUpPbCtvNDF6WWxHZE14WU8welNabjBiYnhvOG1GZVQxdXNZTndBemVKN2pBOXRYQnpJakJFL0FlUGxBQTVzbTE1Sll2UjhOb3dDa21xZDNKTUo4a212ejMra0VWTWRraHFLa2ZJaHI1Z3hMRGU4T1pOTjhtTi9JVFF0WkpvK0JEMEFvc25xbUkzcW1ld1RsYkNrdlN4OXFUQlFoS05WNGNUQnRicVExamNkVFhhQjBWbDZBUDM5T3poUWdab2dUaTJVQUVvOHMyaE1NeFJSR1Z1TU9ncHlMY2hyc0ozV08vYnZUbmdKRlZHZENtQlkwK1pua2Q4UmJqQytaelFPNnAzMmhuY1JuM0x0c2t0MFF6RStIYml5TzRldk16SEZEZkJhdExUUEIzQUFsaWlrTUJtRlorTEVhTTJBVXNNdGJsdHR2a0ltN0FhRDNabkdPSytHallJVFlWL0ZnS2FoWFZieCs3eEdva2dUd1h6WTFTMTdBTW5rTWZBQkMwRUxkTXpDNThPUHhxMUJlU3pyMkVXeFdIWW55SjRvUXJGWTVyc216UTRaYkZhL2VWQmNvcmZpODd6MVFFbWxJM3ZTQVNOTHlIa2pNN3B0Z1RHRmtSWGJTdjV4VVo1Z29VTmU0eGdIVm5CaW1CVTMrcVdURjNDZTJ1R1ZaRkJqRU9yUmdzSjNWRExDVW82eDBubllNMkYvTFpJTE8wcERDM0FEdW8xaktHNU5jVWVrd25kdmRLRGI1UURRTURueFFnUTlHYm1jV2hCTnRIWWJCTGxsRVlCWkQ3WGcxOGxWZzh4eWxvTWN5ZVF4OFBrS2dkR2FzYXpEd3RzVlMzbEtmZ1V5ZktFSm9JQnlvUlVSS1k2a3VVRG9sV3hMTkhSMDlwbVZ5cGliaWx2TU5lK09oZUROdGhXSUs2eHMwWjhXSGlieFdvbzN2cE10amIya3FjbUtZRmpUNWJxSWdBMjVlNW9IYW1GTXJtREszSVNtMlRjeXdxbERBQUxjSDJCOG9mdS83RVQyZDg5bUxUN2VpVk9nU2FVNkxxcDZnR2J1V2lNYmxoSUM2WHVPaDJqZFlpYm5CaGlYc09LOGgvdTk1OE4vUDVmMmFSdGZETW5rTWZENUM4N0hWTThCK0VsM2dTZ2hqcGJvY3R5ZUJtU2hDeWZpYk5BQnNLTWVGb2hCU1dnUGhDelR4WU81anlZbkRMUWM5TW90VWI4NXdUR0hyMUxhVEdXVWtYVG1vdktIdExjQWZPVEZNaTVtOCtxNVRDNCtzNEdEcTJSYXVGWEczdXFhYTU2OC9iS29mcEtUbzZENkF2NjBwWDZCbkRiZlFWYytDM1hPMmxobW1sWnNBMDNuYmt0QTlTb2cxZnpXVzlTMVVLNDhKV3ZLaFU1Rmd3NlJDYXlrSzlKc3dUTnBYaWhTLzUyMlpQQVkrSHlIVU0zdmNsdmI0R0Fkd2lLRU9nbXR5U3Bzb1FwWjhyZzg1MHpEdEJFcDdJREZSNm82WWlTa2F3aTNuMnp2cVpOY3ZLUnhUMEVTNzZXS2ppY3RNR1ZSKzgwRi9nVW5zeERBdFp2S2QwMTFSZmdkN3MxdldiTXMzWUtHZFM5a3IzQkNUQjhzeVRxa1BESmlyek1BQ2crRDFhRlYwVm15bUZYVXZHbmJjcmxvaWxKbnU4SG5QZlliWUg2TU1UYk5RelovQzBrdys0dC9DK1J3VjdhVXRrOGZBNXlJVW9aNXA4Q1hrY0J2S2dLWFBGVm1VK3NIQ1JCR0NIYnQ5MVpSalU1YUtJbTlxNHBRbTdKaDh4TnVEbUNlYndpMEh5N0xtTDEvT2NFd2ozRjFyMHY2UmkyNUtBTVBaTkpRVG1oaW1oVXhlLzFBZE40VnZtNTdvS29MdGdlKzRrNzNDQlpQZjBEbFNBbDBBZnpjbFRVUURDR1pnZ2RINU5LcjlFaVJZWG12VWs1cU51elg2SVNtMjRVYzV6dXgwTUhOZGJQNFV0cGE2bzM4UHRDL3IrMWU2NmFrbW40c1E3cGsrQi8yZU5zamQwa3VmNktMMHVpZUpVSFJzS2NRZ3p3OXlkQ0ZBTnpRMmRmNHZZY2Q3Y010aHJZZThjVmMyMHZaTVRJbkp6eDBsd2hJTGNRVERPSHpvUkpxSWlXRmF4T1RyVGVXK2Q5RXN6MzJodHE1YlluR3RiUjNoRGNScVU5MmJLaUs3SVBacWVqTC9KYS9sTjRIeHlXOXRRUmRlVTluVWhnbDBwRThVVEpPSzAzN2JjdTM0Skd6MzJMR2wyeTRuajBudUMzalRmaEVhK05QZUZCeHBtVHdHdmdzQ2ZNM1MyWEhQZ1BGdEpFa2QwMjYxa3psSmhLS0dHVXJ0QVZMWEN3ZW9MbEFhYzJQcW9uRW5jRUk0aFZ2T1RUNXp1aXFBYVlTN1MxWEpkdEZWSEx6WGJDdXk0bVZ3WXBnV01mbGZPRzFEOFZ6SGVzYW9nSUxaMXZxeUhaajg4M0RwZ0xObVBBSGQyZ1B3TXlTSWIrWnNhQWJvcWhzSkFkQnRxMmhWRFZoL3FTajczVlI1N0VpK0diQ09JeEJsOTlqQWJqbmlVa1NHeVVjUFF3djVMdzF6SHN2a01mQzVDT0dlNldxUDJWcXVLbTl6a2dqWnV5a3dGRy9rdEkvcUFxV3pzbmRrcDJmeDVLVGhsZ09GbE52SlhBQlRZaWRLRkVnNFVHSHJQYWUzVksxSUUyd1pGUjRQMHdJbVh4T1d0TXAzZkxIbTdhQ2pVYkYxdnBEbmJqV3pjZVV0YmRwTGRkUDA2QnRrR0paRTFra2Z1RVh5S0xoaHBoaTlpWWk3VlFtREdlZ0ZGYmJmdGRmWUZBMWJQUVp0Zlk0bUV4cTRTWXhGOG92MmY5bWkvY0ZVazg5RGlGK3lzeG9ZcXhXMjdhZHNYVTRLblNSQzBIWGFFdmR5Vm1kUU90VUZTdnRSRWJFcjVJc2tHYXlwU2JqbDBGOWVCM1NtTFFVVXdKVFlpYXJCc2EyM0toTGViOGowMkNhR2FRR1Q3NHR6blFYdTlXQ1RIeUxGQnpONEllSTMxek9mZ0pHOGg1d0hMUzNab2dNU3RqdXN0VDcwaEJ4bU9tWlRUMzdZUS96NFJRc3dBVnYxVFd4ZXlPb3gwSStqSFBhc1dSNitzeEFIWExWUE5mazhoUGgvY0RSREVoOGl0MFZ0WWVrakRSMXVNMTFKR29BVlh6V3FIRUwyVU5xMEJ4MGxGcitwTGxBYWN5T3FQMm9qZXVGOWlBd2ljTXVCOHJvbFl0dVR5eXVBS2JFVFZadUdtWk5VVlA1N2NwaUdtL3pLalRhdjJJVnI4QWV2VVpxV0Jva0Q4aGVpN2hIbnpYaGlMNjRvUTBmUDJ5ajZvdHBRQUhzekcvWjgrU2dUdE8zRHVZSGl4ZXMxSmM5MjBWVmMvdHZxc1lIeUxOSnpYY2gyL2ZtUDV0K1JPYnFqZjFDRmdjOURpRHRLMnJiRmo0Y09SVVhYbE8wRDFVMmkrQTFFVHpYS0lXUU5GT0NEN3FlRGs2UlFYYUIwZXY2YU5hSUpycURQWFJKNXVPVXdISHByM0pNNEZjR1UySWtxdDVYbCtDa20rcDRjcHVFbTM5M210YWdQRCtCdng5N2hnUEhIQmdrbWt4ZVdyYlU5enhVNVI0NEIzUXJJU0ZkZGlGQi85Rm5BTVVvSDdzU3pBR3owekxiR1hSTCtRRWQ2RkJvR2pRT1JYT2lQNlRGd2FCNUNXWjFtOHUwN2lnWEtFZkZQNDd6Z3FadkZaYzN5Q0hpK1pNNUVDUGNNbUsvYzJtaFk3cEhDWlpJSVdRUEZIdmxQVDc0ckQxUVhLRzFCUVlKN2ROTkZMVk1JWHlhSlc4NVI4Z3hTOHdxbklwaGlPOUdWc0Z4MEhaY2JtQnltd1NiL0pZQkNQTnRRTzZSNW9QanN4RlNabTd6OG9acU9kSThjQTR4dHFEZmt0QndlRUhkcWVXRFBPaXlEZTNkS0lnemFsM2t5ZnhxcTgzQzNKb25pU3UrUkNvZS9lM3FoK3BSbE9qeS8yMHkrRDZ1WHRmNGlhbDF3UzlyK3RDUTIxZVR6RU1JOUE3c2RzaXBkNHg3TnFERmprZ2lCYzN5UVZCMysxWk1lZjBXTTc4cUQ1azd5aE56WmtOTGpsMlFXOVJJVGtpSUMzN2psZkxsNDRPWk03aWxEZkJGTXNaMG9vYmFMcnVMeTM1UEROTlRrNThHa2t1Y0Vxb2R1RmNHMGF0OGg0Q2F2anNOVlM5d2pSKzlRcXRpVGR3TTU3aXF0cnN1Q2RIT0QyZlRFbXVXMWRnNWxOaGdqMjBxQ2VZT0VUVU1GaHF3ZTY1STlWcmVaM09TVlVhWEpYK3pBeGNIZHRGU0l0MHdlQVIvbElZUjd4Z3lSMXRKblFTMTlKb2hRZE16WVVkSWVHSC9YVWN0OFZ4Nm9MbEFhQ2JDSldiWnRreERXODRHSUp5NEZJVlZXM0hLTzJXV1ZaTjdIU3RXS1lJcnRSQWtEQ1VxWWlncDRUdzdUVUpNM1h4N2tSakt3SzgzSFJhdk9ZQklqNnN1Q0diWXRGbGdmNUY3SlNuNVdneklKUW56RlJvUmdqcnVtMDNrbDJvSUN6ZFphcHJ3eGZ1dVQxNXM4TGErN1Q1Z29DWWVRc3NkQVYzUkpnc3RwSnNRZW02dUFWSktpNTZFZU56elZVK21XeVNQZ1FUWkNYdkliaEhEUEROWFNCNFpIZGNNKzBrdWZDU0lVYldtMFc2YWtwSGFxRHFwdDhLYTZRR21MbFFTN3ptamFQTEpaaUV0QlNNV0pXdzZsVzJxbGVDTCtGUnZ4Rk1FVTI0a1V3Rzg3cS9XbWlncDRUdzdUVUpQZkF5U1M1eXJVcjJIM0pEVEJObkdPR1hibStKMXVyV05KNjhBVk9NcHJKOTg3NVlYaFJ3KzNmQ1c3b2RPQVdmWS9hTGJLdGF4VkFrYldkYzJyQTNtL2RkZU1kZ0EwUlBiWVVHMFlxbVNubVpEZy95V2R5cEc4eGIrczhkUlBjbGttajRBWC8ySmR0ZFZJTkFqaG51bXAyUk8wVnV0Y2YxOW1uQ0JDL0ljSFNiV2dwRU5UTVI3eVhIbWd1a0JwTE1DaTVod1BmQjRYUjF3S1FpcEpwT1VBazBaSHNjQ3d0Q25EUlRERmRxS0V3UTdTaGdxSHZ5ZUhhYWpKNDdxaEg0R0REY2cxb21EaUpuK0UyZDBqUjVncWlTN1FITWtobkFMYXBIYjNWUmhBT0ZCaHZyQ1g0MHpIREVEbU14MHdzYm5sUVUzVjlZSGYxb0xxZjNyZnIxM1ZsQ2NBZzh1R2lJWnJXQ2NrM1hPeXVrWEhCWkpGa05rL3JMTk1IZ0V2amltekVFSTl3NWMrdTZJMFdMeHVpQUQ4YWFyOEUwUUl6cWJrSE5Cbkw2bUM1TnR6NVlIcUFxV0pCRU1PVG1sSHJXckxGRnpFcFNDa0VrUmFQdFJlbkdLQTk1S2VQSXBnQ2xxcDFod0JkL1FBQUJRUFNVUkJWRTJXckdQR3RoTnkrWXFPL3NvVEQveXdKbnlCeVdGYXp1U1AyUXVtV2pDVW8xOUg0a25mOE5raEdGbVZydG5SS0F5anZjTEd4QytiRlFMMGpZR3NvNG1lbXU3aEt2bUJ5Z2pXZmFUQytnMlZrTTVIM2F4TWhxT1ArUHBKWitMM0lyY0ZOVlM1VFpvbjFGRExBRSthRlpYMXd6ckw1Qkh3Y01kUjFjV1NaQ0dFZWdZTVhYWVRERnI3TWtOTkQ5WVRSQWoyMzVLaEZNcGZ0MnFXRXFTNlFPbVViSERvK0RhYU5HdTBneWNSbDRLUUtqTnArWTZxdlVybjc3NitaMUlFMHdoM2x4VFkwS2djWDFObHJMTDdlNTVKU1NYRFc5VnFmRXpMbVR6NnBoZk1kbXF5RkZVa3BGVnRFNFNLdHcyVkV1cDZObEtPemJEWnQvUWR1azI1ODdHcFRkY29uTVdyU3pPTHFsV3QrVXVqVGZCTE56V1BHOWlTUFFiRGZSYWJ5amkwZmdlZzRuenZiNFFXZk02WGdMYnZFUEQ4Zm9TNzFXUWhoSHJtV0R1c3NNdTRMVXRhTWdzdUUybHFVUTRobUtZVHNYam53WWpGSWFvTGxNYmNodHFTVG91SkFVZmFJdUFIVnEvSkluVWFiam5zT0ZyWFBSS211akhIUXBpUzdrcUV0YlNxbXZPRjdsdGh1eWxyVTIrQ21KWXorVm5ibFllNWhwaTg1UUpvWEhFQWRBbEgrQ2dZYngwVW1sYzBKeVJ2S3dMc1Q3bVFKbFN6dGhpYTFpSWdpcjRnak5Vc3FtWlY1cWozcTN6NWZWbko5YndIc3NjNjdGczhxVTVVeTdjWjVIQkJSUG9QNjZ4WkhnRXZ2bHFaaFJEcUdhajNTVkx1bWc1Rld4dEpGUHlkSEVMUUdTOXlzUXZzdE0zZk9RL1ZCVXFuWkovM09GbE54MWhUTXFObzNITHVPdEd4Zk5hNHNZVXd4ZDFWdjBzVWEzYVFtaWV5SGhldlh3V1hMYXZ5RThTMG5Na3ZvZXJGeHBYbVRZQkRPdG1TOUJmOXdMZVhFMXhSUGZ0S2hpVXJBaVlyYmY4d2hhbXcyYVRSOS9RZ2M5YzJZL2puUUxzUXQ2Y2QzSzJIcFB3RnZtWTd0aWZtdXg4bi9TOFhWVCttM0dTWk0rM1ZaUnRwU1NUK0YwSFhmb25FQ2RJeWVRdzh2MkZrQVNLWWJZU2kyRlFTL0NDbHQ5WlpvcjVUTmdaQ3RiZThCOWRhN25iTUo1OUd4V2tlaXVvQ3BUMVplTlRUYWdRejZTdHFEOEZFaFlTUWJ2QkxKMmg2NEJLNkIwWk9FVXh4ZHczRWYyYUVyUU81TVZEVC81dTFzeThPTHRxNmxDb3hMV2Z5NEh0ZDFkV0RKWk0xblVad1p3ZE4rb2JQQ2wwSTRCRkwxWFVyRXdSN3J6TTB6QWFBVlBMb3pRMSsvMS81L28wTmxjeHZSb3VKSjRtQUNlOEFRaTN0SnZST2tvUm9pOHZmc1p3TEdGM0pBSlkwRC95N1E1a24reFd6N1d3R2svb3cyUHl1SVhYSU1ua01mQjVDMEVLOTdhUjNIY1VQRG1UZFo2eU9LNHNRMzU4LzBuWGxnYlVFMTc3dUNKVHFFRlFYS08xa1NDSjZycFlOVFhOVE1ubWpVY3VGNjJTV095TERSWHVmc0FpbXFMdEFsZmo0REdvcmEzNVIrWlkxTGgvY2gwMWR2U294TFdmeU1GTHQ2dXFCaVZoZSttSnNwaFBEUWtQSEhxK004a1RSRnIzUSttTTI5b0RSTlprSDBOUmJPUjFsby9QeHJoRzVwemIwSVFveWlweFEweFBCb2U4SDEwV1doalhMUXhYd0ZsU3lxS3AzL0JPeUtWQ0dZSEpkZHlMVEl1Q0hkU2VlTk12a01mQjVDTms5TTJDanRwUU52c0ZSRW56a09Sa0ZyN0lJQVNDa013RXphUE1YMmZXMmtaNFJvcnBBYVg5Vy9ia1drd3hhNEE0REpqazFaTGNjbUtCQmV2b1ZlZWJ0aWFZUXBxaTd3RXk0bllDUEpVMjl2eUhFZzhQQ3V3RjJMZHVTNWxXb0R0TnlKZy9PKzZHcW52Z205S2FtaGk4TXhHQzJZREhvUkIzWXM2eEtSem9CR0NSdEc0ZC80bWROOHR3RFV3dlpMV1pXalEzbHdGNjArMy9ObW5KZ2htWWJjQWc0VXJPOHZoKzhJbnhmZS9uZEFkNER1MktnVitBdkRKUC9oR2NuK01QUTZXMS9paTkyOWR1dmVxSXRrOGZBaTRQTUxJVEF1R1hQZ0JMcHJRZFFyaXRKTWIxdFUxeFpoS0FNMGVGR0VreFJWK0VBVWZ5UFFoT2JHcUs2UUdsL3hoYWZNZEd6SEd0alF2RzVoTjF5emp4a1dNLzZDT0lpbUtMdTZpZEhXY05ZRGt6cUgxbkF6VGJlSFRENzY1cFdpbWxKays4cXBlRzFyTWZHdy83Z2FQTlkrUG45ZmRVQTM1RmozMTVhSzBiMzNWTC9UMDBrMWJ0cU5acHdQcTM4T05EaDM5Q1oxOVNpbzNPZzQvaXdaUElDdUh3MjNYbStrOVM3cnU5c1hSQm5NZloyVGhONFJhU1NKUnprVDNyK25aeXZtZnhmaldadHlpaWgyVy9iNUJId2tDMGJJZE16RFhianFpNUY3ZDJMLzRXb1lzc2lCSnVnWkZqanE2emxlSFNpSkt0M3lwVUhxZ3VVVnRuUmV4VmJKU2poSzJPb0IvSElVWlpVd200NVp3TDlzTUNLZnQvV2RWdmI4ekdON082Q3JvTHBmWjc5dGxUYnAvU0tNVzVEcWZaV1g2V1lsalQ1QVRMWmhvYjZSd0FlT09XQUpzVHIwQXorZUk4Y094akdoTlA5QzFQcWFGTkhmOVYyTFNBV1pxNURrVGhRdHM4cGNBMU8rSHNGZVdld1k4Y2p4UU1jZkluYnZiTERKK3dvZWtxUEJzdTgwdUNMSC9GbzhYUkJqNlFmbGtTc3dRZnJQc01ldkNyVDljdmJUTDVycllWcjFxSUIyK1F4OFB6ZmxHY2hCRXVqNTBWcHdMWnZpcFgvVUNnYVBHVGlRRkk1aEtDN3lYb0UvT3QzeDZQUFdiS1RZTXFWQjZvTGxIYms4SWdHK3h0L1pwNG5QLzBZcjRXK2p1WE5raHBwdDF3d0RSaDdxK1plalJNSWRVUUJUR0dmNDdMT054UjlzUFFzckN1NTl0VE40ZE8vNXp6MkdYNmxtSlkwK1MwMDljRXN1eWxhZGcvL3JoTTA2VEFTVzk4aXpudmtHQlByRlp5ZVAxdXdNZEJPNHV1ZlliOU9PT1JROHdIc1EzWVpYeHJWTzlxUjVibGdlR2p6TjMvbTJla0pHT01wakE3Y0htdXhaUTFBNjlaQU9PcURIdGtMQkw3Tkg3Ti94cFB3NDIwbVg3a1JoY0c1Z2lqYjVESHdrRDBiSVdqTE9qQXR5bi9KTFlzRGpkcUY0QmZOYWdpb3NnanhaUkxhb29TMXpJaGQ1OFhpSiszS0E5VUZTbU1wQ1FWbGVCOHhoQXNXNGxJUUVzbTBXeTRTSUlMOWxHVDVjbnlqamJpNWZvUmlDcjFqWE1RZDlub1ExTm1BaGNNVkNId25uM2FzeDc2elZTbW1KVTErVGMvcm90TGZ5WjdkamFJZjd5WmZjdXV6MTgzMzFBVGlQWEtFSHJ0cXRUWTlPTitGR2ZtM2VEb0lkejRaVll2aGM1RjFPTkRldGlYQVF1aVphUDZyTjNBSjlqYmE4TVo2Tk5PRWZZRUJlMS8wK2E1MnNCSXA5cUtLdXl3ak5FL0RXSDNxVG1DUnQ1a2dieTl4Sk96NkZRN2JKaytBaC9FckU2Rkk5TXdYdW5qWWlqcnNwYXZSVDhSbU5jVHJWQktoQ0NvUWN4MVdEemhSN0s5aThFVlN5cFVIcWd1VVZtTFIyL3pLQ3dxem5tdWFpN2dVaE5Sc0ltQzNYRVM4QzBUK2NodUM4NS95L0ZlaEFwamEzYlhLLy9Ib0syQmZZSVU5ZTdWK2grVktpakx0SGFSS01TMXA4dFJmQlZmb3pwaU4vcnFvUEl4UlRXMXduWDNoS25QOHpMTktObnhNQ2cwdDlnRDkrOS83bGljWWV6dE5FMjd0dldDQ3orQVV1THg2Ynp3NnhKRzJ1emdUczNzQmRsaHB4K3dTdTdHSk9lMUZWUlQ5NmVremFLT29mL3Jka05GNXZNMEVyaUhlL0hQeWhVVFlKaytCaHhrOEV5RVkxVVpOeGw2UDZ3emY0aGxkb29DV1JXaTE5L3JqQTZzZHkreWJYMk9SS3VoZWVVaFNxQzVRV3VWSDcwY3NNN2VERzRxTHVCU0VWRnp5YmJjOGlmb2dDQjA5L3IwZkFaMCtKTXhBaG1PS3V1dFZ2Q3ZlQi9rL3lVNWo1enVuOWc1U1ZDV21KVTIrWmkzOEJDUjNmNVI5Ky92YkloaEZYMzdpQVFXVWUrVEllWmJDM2QzYTl5VmRPdnBkS1J5OVpuNGdIdjNLTG9vQzR1N0g0dGV1azhndGExVVZ6ZnhNL00yN25HSDVRNk4vSVFLY2tNOHhYcnhIRVRKNXhZWGYvbVlDVHpkd0JZUEZZY28yZVFkNDhNZ3pFWXBlK1FTNzM4R3U5cFpMcDNSMU1nWkNhd2U0eGo3S3VmSWdtYWd1VU5vbkt6K091QlNFSlBsUnk1TzB1K05FN1I3Y0pieUNETVlVZDllcm56aE5Kc1ZQeGZjbkFTTWNkcEJPREFXaHlqQXRhZkpSckU1L1VEVmR3amx5RkN6SFJkemRuM2owRW52Zy9idXU3RUl4Ri9TSlhsNjJodGdMTUZ4MXN1Z3lLU2JrYjZid2I2NGFycEloMitTOXdML2NDRVhIKzdsTmM2ODh5Q3hVRnlpZEs5bkhRRndLUXRJY1B0MlkvNVBINHRISHZrWlppOUtoZHNKM0NIYVI4TW93TFd2eUE3RUZnZXJvSlp3alI4RTF4S3R2Yjg0SlI4SUNLbEJpUjkvd1NUSXNvdTA3dnhCL00vbnhRVUJtdjBnVGkwdytGSGlUUFRSVUhxRm9ienUzRVBmS2c4eENkWUhTdVpKOURNU2xJQ1RORWQ1eW1qT1hEdTR1MklIQ3dpckR0S3pKSHhPN3dOVTFsSFBrS0pLYVpFUXovSldGd0hFS2xCMHpQR2ZOb0VNNnZ4Qi9NL2xoNjNQK0RFVmlrY21IQWwra2dJUzNQRUpSNHlTM09QZktnOHhDZFlIU3VaSTlETVNsSUtTVEliemxUdGE4aU9EdXVtQWZOSE9wbFdGYTF1VFYvNkROYTdKejVNZ3p6QWZ2M3VXSkw1RGVFVWNyK1JuZ2pQRUVjYzJwTzM0b0ZoUGVaZ0xMemdSMjcyRFgzMW9jaEFLUDZ4ZEVsVVlvYW0zbUZ1QmVlVWl5VUYyZ2RLNWdId054S1FqcDVnaHR1WnN6THlhNHUzYm9EbEpsbUpZMStVSTlZeDg1Y296bWd0ZlZlWWdXU0ErMVBqaHYyRVZpeFpmN1VVd0tRWnNKYkszQUxZOFVpVWswTXZsQ3dHZUtkUkpMSXhURmppeC9CTHJ5a0xCUVhhQzBYMUJPTEhFcENPbG1EbTI1bXpNdkpyaTcrdFFmckF6VHNpWVB5cnliMTF5ZGpvNGNJZmFZdU02YXNjckFITVUwcFRCM1VYV1F3a21qYVRQNTdsM0ExaDhWNDlESTVBc0I3NGpLakNpTjBHTEFtWVlvR1YxNVNPcENkWUhTbVRWT1N5UXVCU0hkWEtFdGQzUG14b1RhaWJPRFZCbW1wVTIrU05jMGlYczdLREJjNUdJYXloQnFmczZpcW5VWVdBUnRKcjgzTUlHbFBIYnNLeHd2U3lNMDkzd2dRdmpLZzhoRWRZSFNnWkk5Yk1TbElDVEtFTnB5bENtTUNMV1RtRXlEMVdGYTJ1UUxhRE05Y3F3SGI1NkhvUnJJRmFoTWRGRlZEL1d3YURPaFdzZHA1eHAvbUp6Nk9uL3Z0MWJ0dWxsNGxpOEF2SllRR0NpSlVQVDB0Y0FDbkNzUDRBZmhneFJLQndyMnNSR1hncEE0UjJETGNhWWdLckM3bkIyazZqQXRiZkpSRS9kVlJ2dGhmTjIxazFlS25NcmJHY2NMejZiWkh4WkxGMVZ6NUQ0dTVyWW8ya3hJR3RnYmJ4WXJYRzVOZVU1c0xobkdKbDhBZUkrc3pLaVNDRVd0bzB5eEpwRmVlZUIrMElzbUdVS1VSb25GQ09KU0VCTExDbXc1emhSR2hkbUpzNE5VSGFibFRYNHJlR2VLcm81M0puQWpMUXh1eEZVTDJ6U2tpNnFkaDVDVWRJSTJrNTlNcEhtOGNBZlcvL2kydm9uSmh3T2ZYbGQvU2ttRTV0RnZGdjJpazFpS0xUL1N3TXNtU21kSnkwa2pMZ1VoY2ViQWx1Tk1ZVlJZZDFIbHFSRFQ4aVkvWjk5Z3pXdzlYUjMzUW5jbU1xVVdUMnlaWDRkbVpLYUxLdXZ6Y0JtNUlJazJrMzl4NmlBbHkrSWIvb0wzK2FjK2ZtTHk0Y0Q3aEdYR2xVUEkvc1pncG5pNE9yaFBHS2d1VUpxd0Z5R0pTMEZJSWltczVTUlRFQm5XWFZSNUtzUzB2TWxIemRDTFpXUjF2RXorWFdzUWNKTmdjditGbVVjcVhWVE5CZSs1azJhQzdIN3c5T2VwaUlraUpoOE92QkVSR0NxRlVOU2lkcHhXR3NXV2YwRUUrMUNVVHBNVUVrOWNDa0lTQ1VFdEoza0N5U0E3b2NwVElhWmptUHdPWHFHbkEwQld4OGZCSzRKMGthVlM1a1AyeittaXFvOTFNcU5nMGt4K1JCZHdpU2REb0VxaUpoOE12QklRL0M2RjBITHd3RWF4NWZ1YmVDVkQ2ZUNhZXhpSlMwRklraUdvNVNSUElCblVYVVI1cXNSMERKT2ZvZDhpU29PQWpLL2RnQXVzYWFMR2kyK2dqNWo1WlMzZzN3aldRc2MxK1BnQnZZTzhSSzd4K1F2TWo2VW1Id3g4dm1qS1VRS2hhQ3Y0SUpJdVdPR0hoa1FYS0UzclY0QW1MZ1VoSFVFaExYY3lCVVVFZFZjSEw1T3J4SFFNazQrR2dXdHlQTDdPc2UwZ3BDcGdXazFkVzV2Q3lEOFltYUZmNGpHY05JU2JDYW10MEpVUGxVUm9hdkxCd0JNNUFXUUpoS0p2YkFjSUZpeDB3UXJYTUxkUlhrcWp4SUlFY1NrSTZRZ0xhYm1US1N3aXhFNFlScUpLVE1jeCtaV3dVeTh5dmc2REY4ZGhnQmJoR3VRZkxIcHV6WWFWUUpySmYwVVh1c2JOS2NBeCtVRGdjOFI2azZ0RUNMYm55YVJPZFlIUzNpb0dSaEtYZ3BDdWtJQ1d1NW1DWWdLNkN3NTQ4UW9uU0RCbktvN3BPQ1lmRFlLT3JQSDRPaE0yVGdRM3VSRGpDanRLNTU4UjN4L3NzbzEwbHF3VTNFemdiT1NQTDFueVROb2UrdzkzM1hXWG9lRzhQd2g0TzBkb3VFcUU0RU9DZUExQWRZSFNvWlgyOGhHWGdwQnVsc3lXdSt4RllqSzc2eFZjVFFML1E0K24wR0tZMWtDUitxenRrUk1ZdFVvT1ZmM1o4UGk2TnlGdjExOVdYdXd3N2FBY01qYjRLVHA4ZWEza2NJdWJ5U1Z0NTlVbU1IMVBIT0czTGU0dzRLME00Y0VLRVhKMk82Z3VVRHE4MWg1T012MFIwcE1ocStVZTlnSlJXZDBGOC9zaC8wUmkyWjFldW9ORU1jVDBqcU5LQlpvaFdCdDQxUFpuUitOcmZVSmJXdjZpY21Obk1uYmpldHp0bkMzOVRRdlVUS2pJTVhGaWMrdVd5dUNhZkJRRWZLckFySVFLRWFMSDhsUVhLSjFWemZ3ME12MFIwcE0vcStVZTlpSlJHZDBGL3hmaGhQOFAwTzBpOGl4ZXNvTkVNU1QwK0NZLy8vMVc0V2xCTkw3VzFjZUMwN2dyam4rNG5WcUErQjhWZzlJTGNOUk1LT1NMNlNXbFZzR2Y0REg1SU9EOTB2SmlxME9JN25aUVhhQjBYazJ6MDhuMFIwaGYzb3lXKzlnTHhHVjAxeHIvMnZwSzZWOWNGc1IwZkpNUGFuWCsrQm9rcG5LbUhneTN5Nld4ZHhhcWxkZjM1aGN3SmtMT2JrZWxMU0RUSHlFckxicUk4SXZjdCt5WG5taHVMcWFoRFNOSGpxSFpianJmWU5TdXQ3TDI5N0pyZEZhYW1kMkt6TlF4RVNKWEhqS0xHanVSVEgrRUhGdjh4QVNzd0Q5US9UMVdlanYycG1JYTNHaHk1QmljNzJZekxySHIzY0QvSit1cjJsbHBwcS91Z1hGaklrU3VQQVFXV3BLTlRIK0VMQ20waW14ZDltRjJ2VjFXOGszRk5MU1M1WThjUTB1WUZOOGR6UWYrZTJsWlo2ZVpwWnNZUldNaEJFY2laYmVsUzFTWlRIK0VMQ0d3cWl3emo0MytiYnUwOEp1S2FVQXR4enh5RENqaGxtQTVKODBjQStzeHJ6eVVLWmxNZjRRc0kvRVd5L015WUpxUHdMaEhqdmtsM0JJYzU2U1o0MkE5NXBXSE1rV1Q2WStRWlNUZVlubGVCa3p6RVJqM3lERy9oRnVDNDV3MGN4eXN4N3p5VUt4b012MFJzcGlzVzVqN3BtSWFpc09ZUjQ2aHhiemNmT2VrbWVQQVBPYVZoMkpGayttUGtNVmszY0xjTnhYVFVCekdQSElNTGVibDVqc256UndINWpFUDlJc1ZUYVkvUWhhVGRRdHozMVJNUTNFWTg4Z3h0SmlYbSsrY05ITWNtTWM4MEM5V05KbitDRmxNMWkzTWZWTXhEY1podkNQSDRHSmVic1p6MHN3eFlCN3pRTDlZeVdUNkkyUXhXYmN3OTAzRk5CaUg4WTRjZzR0NXVSblBTVFBIZ1htOEEvMWlKWlBwajVERlpOM0szRGNUMDFzWmgybmR6ajBDWlBvajVMbUhad3JBRklIYkRnRXkvUkh5dG12dVRXblEvd2VJb29hUEgvN2lQd0FBQUFCSlJVNUVya0pnZ2c9PSIKfQo="/>
    </extobj>
    <extobj name="334E55B0-647D-440b-865C-3EC943EB4CBC-43">
      <extobjdata type="334E55B0-647D-440b-865C-3EC943EB4CBC" data="ewogICAiSW1nU2V0dGluZ0pzb24iIDogIntcImRwaVwiOlwiNjAwXCIsXCJmb3JtYXRcIjpcIlBOR1wiLFwidHJhbnNwYXJlbnRcIjp0cnVlLFwiYXV0b1wiOnRydWV9IiwKICAgIkxhdGV4IiA6ICJYRnNnVzBOdmRpaDRYMm9zWEc1MVgycGVjeWxkWGxRb1hHRnNjR2hoWDJwZWN5a29YR0ZzY0doaFgycGVjeWxlVkZ0RGIzWW9lRjlxTEZ4dWRWOXFYbk1wWFNCY1hRPT0iLAogICAiTGF0ZXhJbWdCYXNlNjQiIDogImlWQk9SdzBLR2dvQUFBQU5TVWhFVWdBQUJTTUFBQUJyQkFNQUFBQitxNG9wQUFBQU1GQk1WRVgvLy84QUFBQUFBQUFBQUFBQUFBQUFBQUFBQUFBQUFBQUFBQUFBQUFBQUFBQUFBQUFBQUFBQUFBQUFBQUFBQUFBdjNhQjdBQUFBRDNSU1RsTUFFRVF5SW1aVWlidmQ3ODEybWF1MmVrMTdBQUFBQ1hCSVdYTUFBQTdFQUFBT3hBR1ZLdzRiQUFBZ0FFbEVRVlI0QWUxOWZZeGt5M1hYbmUvOW1KMVpXUWg0RDhmVFdBSWNKR3ZtcnhEaVA3b1JDb1RubUpsOENKRW9ZaVlTU0E1Zk15aVJubkVVOVlBUXhEYWsxeENCdlNUcFRTQ0ozM3NKUFE0Z2ttZmlIaXVSRUlFd0d6REVTa1I2Z0VROGxGaXpBWnkzMCt1M3hhKyt6emxWdDd1bWUzbzlzL2orTWJjK1RwMDZwODZ2VHAycWUvdE9WZjMvY1AzaWY1WFhMKzlkZGIydm84eFhmVXl2am55cktyM3VYUjN4c3BKY1I1bXppbnk1TURjQ041VWFmdS9uWC83MzN3TmsvcytYWDM3NWN6MmxEbk9FVjZqc09zcDhoWWJ2cW92U1ZHKzFqSXhLdldYdUMzMTFjTVdGdm80eVgvRWh2VXJpRFlaYkZvbEsvVzhyMTAyMWM1VUV6TWh5SFdYT3FQSGxvdndJOVA2dkxVZDg5c2luR25uU0sxTjZIV1crTW9OMzVRV1o5eTd4UmdnaGwxWHJhb3Q5SFdXKzJpTjZwYVJiZStMRVdWZnEyQ2JuMVpXU01CWG1Pc3FjYXZIbGtwb1JXUDhkVjlGVXlnYVYxZko1RGUxVktiNk9NbCtWc2JzR2N1emZjMEtlS084Y2x4NWZjYm12bzh4WGZFaXZrbmlkWXlkTlIza2tydGpEb0tza0paZmxPc3JNTlpnODk3WjM2bXZ5OWxlMHBkR3FZWVNiVTNlZGtFcDkwYVh1Zk1FbHJ1aHR0TXpQcWMzbWpkR3FDdkVWcnRhTVRQTWRqUmt4VHRpK3RFT0xGbzFXOXV4bithbXJXVkRxLzdqa0RYYytHZHNzLy8yWUxrc3QvbWd0M2NYVkZzeEd5OXcwMnJWcXU1K3U0dUxDVDlxZlVIcmJxVFZUOWU0TVp6VnV5U2pjOUd1eXFhR1FuUC9uampnZVMxYXJSNUxCNEovS2tySDU3bUVOeVNScWMyYWpaWDVlYkZaeHBaOEpKTSs4VjZxeDNaVEZmL1gxNGFjYmpzZGM5NU9FRzRWa0tJN0hrcUVvSk5iOFhqeVVaQlBMdjlsNzdiLzdtaGVlK0lqQWw3aDdvZHBVL0txR1dWYm1tVUt5VUhpaGNuRjJoTklSa2pYald0eEpQZUVOMWFpdm5MNm1yVDcyUm5lNDV4aTlkQzRVV1ZUdW9ZM3ZhVDBjUy9xU2VPOGtLM21zaTZrVmRmNTlIMUkvNWdvV2V4K05WU1JWcURZWHY0WlpWdVptaUk1SnI1ZVVMQlIrMHQ3R0tiMk5HTEpPdlQveGdmdnF0Yis3WmJ0ZU9acEloUDVNTnhFdnFGK3Fxc1dCeDlLQ0VnQkpJQW5uNHZSSnRMbnRIL0FrTmJSZ3J2c1dZUCsrTU5HYWNoWlk0aksxaGZoVm5sbFc1dWZHWnFuUzlaQmMvaFZscnZNZE04cURlOVF5cGVtMW1iNXVNOWMxSitBcjRkQjczeitrY2ZJbGtEd0p4NUtKQm1kdkprV1pnaGZVbmk1dCs5RllWa2NacWpLMUUvSHp6TEl5NXlGNUhXMldLRjBMeWZkcFBIN2k4MjkwMWJDQlFWOVJEek5EUDdhb3pYWWNZOGt2U0xCbUh3NStYVGd0V0ZHbmpFVUN5WGdzeWVpUVdWR0hzaWlYUHpOblNJdWRFQkMwL1dhZVVwZXBuWWhmWlpsbFpjNUM4bHJhTEZHNkRwSmZEVUQrNU8vSE1NKzkzN3hndUd1OUF4MzNndlM4K3UwQ3FvbEpObzE3bk92RnhianJUeDB0endTUzhWaFNkcnBaRkp6TksrTWVYd3hIU2RWTk95MFl1MEsxVS9GenpLcXN6RGxJWGxPYlNhVnJJS20xKzV0dW1MOFNEbkpaRlZtTUdRYVpGNHZpTTltcU9IOW1QQlJrQ3kyMkl6cDFtWVFrT1pZTVRXeGlybGNVOUs1Wk43enYzM0RUWGFSSENvVnFwK0xubU9WbHprRHl1dHBNS3AySDVBb1ErZXZCYUJpNlRSWGl0VkJja09pTDJLNmd5VVZJZW9iOWdudFBYTGRjdFY3TU01R1FKTWVTbnNUZGIyZGpRa0ZVVmJjc1daT0VNU2ZweUJTcW5ZcGZaWmpsWlU0aGVXMXRKcFhPUW5LK3E1US9YSVpWMXRUUCtaOEhKRFlhV2JBa3oyQkdVbCs0Y3M2ZDZMeDdKemJ0c1UyS2hHVDJpTTgwM2czeGFPU1ZTVzNZNTVIei96blczVXAyY0lWcTU4UlBtVlY1bVJOSVhtT2JDYVd6a0d5TDhLVTdWTXEvM1JWdE1UNjFRWnpKZU9xTFV5ajE1T2RFcTEyMmNrdElaby80TkljNTRta0ZSNVlGZzMrOXhVcXFwV1RsTGxVN0kzN0tyTXJMbkVEeUd0dE1LSjJENU85VjZweU5lMU9waWZZcFp4TUZvTnppbzNKOXlQWGtQektLbTJ3QmxwQ0VJa3l4MEhTdFVML2I2Rkg5YkNPMDA0bXVqRTVLMWU2RGx4QS9aYWJmUU1qSUxDRjVuVzBtbE01QWNyR3IxQ2Zab04vQjJOMWpKVVVaR3VRVk5iZ28wVDdrVXVySGFiTmw1czRsSkUvSVRvaTJndDBmc254ZEJsc3BYTU1EV3I4dkRpT0sxYzZJWDBsbVZaV1hXVUR5V3R0TUtKMkI1TmNvSmM3YTlPUGlNcE5SVXlFS211a1JrRDVMTk5mMzAxNjdRNUtUa013ZThXbjZUcWsvYjVzZXoxdWtrNXZxQWNsVjVXcm54SmZNdEdpNXMxMEJ5ZXR0TTY1MENra2NPcWhETnNaVjFWZkNFNGo2ZkxiVTllUmJsNVIrcXdISThDNmhQYUhuaEJLU1BiczdJZVEyV2V6WXFxV2U2ZktIQ1l0VndiUmM3WXo0a2xsVjVXWG1rTHptTnVOS3A1RGNSb0JEQnR3a3NYaFFzOHZxbW53bkZ3VFYwRTVZL0ljK3JCRkMxOUVONnJNRUpQTkhmT2o2UnJKRnFaVm4vZ01hbEhSZlA2ZW9ZOVp1YmF1MnRhaEl4WmZNcWhxWk9TU3Z1YzI0MGdra0Z6SGkxQWVZUWR3VW95NUdOcCtkbSt3c004K3N0dlJyTzRxQ0VDZFc1R3hBUURKL3hBZldHeGNKbFJmL0xLSkpLczhaVzBJdXByWVV2K0xNOUVsclBKWW5uVEpJWG5lYmNhVVRTTDRBSDlBZ3Vwdmt1b3d1SlVFdXY4cDhTWTdpVXNvV3VzeG04OVRIQzBqaWlPOG8yK2NKYzdSWkVscjRSL2t1YVpOeHZhRGFRdnlLTTlNT25ISDNZakJJWG5lYmNhVVRTTUxwMEZYSkRzRXRWZlM0elkrWHZkK2M3VUY1OVo0bk5wallZSkRFSStGV2tFTkE4aFpmNHdOWjFTVnRZbW1TV3VqYmt3Z2NjdE82ZGFab3FkbzE0bk5tK25sUmRyb3dTRjU3bXpHbEpTU3hUbVJtWmVrd1UwUGhZQ1h2a2hqUjVCa2NBencwcmRmNHF0c2hKaFNRM000c0FKckZBdldzSXlUYTlnZnFaK3doNGcwMmlRdlZyaE9mTTZ1cUdwa3BKSysvelpqU0VwSk5RSElyc2NwdEZxNGwxZm1DQWNGR25tS3EwalhsM2tSYjR3ZFV1d1NoQXBLNzNMdUY3dTh3VElYaUpISG00NWV6dDJqZEVndWFDOVd1RTU4enE2b2FtU2trcjcvTm1OSVNrdDNrVUZJUC9nM3hIaUkxU0cyNnhpWFYwbCt3QWw5ZjNERk5idkU1dEUxMnp3S1NaelhlY04xL1RXMk1DRjBmdi9UWTJ6OXdlR1FXRjZwZEp6NW5WaUh5VDg0L3RKUVVrdGZmWmt4cEFVbTlCb1MzVTZPQmJrendrdGw4alV1S1hLZEwzZlNyNkFrLzJMOUpqZ2tGSkhzMTNuQ1RSNk8xY25XZFAxNFZNN1JMemtKTDFhNFRIM0h0TVJXZ1JtWUN5ZWZBWmt4cEFVbEVMbndadEtOenV5ejhwME9KUnl2WjZjMW9wc25jT2JldWFVR2NXYTJScHgwY2tuZ2FTQTZJU04vdHdxaDM4QTlzbytid0xtbXRQZGxoeUplcVhTYytZMWJwRjFXek1oTklQZ2MyWTBvTFNKNEJrcTB3dkNGeGs1M0RWWFAvNGY3d2g3NGgxQzUvZUJoK1JmcHZ3eFBuMjRsTFd2eEE5Mk5tclYzODYrcUg5a0x6c1luRnIvcTJYL3RRTHpaWWVmVUFiUlpjcUxvL3RORDBiSmFJZHlhUW5QdGRYelZRNnZFMy9UR09KdE9xbjR0NjMvNi9lcS84QmlkdTJyT0laZlZQZkdmMnZrdThiS28yYU1TQTZWWjE0aU40ZkdTNW9sbTl6QVNTWlRhcmhEN3Y3LzJ6aHV0bjlmNkJTNlhDVDJxejZvLy9oVjk4NHo2WlRSL1V3Q2hSR2hzNitndEZyT25FeHpnNWNidjFWa3hqNW5hVXVoL2Y4VjNvcTY1ZnlYQ0tkdXBJMStYMFh1aW9vVEtyVWx1OWFoT1VhMzI2QzZsODRLaXAyamIwMjMzU1FPWmQ2bC9vc25qaGNjZVd6MFZJdm1oNG1EL3BnL2ZjNDlMMzQzV29ubnJhOHF6MGZVbjlGUDdPZDU2MGRDNWVUUksrSm1xRFRBeVliVmdqUHFKRUg2aU9ramxDc3N4bWxkRG5QZXJjNzlYd3VNbUhQb253RTlzTW9US3VlSFNJNS9rTjZEMWVhWDNHUUNHSmJXQTIwbC8rakIxRzgzZTVwMzZpVmIwOWdHcnpyZFpTaU90aUtMb1podGExM1QzLzV1b3JOT0p2REw4QmRtVW9KK3lUcEI1elhDMWZnVk5Cb3lwZVd2M3BOL29xK1FZS1FXK0U1RXZxbFk5LzZsT2YrcG1QdjBvMjVJNGp3cjhBWXQvSlgxVERuNi9tVHNpZzZwcXZWRSsrN3lOcXVPT3AzSDJka0NWcUE1Rit3Rmk3T3ZFanMxRXlSMGdXMmF6eStuelJpanl2UGd0My9OQmtkQ3phc3NXSjhKUGFETGpTVjl5V2JGaXJqRmRhUWhJTlU0dFphY1BmeFk3OVlmMmZjbk5yUVQ5TzgwYnR4NWQvMjNFQk1tM3ZtQzNTQ2J6bzJSRWNUaitGUWVoQ0pQN3k5MkJ0aXFFRGh0Q3F1dkNCMTRjLy9aMkN1RUtvZk9yTElpUjlTZTZPR1N5THYwNE45MUMyMkkrOERNa2YrVWp2dGIrekphbHZCamVqWGZnalVlMEg3TDJFU3BQVWlFK1pDVTRrR3lGWllyUEs2K1BIcG9rbGRkMzVEUDBPNkxGbExZV2YzR2JMLytiWHdQWkJrUGpFd2I1QWFlNGwwVEFYVmdYR09yR3JudHpWOTdtZW5XVzN0TXZxdWdDL0gzOFIwUkhnYnBzdjd0eFN2N09pdHoyRDhSM3BUdHdGUituWGxxckNFRDd3RmJuN1dhd3VnK1FOZFM3NElCNzlHNmJvUmUvK1B5MG9XSGFOVEJpcHRoNnd4MnpBcXR1bnJMWElVR2FpaW1RakpFdHNCbjNzY3lldlQyK253bThyc1dMaDBwQjhhRmxMNGFleG1YYVVwNVl0L3ZiSkVJWENtS0JLYzBoMklWMHJFdVpTY0NtbnRuelhCb3NEbmZVbzJZMnhhSTlzUTBHeE5HemhiM1ZIblRmaDQ3Q1I5R3gwNmJnTDhhRmJjVUFKVmQwSTVwc05vcDhxZytRdFo1dklydTFuQU9UYzA4VUxlaHJWWG5qRk9kUUp0YzFMbmFlMmR0OUYxODJqUUoxSlVHYVphbGNVSWRuRlVMYnFDVTFOMEFmWTNFUEpIVDNCMXgxS1VPWk5KWVNmeW1ZSWlyM3oxYi9qOUhQYnlKUDhvVW96U01MeWljT1FyUWZCZnJlTVNndjZ0VFgwYURjTllQM1l0UkRBMmJaZlNjR3Eyd09nc0EwYTY0NUp6eGcxSC9PYjE2eTNTRjJTUElraFRCa2sxK1Z3UVl0VHg3WnJGVnRKbi91VGZxRlV5MmVGMm5vOThBNGVJVC9HQ212N2dTZk8zU216WEwwdEM1QXNzUm4wT1hTc2VtWUphV3ByWVdvYmNmU0s1YXFGOEZQWnJOcjEwUno2Z2xMUmdFNFVlcU5LTTBqQ0F5WW5ON1FoMGdpbWoxd1Jrc2NBbHpZV05naVBiR25ZdlFHbHFJMVgzOXBCVDhtV2VabEFOV0xsdUJTNmN2eEIyUjB6YmZiakRxME1rdHZFQlJ0SnlCT1RFMXQzMDM5MktDc3BmR25EVlVpMTZZQmgzSTgxV2JlaC85WmRoRmtkQ2NvREpBdHNobE8vNE9UUGpENGRiWXhONzl2RE1Za1VmaXFib2RlNGRtQTIzaHVoalY0MUc3NmVRVkpIRlNQSDNyaW9sbXVMRVg2QXNkRVREdE1RU1gxdGVFd0RwVHUyeVB4ZEd0b01HbWszaWxGNFNtckhKZkU2ektHbndiakZSZHdYMG5zejduL0xJTGtaR3hnK3NITFlLbTdiMWEzNWdQWWcwL0JVWGxlaHR0N3VCQThLeVRXYkJUY1Vrb3ZMRTJZMUZMbzRRTExBWmhqem9NK0oxc2VzYkhDT1RwQTV2MklKNGFlekdWNkg5d3VtOGNqSEk3U0JSR0VFNGIxYlViME5RUExScUpiYUhZYXpKaUFiem5od2lnWVJNaXUrSHU2d1FWaVpUUkR5QUs4Ry9XSjNkRHhJV3VvazFwaGpYd1RBMkNEQkY4ajd0cDhWT3FBSXRwQlVKTDhyNWlIY2gwZVkxbXdQcE8ySGhENUpBbXNIcmxDb3pRWU1SdEpueDJNK2trNllKUjNGZ2dESjhUYlQ3akRvczY5WFV4TktFc2kwWGIwUWZqcWJRWS9vT2pBeDcwYmgweFJWbWtHeUNVZ2VwZlNrNUNVNzBVMEprSTArZXcxa29QU2VLUVBjWGN3QTVHelpJdk4zLzRITndEMCswcW41UDIvelpYL05RRHBTMk9CMFpLdjE2SURMSU5uMk1sdTJHSjdveHlEdlF4UWJMZXQ3alNJSnRmVmtlaERhZFV6UWVtdk1RaFNaaFlacElrQnl2TTBXZTBRZmtCOVhSZ0o0Ri85d3BlbE1KWVNmem1iV1kxbko0WWZITElwRWFRYkpYU1hpMjJRbyttVENBWkpQQVVGTk00aGhnM2V6Y0ljdDB0eEVMOGl2NTBHL2RQK0FFQ2RKd3I5cWM4WUpMYm9Ja1ZNWkpBZmNsMklwRENzQm50UnJTTTFIaktiOW9TUXFKZFN1NklCQmRNMW5Fd3hIWFpIWkNLb0F5VjAxem1aTW42YTJmVk43QlVocW5BT1M2eTdvRThKUFp6UENYNC9pbU9XS0tNMGdPWUI2T3lQR1FTOUQwVGlZQm8rcjFiYzBQWjY4K1diZEJ6YUZIY2xkWDRhN3h5ZTh4akVwOXNrVHNYYjZjbmZ2b2lkM2paOXdGNGJrR1k4RU5nMEtYWGMyRHJzUmx5QXZCN3ZIQVJWcXN3SFRQOGx1NGVkaXg2eHRrb25Na3FwWUVDQTUxbVo2Q1hzUUd1N3JxUHprSWZJSVNVNWRzWCtGUVFnL25jMndvemwwL0t1TjJKY3ZFbmVpTklOa0I1RGNFclFzaTI2aWNSQjVuRmZ6ZndzRVpBMm8rcWUyaFZEdmx4MGZERW5ESmVtdFJ4d1RMYmRwd0RCME8zN0NyVU1zZDVWNVNRSEpMcDAxbUhkWVo3ZEhSNi93a3ZkY2owSnRObUQ0Q1QyVVgyUlQxVXRLN3BFWktaVEpBTW14TnF1WVBydWErN3RhWUxjWmdxM3F0bk1vUXZpcGJLWmhlT3lsYm85YjJjZ0k4dTJOVm8rNk5zOHgzS0ZRZE1BQWg3TTlWSG5rYWZSekFYMGhDTXV4R3NRbDN0TFp2NVF2TGJkcGl3dWIzaUNhcHBTNnhKNlhtcm95U0hhWWw4Uk04KzRCUE94c0d6dzA3R3IvMk5NK1hTM1VaZ05tVVhEbnJWbzJ0aUl5RzBISUlKa2I2TkNXNjlNT2dEK0xsdkQ3R0NHOFp6R0lsTDVJMzBmYnpNNC9TMDlkQ3VWQTBrUnA1aVg3S3Q5NWFOb05DcUVJQ3JpZ2JaMkVNOTZjaUdCQ001TG8ramFrRE1tQjN4N3hZcGVqWVVuYno0TXNwUzY4TUNUN2NVS2hPUnhiOExJR2tsK0FZMnRweHZWWEhGQ2hOaHN3RGNtZGFqdE82anpEeUN4ZmIwb0RKTWZhak9zRHIzTmsyWkxuS2V0T0pDRzg3MzRpbThHa0FRQndYdmM4czVvN1VacEJFZ01ZUTBYUzF1K09zUmNOcHgwbUdIRVIzbjVjamNOR0lLOGU1a3YyT2NqOHQ1UHVraVJHMVkyalBzQWErUmdBYlVIdE9aUjVTUTdKYlNhaU9WWllHK2ZZdWdIVVhHMCtZRlZUZS9pemgxNjZtbnRrVmtPZ2l3TWt4OWxNNy9uSmtQZDhoRWRYSHIvaDRzTDczaWV6R2VLRnNNdUUzbHVlVzgyZEtNMGcyV2NPSWpTMld4aGtFZXNUM3REVm1lb3NJbm5WNzNQeTZ0R0JDUHpISmpiaVRBRGVEc2JRVCtrbFR4am9BY2szcTJhNVkrTnE4d0hUa0R4WUdPZHhzVmQ4TUVaRFZBZElqck9aM2xQRlNhem5pSjBTQ0xaQ055ZW50a011dkMwejd5T01PYmJ5bFBST2dkeWxrNElTeFRSUm1rSHlMRDZoanNSNFZjU2ZpUUFQeEl2dWg4T1NnRTJzNXA0Mkg1ZlFKWmgyTVRxTm5ocU9vaDMzM25WdGJzV0Z0OHhMOGxpeVMyeWxIM1JnT1AxcFNGMlBRTkU5VjhmVjVnTm1JR2tld05ZeTBoV1IyUWl5QU1seE5vTzNpdGlyNEJMY21jcTZ4eVk2NmV6WW5yand2dmZKYklhZVBKQ3hiaDk2Wm5WM29qU0Q1Q0FQeWJEZjNHRDFvTGJlQTcySGVianU5NlppOStaRWdZMk82cVNxTDBkUHJoSUk0VitIK1pid3c0clEvTUtRWkR0dXpHNDZnSEFyYnk2UjJOTDBrblFhQjVTcnpRZE1yNkVIdXg2OFR0NzBSRFl5Q3lxbGlRQkpqRTA0SUNOa3dXWmNIOERMZVdsTTh5MVA3emVpWEhoZk81bk5DSkNiYW5qWE05UDNWR1UyRHhra1Q4S0doWEt3end4MVNaTWN4bWd1RGw2WVhBOThnLzFEbDhxckJ4c2RlTkx5ZXorRUpmalVTQmhJM1I0clkwUHltZTVjRXFCSHdCY3VEVW4zUWt3b1N6djFJMkZlU3lIRHp3ZE1RL0s3cEx6cGlXeGtGbnBNRXdHUzQyekc5Y0ZocEl2d09uSEJXL2FZdmt5YklRZzRzbUxQZGFQSE1pV3B5dlJoQXo4RTJtY0xzeCtIdVRDS3FQZk8yQ3hwem5iclpBMDQyM0hOTUV0YW5rTzhnME1qNWdwVEpDenBoSWRndGkyRzJIY1ltSzFIdDFHMmNBL0l5WlpaMmhxQkZ6YmI2azEvMU9wTDAwNmpZK1Zxc3dFemorcS8rNm5uNHU3cGlXeGtKa2hwTmtBU1haQmd5cE5FbSttbHV1R0xpVk1od2RhYUQ3YTQ4TDdSUkRiVHg1SUhsZ004MXA3blplNnB5aHFTaDU2R2VVbXc4U3VrcjhmZHZBVnU4aWNxN0N6dFhxZGxpcHVrVDc4RzZHZElEVlBML2d4VUlHRGxJek00RzNRekFXTzJ4MGpYTThEZlVNSHNaWkJzZS9hYXRkNlJrQzR3SFlaeTNVNDZCZEdwYThQVlpnTldhVFAxN2hIbU91bWpuMUJNbUlXeU5CRWdDWjVVWGtjWmJjYjFnVUEyMklMejlFKzRxeEJzY2VGOXA0TkpiS1lQdkJxV3d5RDJaQXU4REw0RDNLblNESkp3dGhuRWJBVFBDT0hpaUlMWU9Yem9lZGV4WC9KcmdQWTJlNlJQbCt6R3JVZGFXVmVDa1hJUjZvbDh5SE5IcWdzZUYzNFR5TC90YmZvSDZpa0VNVlppMmRGUGg0TTFyY2h3cGM0akNMWFpnQmxJOHJnRHpRZHltQWd6eXozN04wQnluTTI0UG4zdmpZQlVIL1ZYdTRldWkwdTBXZFgyb0VCUE8xeUZSR1h6RHJnZlFiNXc2eG5WNE0yUjZ4ejZJblJ6NU5ONkRYQ2Jtck5veFBpcUs2YWhrQVF0WVdCM2JsVDl1Y0JvN3QrOStyTjNReTZUd0tqZk04VjRFSEVzNnY5ZzJuSXo0cmJNUzVJWExNM3ZFbHkwWlhyU2tEd1FmVmF5VTdqeEhVZkQxV1lEWmlCSmpnaHRpK1JFbGpDVC9aSjhnT1E0bTJFK1IzMTBZTGxsdUNCc3ZPZlpkUnN1eFlWM2haUFpyT3A3VU95cUwvcU8zRDFSMlR5UjhDUElJWWtKNms2dENKT2xHQlBDSFo2R21yT1E2WHQzaVFlblI3NGVtaHo0ZExoakdqb0hNeGRYbTVQaFJ5S0lBaWxKckh1cFRueHJVcGttTC94VytRWTlOb09KbjFLZTNHblNtcGlHV2cyWDQycXpBVE92UVFVY3hOWWlSWmlKR3BvTmtCeG5NNllQZ09pVXd6US9kUHptQTJTNThLNTZNcHNoSUxIT0IvM3ZPVTRqYmxScHRuRGpSK1p4Nyt3WmJQamdWLy9XTGlJVzR2dmx1aGRjWDlXSjNSTmF6MHEvRU9XV2k5VXdEamVHRFhqNVJxQkpFNXRPcTN5b2s5QlA5OXNiZUdMdnlBMW5rVTE2MHdVWTlwYXZZR3JUQVFOQm1GdWVPSGVuekhMMXRpeEFjcHpObUQ0YllmeXhSWHZvdU4rSVlVZ3NqRDFQWmpQNGVzdVdCZXFScTBoUnBUa2t0OE5HSWpicG5vWTBxcjBlZXZ2aUhYSk16Wk13ckVzVythcDZXME56d1JHWGN4TTNmZU9xajUrbmJxY3pJWFJhaGJEa1RIMC9LYTFORHVJZXJHemh2a21XTnIzRkZwQk0xdHFrWjFndGxERzE2WUNCQXBBOENJUjFDY3FzamthZng5MTFsV05zeHZScGg4Z0hvaHc3QnB2T0pNZ3k0YWV5bVkvLzE5UjV5L1V6NmthVjVwQ0VZdy9leTNHNFFRb3d0VTQ5WTB3NG40NmIrdkNjQjFRZENyTVZOZHhDV1RNc0Y1dit4SHZ0TWNvMzZESE0vT2ZDRjRaUWhjdUZKZktuK2JZeS9kdnhzQy85b2NNTmRveENmeklDNWpnRVNyc1FKZlNINEV4dEROZ2hvUzJDSkdWRzJvcGtoT1FZbStINE9BUWlXTmw4bWh4azlYY0NieWI4VkRaejhmOWlQNkFrZEpKTFVLVTVKREdsNU1yZi8yaGtBU3dmK2x3SVh6VmsvTnErSHljY25xMkdMWjF4ZEVkb09RaHV0bi9zR0cxcS90djBHS1l0ZlluMVcxaUI0dGk1eHRtYisrU0JyaXZ6a2xnMTdrWk9BeCtYbTZMZko1eG1wQ09wVzhTeE1yVXhZR1JFNXZwQmZkSllKaWt6V1JmekVaSmpiSVl4MTVQZVhHR2ZhTDRuNEVaem1heHNUSGpZNFFqTkpyTVpadDlETk40TjBMQVMxUDJsU25OSTZ0TWs3NzVzNi9lZTM0MXNvUDBqbDROak5sK3YwTmt6NzBnV2UxdVJ1T2szNUNqU3c2WmI5dnh5RVo3Unpaa20rOFJMSWdyaHV4Z2Jsc3lkS2YyMjhQZ0xybURQVTVWQkVodE5JdmMyV1lXckJVanNIWXRubXQ0M2lNQlViYTIzSHpDMCtocG9kcHEyRmlXVW1hZ2kyUWpKTVRiRGRBOVJSVnNOVzQ0SGZPdUJUYjRVSGdiclZTeG1wcktaRm1xdnF0NmhIdnNPWGI4MU42cTBnQ1FjQnNWZ3RhU0lrOVRnODJlVStHL0lvYk45YjdYYk5BcGJKeE1FSGs2N2kxVjhPZTJoRVNvOG8xc3hCaWZobi83aHN5TEJnam1XZ2I4OXNWOGlxbEdKRkFOZ1FiSXlTR0p4M29rTThMQ2hFWEluYjdhTk1HdUVJRlNHUkpQTUtLcTJqbDc4Z09sTjBNdlc3L3hHYUpoTFVHYTVlbHRHSURuR1poalBobTJEdVIyQzhlVXdPL3JXSW9hRUNqK1Z6YXEyWG5sVzFYRFBkajN1TDFWYVFGSzc2VS9HOW5NZDdpSmU5SXNBTklwazY3cDdmZW52VDRYcmhnY3FTckNBNldoNit3dnU0NkJ6M1FOSGQ4czhUS0JoTmJaQUJGUWdNOHZOdDZxZmNDM2k3ZTJ2di9aTE1lZFRTeVF5TElSa2h6cXZPZklWa3ZjTUd4dG1IZDg5OU94em5lNlNzSm1xWFZWaHdQQUF0djhqY09EMzhOWkJXRWl6SjdLVW1lODB2Uk5JanJGWjFHZGZQYkYyMHV6ODNudU5UbjhxL0ZRMlF6QjNYaTMxaHNkUzhxektlb0YvRUNnbEpMRWdEeHVoOWhlbyswQXA1dG1PcVd4N2JPb2NwdW14dnE4TW84YmF1UTExb2JsQW9lM1FPZDIyQWVZTEFlbExleWlIcVE0TW5mNERMK1g0dVNJZy9yTWZWRDlPZVp1YVZmV0p2cEJQbDYrUnFWQUl5VFlaa0FwdjZQdFRrVDhOcUVLY0ZpS09QYzBhVjdiVE13SnBxclo1MTNEUHRLc1d6NkJ6Ujd2VFc1NTlsVDJScGN4czA5eGZDc25STnNNYWFrTjlrQjFHVnU0ekhsV2JCbXBVK0tsc3BvOGwvMlJ2K05kaWZ5NlZWVmt2djZlQlZFSlNCd0ZQVzdaNjdvUHljNkxlWEYrdG1FZnVtQkJrN2l3c0M3bzk0T3Y0NkZqeS9CaGdPWWRGTlJqbmU0ZjRHeS80M0ViSTZRWERMZSsycklrbncrcHZoL3FRNlB3SVlCL1hSVjlPLzBkUElTUTN5Y0pyWU5Rd3pONmx2M0NLa0dxbk1zY0NwaXpiYVkvTURLbzJXdmh6ZTN3bkZVeTNOVHJPRGcwblRENU0vamJSM0JaVFpvNHdjNk9RSEdNempPNGVPQ3k0anpBNlpwaHFXMGkrNDd6bEN2U05DaitWelJBOURkWGpQY0xhSnZNcTYwM0dUcUJOSUxuWWdVZjdabDMvdFIzMUR3T2RTOHozMVArbzV0N0ZNYVBEdjg5VWk3OUFsZ1ZOVHJZWjFjbVR2V3E1KzlFS0p2aHYxZS91aUhNVnJCR2tJd2pRT3lYNUU4UzM2WFNyYmorK0M3eEVUK3hiTk1sT3Z4Q1M2OEV2R2laL1dEMkZ0YUErRUtuWGxJOHU5cjByeVhhSzhTY3VuS3F0Wng4R3JNTC91Tk9JUkdoK2Z2ZTlZUzNKbnNoeVpscUE3TVVnT2RwbWxkSG5iZmE3QnBFWnZnNTB0L3I2M2lkakNWSlUrR2xzQmhlci9oRVpGTjlKVm1YelZsa2tUaUNKbUFmc1B2SDV6NzJ1MGcvY21yM0dLNERJWjN3Zjl2NHRTcjNTRys3d1F1cU1sM3ZxRmZVVTNTNzE4RTFwWXg1Q3pNNnFxOVgrRDJ3Y2tkcmQ4LzhTNVkzbDJ0bGd4Vy9GRXBzNk1VY1hObDBJU2JyVzY0WnRwVDZPVDBUOEo4TUVYcnNiSmx1MjAxV3pBN0k5d2dtU05RaGxXQzdQN3l2MWsxdW1maGZmWS9ZZ1NFOWtOUWxuWmhybC9qQklqckVaOUJsMmxmb0JQb3BMWFRXOEwwMU1oWi9HWmt2cUI3ODlJM1plWmFGMENzbHEvbGVBU1Z6RDc4d3dyWlovdFRkTXYwUDc3Zy8xUHJZbnlEZlZnMWl5L0p1OUh6UldXZnJ3OE85Wjg4VEtEZlhGbU5HcDlTT2V6K1RtOWNuQUlsM3hIVkdIckFHRmtKeVh6dmJkUDZQKzhXKzFITVBmOC9wck95Nlo3L1FHT1Z2UXY0OSs0S2p0YmY1WHUrZWYvbmxYTlBmZHIvNUxYNXVleU9vYXpzelRKbmNPeVRFMnEvN0s2K29UaVRYblAzZi9YTVpEVFBoTHQxbVZWMWtvbllGa1ZYMzlHL2ZWYTc4bGdaTU15NWlDVzVsQUw5OWtueHlIR1lxTnd6d2hLWDFSbjZBaFRHcVJNcDJFNHdSVzNWVUlTWVF5RGQ5azVEM2Y2UVlKRmZRUE45UDROc2MwUFpFMVZKeFpycUVwRTVDOEhqYXJVVmsvdmZ2dHFHa1drckY2bXRTSzJjcVVjRGlqQjhxNlFmUGgyR2J0VTVEd0lOUzBXVlZ2eGJhbGtHenp4VFl5RUtsOHB5ZHNOMWFxZG5vaWF6cmp6RVQvTVp0QU1sWk5reW9WWHNjbmozaEhCVGFyVVZrZk9oT0R6eENTOEZkYzZOb2NPUW0wTlB2SHRiUytvdGRDaWdlaHB1b205Ymlsa055UTQrdDdFZmQ4cDEzNjhFZTdhZEVxbjlNLzJtOEFBQVl5U1VSQlZFMVBaQTBkWjVadml0SVpRYkpVZUwxSFB1VENGZGlzUm1YOXVzZFdaRFpEU0dJaTdjV09ScVFRRVI3ejZrR0Q1ek81UDZQTDJKdU9sbWliN0c0UWE1cVQrRXh6WHNUK3J6eXZZcmxzcDR0c2Q2UDl4eDVyVkpOSlQyUTFvV1JXMDNoV2tDd1ZYa2Z4eDF5MkFwdmxWWlpLenhLU0RCMWNmcGJEbnBaTUVsM1ZZL1gxR1gvcVJ5Z0dOQ3dzaFdRcEVFdy9zdE03SW5nc1ZWc3pRekRjTUV6OUg4bk1sOHY3akx3a1RrNlBaRmZaL09RMlMxVFc4UmNOdjJjSnlUdDBEYzBxWmd0eHJNbHJSLy8vQkVKTG40M2I0am42V0tuWVMxWURPU2xJSnpJcE85MFFTMWlwMnBwdkVneExackp6bjU4VkpFdUZuOXhtaWNwNnNUdjBldUUrUzBoeWVKQk9SVEw1Sng5My9NdHVnakRKMG1manRuS0ZUWU5TTHlrR0plbUhGY2hPMndMT3BXcHJwa2t3TEpteG5rbG1WcEFzRlg1eW15VXFWemczcGF2a0xDRXB1aUlEeXBQYjhsanl4VWVjb0M2SFlQeFkxRzJ3dlhNeEpEbVNCVStlbFozT0pRY0xmSVI1YTVHVEo3SXBNOUhBWjJjRnlabmJETE5mSEVKalEvalVxNlh2TTRYa1RZWVAyaTFMN3pMUGhxckJBYXV2elNBc29kTkwwN1hKcWFTT204dTJOOWp6c1ZHcDdSRVZzdE1WZXFabUdoYXFyV25saVd6S3pIQk0vOHdNa29YQ1QyeXpSR1g5Z0l1Y1NzNFlrdk1zYkUzSDFaWElJNjdGNGQxYVdsYVJCRFRBSUZ2enl5RzVLYllackIrV2taMXVrNmRGbHJCUWJVMHNWVStac2I1alptYVFMQlJlQ2w1c3MwUmxqY0dkcU5pTUlWa05oclN2dXJRODRxSy80S2xyWThxVGdBYnZWaDdSRnVXUXZDTWVBMUl1UEMwNzdUL2g5Y2lWcWEyYlNkVXp6Qkx1cG1CbWtDd1VYZ3BlYkxORVpmeFFoby9nVEJkdVJPOFA4eU5LU3hkbFJEZzRwTlVqMGtrUVd1MXlCMXNPeWFwTEh2cU02RkpQWWhZTExZbGZodWkyUldwclFxbDZqcG1tUzYvWlFiSkllQ2w0Vld5enBDVmVqL0x2V1ZrMVp3dkpSUmtscG1PcjM5amlFZUVTaDFXdWlTdExBcG81RVNsY0FKTGJYSWo2WGtXbkc1a1Z2MGh0M1lOVVBjY3NMOG5zSUZra3ZCUzgzR2F5cFQ0Q2FqQWRad3ZKYXY5OGZGaEkvL0d0bG0xVHYxQlJkTW1BQnEvUkhMT0dGNERrTXYrVkVXUERNcUxURHZPWmpySkViVTBxNDlJc005YTd6OHdPa2pPMm1WUVpyOXFMRVp3eEpGZDViT2NIbE4zbFAzcjlTeTFXUFNJakE1cHFJRmJmQzBBU2J4bVA2SWxVOFU3dlpFT1RFclUxU3hHWDVwbVJ2bU55aHBBc0VYNXltd21WOWRNQ0Vkek5HSkpWZS96aGlueEFGOGQ5VENvSlMxYlZJVzl5RVVpdWxKMVlpVTVQSHZNZVhhNUFiVTBwNHRJYVpya2VaZ2pKbWRwTXFveTNnT1FJV2toKzR6dmYrYzZjNHRPWHJhaURlaWJMM1ZOVWtxOVQxSlBtYXBLd1pKL2hIenI5Z2VKelNmQnZpNTlmNUxxVTRkOXlEWTVIcWgwWjg3aTBqbG1rajZtbXVwNDJxN2pLK3BqM05HcFZ6Y05vdTNnSHRtbGVJbStSbWt0TW5yQ0RRczU0WDU4aTRzY21EVjVjbXBOaHlRSmJBdURPY0pVZWxhUFBWWDQ4VmlNRjc3UXBJb1hRYUpUYWdVaWMwZFV5aXcxQ3FtbTBhNFg4cFNaR0NUK2x6WVRLVmNXVjNuWnF6VlM5NVJFNzJiNCtUN21wNnN3NmJwaGxXTExCNHVRTFE3TGFMOWxYc1U3bnhIWXFTanhLN1VqRjR0SjZackZCU0YxWG04bGpTYUgwTTRGazliNVdHRWVaTUU2c0xRTkFTVldiRjVGWTlZNFdKYjA0SkJjL1M5dlhwRm1uYzc5ZVExV05VanUwNFhIcENHYWhSVWpNRkpLamhKL1NabHhsL0M2Rmo2Q0haTkR6V1NmNmNESkw3RzJ5QzBrZ3c1SUxOWjZVK0RJN1RZTGhTWVY2aHUybXRObFZWN2s5Yk0wTlJ1MS9SZy8xV2ZGRHdORjhMbFI3bVozS0U5a0xDZklsSXA3U1psZGQ1UnZxY2Fmd2UyZzVBNGdQSE9SSUxyL3NNanVWcDN1WEwrM2xjNXpTWmxkZTVmZDNYL3V1aVVjdDg4Yjh4THlLRzE1cXB4T2Z5QmFMT3dQQ3FXeUdWOVBvYnhwbUlONlhpdVYzNkFOSSt1WFdaeUhJWlhZNjVZbnNzMUQzc3Z0NHZsV0dxOXJCaWRhem5YQ1gydW0wcDN1WGpaZG53Ty81VmhsZm5EeldQLzRWRDBkbk82NlgydW1VSjdLejFYUTIzSjl2bGRjVm5qbXRUSDU2Tk5HWVgycW5VNTd1VGFUQWw3alI4NjN5YmYzVVozZmlJL2JKYkhPcG5VNTV1amVaQmwvYVZzKzN5aXY0ZFA5WCtHLzJQNnVCdnRST3B6emRlMVk2WDJZL3o3bktIZlc5Nm5Ick1nZXNnTmRsZGpybDZWNkJ0RmVPNURsWGVmbER3My9WZXRhRGZxbWRUbmU2OTZ4VnY1VCtMcUR5L3dNTjVkSHVPUnlyZGdBQUFBQkpSVTVFcmtKZ2dnPT0iCn0K"/>
    </extobj>
    <extobj name="334E55B0-647D-440b-865C-3EC943EB4CBC-44">
      <extobjdata type="334E55B0-647D-440b-865C-3EC943EB4CBC" data="ewogICAiSW1nU2V0dGluZ0pzb24iIDogIntcImRwaVwiOlwiNjAwXCIsXCJmb3JtYXRcIjpcIlBOR1wiLFwidHJhbnNwYXJlbnRcIjp0cnVlLFwiYXV0b1wiOmZhbHNlfSIsCiAgICJMYXRleCIgOiAiWEZ0Y2JHVWdXME52ZGloNFgyb3NYRzUxWDJwZWN5bGRYbFJjVTJsbmJXRmZlMnBxZlY1N0xURjlXME52ZGloNFgyb3NYRzUxWDJwZWN5bGRJRnhkIiwKICAgIkxhdGV4SW1nQmFzZTY0IiA6ICJpVkJPUncwS0dnb0FBQUFOU1VoRVVnQUFCS3NBQUFCdEJBTUFBQUNjcnY4QkFBQUFNRkJNVkVYLy8vOEFBQUFBQUFBQUFBQUFBQUFBQUFBQUFBQUFBQUFBQUFBQUFBQUFBQUFBQUFBQUFBQUFBQUFBQUFBQUFBQXYzYUI3QUFBQUQzUlNUbE1BSW9sMlJMdFV6V2JkN3hDWnF6THlBdXAzQUFBQUNYQklXWE1BQUE3RUFBQU94QUdWS3c0YkFBQWZRRWxFUVZSNEFlMWRmWXhzU1ZXLzh6M3plcjZ5aGtTUU1PTWFOS0t4Ui95RGlFcDN6QzRLTVpuUlJKY0hyajFxMWhYNW1LZUNHeGRJajMrZ1dReVpoNERzUGxoNlJKYUZKZHJEaHlUN2dNeEFJREY4T0VQQ2lzWm9qd2F6K2dlWko3aThuZDU5Vy83cTN2bzRkVzdkais1N2I3ODMrTzRmVTZlcVRwMnErdDF6VDUwNnQvcE9FTnk4R0FJVFg0bGRQOHhZaHNuVzJzMWhtdDFzOHoyQ1FFUEVydE1TcHZZeXNWYUNsSnNpemlvQ0hTRWV1dlB6UC9UQ1F5R3UzWHJyclQvK1NpR2VLRDZYdThSTnRTcU80dG1Wc0NqRTU4TFJMd2x4RUJLUGkyOFhuTTdIZnZGTHNJQTNyVlZCR005eTgzbnh0OUh3VDRSb1JsVG55V0lUV29CT1BYaFRyWXFCZU1aYm54UEwwUXdhUXFpcE5QNjMySndXSG5ud0pUQ0NONjFWTVJqUGRPdDFiWnBheHFYYStwL2lNN3FwVnNVeFBNc1NlaGZVNklYNGpxTFdyeFNmMEUyMUtvN2hXWllnTnFQUlF3K2VVZlBZdWxoOFFqZlZxamlHWjFqQ3RJNVJUUWloamRUT1J2RUozVlNyNGhpZVlRbFRldVdiRWtKclUvMmcrSVJ1cWxVeWhyWGI1TlZNWmppYk5aUGh0S0t4N3orbDVvQ3cxWm9pRDdjVlVTRGhhdlgvQU1yY2FBRWJYQ1hzaTd3OXZycnBMYTZnY096RGp0Q1ZjRnJMWWRuV2thcEMyT3BZa2EybUlnb2tYSzJxaFhMNlhRV0dPbERURkNoenk2a1VpL2wrZEdOemo2WUFZMmVETnFacTlRdkhxcVpod2xiQml5anprUFJvMWVyd3I0WWM1dUROa3FITUxhdFN0ZXJwalZmdTRRekUrTHA3KzI5cDZoYVBYdDNUSkZLcVZxYllocTFNVVJGaXBHcTFZQXh0a1NFbnRwMytSdmZocit2YUhGQnExcVIwVVdqUEk0bGorUElwL2Fwa2VCRnBMZXZpM1k5MStwdUtaYXo3WHNhOG9vUHJ1dHlHclhSSm9UU3VWdFZCR2JRS3ZoWkluK200T0wzenZQaVFZc29CWmJxNElFaFNxN0hmT3QvdHYvRWxxdm1QWklueDFyZDFkTnRiVzdUd1VmSGxJQmc3TkhDZm5GSnpCZWxjcmFBR3BWclB2R3BWQnBRellyc29YaW50YTUybmdkMXpqUlhJaERKRlZsU1ZvRmF2N1lZK3I3Zy81SnJYa1o5TWNaUmhRYXpTYk1sMHJmTmRLWEhjREcxYVhIQzc0R3BGd2xhYWNVeE5NNXFzL1d1RWFrWmZtbE90eW9BeTZCVTljZUdiZ0NsN05Bb1kxeStxa2t3b1Rjc2t3cXRXWTRkQXVIL25WODhMOFVIWnNQNTBVdk8wOG5vSlo1cVM1UzlFd1lKbjJaV3VmczNsNW1wRndsYWFjZHBxa2t0cGhyUTBsMXFWQStXNENiaWxEV2pvdWw0WTJSdHJtWUJBRnBTWlBmblVhckVGcGZxQ1hGSSsxUklIUVRBclFzT1FLY3RsbUt6UWEwTlA2NkZGcVhXdEt6dG5vbExSUUxoYUxkbXdsUjRwbXVOa256MlIvTmdkU3J2azVMT3VQR3BWRHBUQnVzZ3pvS3dCSjlWUGl0Qk1YYlkrUWhhVVNaSk11VWV0SkJSUE5DT095UTRNMWRaUUNuSzVVbmNnNklXMkNlYkdUR1hNd2hLV2NiVTZzV0VyMDJaZHFwWEpnYWo5RjJidllhUThpczZoVmlWQldldFc2cVV1aUNNNXBTM3phaXZJZ3BLaWNjc2F6U25hbzFaMUlMMnNXZEhscElpMFdSZmxUTnRYY3pJT3g5WU54UzhLc2o0M1hKZUlxMVdEcUtEdWMxN3EwS2JPUmVuYjRrVXVnOHJsVUt1U29KemhicU4zUEVNWG5vdkVuOGlWU1YwWlVHbzJwTGQ3bDdLNFdyMU1pS3ZIdGwzdk8zaktEMncrTHpWYldlZytIRUZOcldpL3RHMEhkTTdkSTNDMThvYXRPdENoajFvUmtxb2R4bGRMbHlQS1phdFZTVkFHTzlhQjlBMmthTmwrZEY1bzh1K3RvQXdvTGVQZFF2Z3NhVXl0eG9Fek5XdHpvaHQ3bnEzVVpHcC9HRjFNRmhlcmdmTHI4SWV1bTNWWFFhNVczckFWbmhsenRrL0xnUWs3Q09scHFYVHVkV3JzT0dJekRsRHhXRTFaVU5hb1NkYURMREZkRXVJUGoxMTVHVkFhNXZ1QUR0VVdYY0hWcXRZUzR2MjZVcVlBVHd6ak1QYUdhVVE3enFEYkdOYlZMN2hNSFdmZFpXcUZpVHpqc3N1Y3ZQVXhKN0NuTmw3eXhEcS9MSWhaYWxVYWxBdEQrYmJ4dVNhVnpNZzV2cm5wVktkQ2FUaGZqTDNkajVrY0liaGFQUnMzYTQvVUJ3R1doRk9uSUZmR2NYcHl0UmlRYVN1ODN4OXdXbTA1YmhKVEswL1lTamJ1UUk3WldDdHA1NVF6dVhqK0FYNDlhTUhKVXF1eW9BeW8wK1BNdDZSTUZHYnByMUp4cVZBcXh0b0xvRlgyTWFQTm1Wb3Rka1cwTGJBOEsySVlHenhWOFJNV21Sa2gzbUVIR2dSellwZGttVnA1d2xhUytRUnE1Umc1bE0zYVBSR1J4OGtNdFNvTnlxQlZzZUVQNnNBQXhtT1p6REFWeW9oUGh1Uk90MGtiUWpLMUFzZzhpQWtUT1VUWXF1b25MQWpraGcxUGk3VWVRVEJoenFyTEdUSzFPdWYzQXNKVmtEOXkzYWNJUkVsa2hscVZCbVhsaGorWTdZWlkwcTFMS3BRaEltTTlQSStiQ2VDNGFqVUc4UmNZSnhhUFBDQ3pWaTBicG1RMXBXVi9IajlPRm1LVnlLdUpQc2t4dGNKdFBpYTFobXhEQ0Y4RkR6MWVtR21naVhTMUtnL0tLWjlQcUFkUlRqcjVmS2xZOUFWUktwU3lVeHFTaXcvQ1Zhdm5zTWRmOGlOc3RSdHZsMUZTRzhZZnk1QVpyLzcrRmh0Ymp6cFhUSzBhbnJDVkZMa0NRUGtxdUo3SFBxZXJWV2xRQnZ0RGhRM2phS1dXakwwVnQ1NXlwRUVKdnNrMm9wdkh0SUZETzJwVjZ3aGhUZ1FZdHBpM1pXcVNpUWxIOVpQNUN0WXNkbHd2YUozYVdxWldyWmp5UkozREdyczJEOFZMK3ZoNzJ2aFMxYW84S0lPR1k1SFRSbFNvN3IvZHh5NE55aUNRb1plbnFTL0d1bmJVQ2w2dFp3cmQyQWFjeWZCazUyTHJpb2VwUU5IamFydTY3NnJWRXUyV3FWVTNTZFBibURWYjlLWkk3RDV4bEtscVZSNlUyS3VtM0wvRTBlV3VXR3kvS2VSRmdKbTJTWU15ZE1hK3ZVZlpHZTJvVlNPK0hJQjltR21kVUxQQnVpd2hDOGZsSUJTejRDNFFVMVIxWExWQ2s3Z2hEbVdzUUsxWUNHV2M3MXQ4WTA1VnEvS2dYRXl3c3I0aERWTzJvamY2UFFlRUZDaURUOEFUKyt2VXZxaGFBU2YrMk1xMmJXZk5UWlZtS2c4OVZzOVVGaWNRcHp3S3BTd285VklpWjZsK3VHbzFhMzhreVBwSGpkWlNYV04rV3FnTGZHbWFXcFVJNVR4OVZIempLRmpXMCsvYWU0NkpUb0h5NDhEci92UmVxVnJOZ1QyNlcwNmJsdk9LMzZsS3pBalJUS3dyb1FJajNRN0ZuSE4zZHpCSngwYThxMWJReEF1bXlpVmFtTGRyeWNhYzljRGxOam5zWmRaTUJrUkZVQzZ4c2RFdXk2QTcrcVZlMS9FRWtxRjhMdUQ2bzR5ZUtSWU44Qy9IK1Z0UHhzc3lTb0I0QmtleDZqbHR1QnRNNVR2a1RydHFoYkRWYWtLbmx6RnZKLzRWQlBmc0pmQ1NZdmo2UnlUcnFGVjVVT0tzMVJYYVMrbDBSeG44Q1hjMjhIM1dURjhVeW04QnJUZVltZ1NDcUJYMFU5OHRoN25Ob3pwT3JUY3pYckUvTUg5NkhQYTd5RThmNkxkNXNwWmlJVThUMGVCRDJGci9DVjllT0JxaWE1TFRUMy9zbTNWc3NWLy9BNTgyUE5WQWlSRDRCZE5GRmNUaCt5T3BKK3pKU29EeWRtakpiMlNPZzJDQlpZSnVwRXpUenE0aEpmR0pmKzUrNUovMlRORmQzYjlwcXN6RXBWVkZ6Y1Q4Z2JIbmQ5NjlMV3ZIZmxROHVDbUpuTmZ6ZnZkbkg3dEV3a2d2a0s4QkY4VnEySHlyZnh5bTVzOE9lYlNKV24zNmVhL0Y1Rjd4NzFZSFRBdEo5RkJKdW5EcS9CbVlZMzJaWjdvYUtJTzJtcXNkeUMzblQxOFI1bTdwblA2akxjNmt2RkFHSjFFVWRGcC9XMDZMOFVONU42YjlOYzJTbkJJc1Z0Qml3OFBaUGFDRmQySGIxQlhtbk4vajRsUzdmRUhMVUV2OExpRW0yNDlja2JwNGhQa2tWSHFNbHY0ZVBkS0RkeTFOTU8xY2xYOXZGNytQdi9RNklYc09vMWJoMGVKUVRzSlpETThxU0lWNjZFblJmK1NCOS96eEE0OTA3VkpSRFpSQnpNcitwOEJaSlJsWUd4ZjlpUEFNMEZPVUFPVnN1S1JOdHE0dXUyMjhVTjRIR1BHRHA4eUxZTkZEazZhbndXOWIweFFFdnlmNlB4blVHdnJsMnlTK3lybGpGbWVoWGJOMWNuZERpVHVuZnhKOFJyNXVuT3IvZVREWmN2WWNuaTV0MFFvR1JZM29mdVNzVDNiRUd4OXJDL2NYOG1pMXBQMVAwRWF0eHJyOUI5NXp6ejMzUEhDcDYreWhUUytoN2ZFOVVZWWpEMUVObEJqYnNkUDdyTGgvR1NjTk1keldoL2Z3WkIwNHRTbVpGWWtrV1kvMjFiN25aZUxxblhlSS9qWnI2b1B5eFhCQ3ZRZGhXRnZpWnlJY1JyZm5uREhLUDB2ME4wR05kWlIvZDRLMVkwbnAwQXdFckVWc2RiSVd5Wkw1Y09QV1FLUGVCUndRYURPa29rYmV2OU12L0NyRTdwcTZobExkeGVmZjIzL2pUNWhpVGN3WmcwblVTbGNtcDRmb1kvQ05DWk5uMWFwTUtHR2UzWDRPNVVBbk1NOEYrY3Jwei9nRDdETFRYQktVd1gvYzBYMzRWNDRwcTZUalVOYmdUU1ljaE9HTkxSYlkyTVE4SXM2TkVNK2J3ckxMeXJudmJzditvK0NoVkt1RHFFWExqVklHOWZBREF1ZkVkOGNsRkxpSnF4RmZycjhyZE1mVmR0OWNjUUVMcE5wWUs4NFV6Mk9iYUN4dHZEWm5TVFZRVHJGbmZieS9MTWZURlp0MVBLRTR5RXBmRUdlTnRCQ1VhUWRoZU1jV0M3bjBadTM1NnRvWVFMODJJV3BlN3UrWDFLMlVZY1dOU0g1WEUxRjJOb0ppWHB5ZW9BZTU4VHFLS25MOVBURkdFR2JTdjFrMWNnQ3pvUWRRcTNBVnhGMHFkRlVENVRsMlVta24rc1RIb1hpLzlEaTJzQnNkWU5CRm9KUkgvSzl1NXV6TVlvRXVtWTJKaWNCTlUzcURwMlVYMVNkUDRjK0tkb1RScjZvMlppc1NzUklGRzJFUHBmcy9oWTVXbzRwY2YzZUlkd0VSejZRMVFqM0FqcTRCMUVvYVVPMHU2dVlEcDlWQXVhVFdCVFdjTWVYK05rUmZPcWl0d2F4VkVTaGhkcDVvNWdYRllsSFB2dHM5RzQ3cWhYZWh0WXArMXJXRmdMNGNoZjNDcHF6UkFiUWxtengwR2Q1MHVlSTB3NEo4ZjNwYVB0Z3h0NHRwcldBSm03cCtFTFdTcHRvcXBKWXdXRm9KbEhob25kTVVNMnJOZzRMSXBhWEwzdytrRDdrSWxFdEN2Q3RkT3FtMVdMUUJiSlBVeEVtWUFyTks0bW1SNGFNOWNCMXFmd2FlNm1yWUNtdktka2hFZjJiQktpKzBsMTRZdE85YW1NLzVwMHVXZ1JXbXNGd0Uzc1Z0NjdKQjFFcSt3MU9EMTgwSFRpdUJFZyt0czVmWTJZM0cxWWhXaHBaK2t2T050Z2lVMDFEaHY4elhEWG1SSlhjdjFpL3hObDhuOTJ4THJreWhhNFVuSm5MWjhhMEdkVTlobHBwRXdqa0ZETlpRdVJwaUczbEFhck5JbUQ3N3ZOYjFncHZRQ3N5cnVtb1F0UXFQY3kvcmxzT2xScTNLaEJMaG04aURVR09TZXlSNUhVWVFQOXRkSXFPNnhML0ZvSlRuRnU1UGxPMVdHQ3prODhvUFNicXMrTHlLTWpzb1A1Rm00NXljTVV5VGpsQ2ZRTlhraFUxeFJJUzVZR3MzU21HbXJraHE4amVqZkw2L1dOZWUwWnk0WVJtR2pqeTlBNmtWVmtIbjl1a2VCMGdyZ1JMNmJtYVBzVXpyT3dBekZRN3RwWU04Q3dXaG5PM2dQSXhjbjdJdmc0VjBmTktqbEFnZ0tMTURzVkNybytCRWFnbHNVS2dzSUplVXVVTVJuVzFyRlhXNGx2eUhDR1l2clliVkNYK0lmS212WmhuMnM1TXVCbElyUE1pYmZvbTVTeXVCRW1hSnpuaEtoeE1TYk1COTdpL2MyTmlMUWprTnZVbzl2V2Y2TTFpZ1M2STFwcDRRNjBMc211eVdYTnNiQjhqREF6OVN4WFBxV2NMYnhUM0RHUVJheDFiOGpsRWozVTdBam14b1lmdTJMMTNFMHFIVnFtdFhXaVl5YjdZU0tJT2VlSW9NWUVucG1MT2MyWHA0cjAyYmkxR0ZvWnhzd2ZaUWl4SHJRaFVZTExCQ09lWTIzcUJEdFdKSGJzbHVsejFBMnpZVjg0eGFvWmhhZlY1VlF4V2JpcVJKTjEyZG9VcHJtcjN1bWtGZFRGS3lVeHpJV2owNmtMOUhPclJrSlZBeXRacGZqZnJEY3VaYnMvR0liOXNCeGFqaVVDNzI0SVljeHdUSENod3M2SE1SNDFUaEFWV09HM3d4SXRHUjV0VytPVlIwVDVlUjlOQnlrbEs4UzZWbW50YUU5SlpWUnJoV1dUWWxpcWVGRFFkU3E3YmVkc1Q2ejExUUNaUkJ5N0ZXZWpCME9kTmxTSmZTSDdzU29KU2g5cXROMHFXZk5GaklWeTlYL0R4UktTem9xYTF2bWRXR3VHVGFSRU9XNWJSVXg3OG5PRFRXenJJU0N2UFFPYmhXU3BkMVNTd2RVcTBXU2pqVVZBbVVRZHQ3VjNBekxzVG1MdjFjdlh2eVZJYmJSMTArTkpUeXhlRHBwaGFUbEJvc01GRGlPbG4yNldWRnJ6Z0IzYTcyZUtnNVh0K05lUDFxQlZ1akhVNHJIdFRrYTV3c3p4QmxQSEYzbUp4VDVqdjJMZ3hpcmVyOVBaKzBnY29xZ1RKQnJmWkpJSVVPOHFXcDB5Z0Z5aHFPTVp4dTAwNDl0TUZDV3F1TEhvYlFMWmZsRGVwN3dXVlV6Z2o4cUYzZHJIRVVVWDYxb2dxb1cyU25WQms3ZnIya1FvYXpWck9DZlV6L1gxTnZEKzNRMHBWQW1hQldXOVl6c0FQSW9zcUM4ajRjWlBpWjlNNE1GbEFQdStNaWJkcmJLdE1oK2hPK0xvNHFsclIrZ2EybGVQMitWWUkvb01RbkpVUVpZYmcza3RoMGVkYytHd05ZcTNVbnppYmZhR3Q1QTZTVlFKbmdXeDFhenlEL0NFdUQ4bTdvU3ZxeEs0T0ZEREI0YnRxWWRyNmg2cVJlY2krSEU4SnpjNnhucG5uWlRsQlZKL2dEdW5GQ1NwVHhSTGhMbFMvZ05aUmFMWEtYWkxLZk1KcTA0a3FnWkR0QjNUOVp6blJSZGxvZWxMZmo5bjh1clVPREJVSWVQaTh3ZWo4RENUSUt2MllrWVNlclF2SXRZVzdCdE41TitkVnFQOEVmTUVLOUJCYlVDMUZGcmNNaUlMNkFsK0VlNUJqZlpUS3pzSytKOVBjTjNvSGFFNUZsUXVsWEs3cWMrUWZqS3kwUnltOUJHLzdOMTRjcU0yb0ZDMm1kSk50Z1g0ZEhaSDNUbEorWXJUN1pDQzdvSUR3ZWk4aVVHWDVKd0s0MW5ZSmNHYXVNV0ZvM25TYStnQmN4cWZrWHdjN1RqbHgxanN5V3NkZzF5MnErU3FCa1VYYlZGMW5PZE84NTBqS2hsRDhXZkVOeW53WUx1Y2hkaWZQSkk0amhKUjlCVzkzUXdTWVlNYk9uWGRKeEx6aEJUY3VyS2ZnRGU1ck9uNjRiV1llMnA2aTVIZ01SaGxrYzZXeHV0Wm9pcTN2VWVNN1pzbUxxVFMwVUtjdWFta3FneER0Qi9XQ2Jqc0lYWmhwclVwcEZsZ3FsL0dsejhvRUdnd1cySEo3QVc4MEFDZ3RFd2xaZzNnaG5BWXpOQk0xL3FzWER0Qm1mWTRjS2lGY25sTlMxTXFLbmJaZkhFL0RDRG5WVk0rVldxOFBZa3JlaTdXNG9pOFd1V1ZaM1p4ZkJNcUdFalRlUHJla3A4OWlaNWFSVXVWQ21IbWl3YWdVREZIOHVwclM3Sk4veVd2U2xvM1VjamhodTFFVTk5RTVUVWFqZTFvVW1oU0hSYTgzYmJlR0xIbmx6dWdscmEyWGNpVVhZUFFHdlNkSnpYclVhRis4MTQxRkV3MEZpU1Rock9zdWF0cFZBaVhmNmpvcEh2ZTJiN2Zlc01jN0JKKzU5K010bU1ENmlaQ2huTzhrSEdpd1dLL2EyMnpIdG1QY3FNQmJYVERtVVNXWGdCa1ptQzJGTm8zYlFvRlhEcXdtWU1QWGMxZXhxMnVqZjRZTk50MEdxUjRYK04wbHhBb2xPbXJvcXIxcHQ5WmQxRTUxMnpMUmxDWXRkczZ4dVE2eFZpVkFHKzc1WTNaWUJZLytLN245Q1BOVDJQTTI2R21uWlVFNjNFZURlSXgxWTBxb1ZQR0t6cDlQMU5UdE92QkxVeGliQVhNVlRFUTlXaEFQRlBXV3R0UzNVa3FnL1lQZFpVLzBtbkllbVpZcFJNRCtSV0srUEVXT0g4aGtkeWFsV2syeC9DWm5Uek10a3NXdVcxWU9vQmtwMmxqM3E3RkI3QmtIamd1Nis5VUdzS0k2VjFUVXFMUi9LeVJhVXd1Qk51N05Zd0MySjNlQTVaWlBRQXRWV3Jlb20ySUFWWVUzSlc3OW9CSGQwVUNBcytXUlRKZ2hiS1lZNTg3NjQvU29aQjlpVjFRa1gxdDVRZ1JmRXFYZjhyQms4UUZPU1U2MVc0bGJRL2N5dkVaaEJWQVBsSFBFOThCOHViZ3NIWWQzVWprWi81b2s5M0tPWVlTQmpyZ0RLeFI3T2tmdnVpOFVpQU1zRk1ncEp0a2dCZmlHdmE3SElhWnI0cisxdFhZL1E4SzZoOFF6MWo1RTdNY3ZsK2tkVjVZTDAzUGJwQVliSkwzNWQxYWtFaSt4RmtHTnR1OE56R2R3Yy9WVmRQcldxZVE1YTFmVUQ0QXJQeUZVRDVaU2pLdlh3U3dud1haWFBPMmtDeEwwTktCMngxY0ZJb0pRSEdwN3g0RUt3V05IcmpXR2JPZDB6TkFJb3huMVg5MXJXZ2R5T2VPaW54aHA2alpSVjlVaGRNWUNEaUxPOUZxWEIrbnRCckZETERkNVZWUmtsUzFHcm5Rd1BUTGM1UjB4cVByV2EwYVBTSXNJSUF1N1J3RmMxVUdKWnR6Y0JCa2M2c0xESmF1V1kwWVovVXQ0cXJDaE5NK3pSUUlrRERYb0lwbWNRQkF1c3ZVYjNRNWF4dHJ6dCtvTFdhYkl1akpjTDUzMDFLbjRPMFZyNldRaTV1RjRCUzFjdmw3TTZVRkhySHFOOGkxZ3JERUg3OVpGUWRVandzMzVUcTNoSXNrK2E1MU9ybHJhN1ZncHV5SUhONWFhcWdSS1c2ZGdNQWZkQTNnUXNFZXBlN2x4VWRaY2wrdGl3TEd2ZWtVSDUwMi9TWFpLVVlCRTBoTHZWM3FIR0tvQUNOYU9HR1BFN3RBak01Q2lpMndlNlRCNG5zN3RpZWZ3UGs1L0FGMk1pamhYdFY0NkhkL1NRK01mb3czRWxRbE8zaHdCa2Y5TUtUNk5PaUk3bVVxdDVjWUhMZXhzR3NjWUxjK1NyZ1JMN3QyM1QrWTRRcDhnMHVzcGE2UitqQWlkNUY2aG5PWG9velNoQlVDd3dLdnIvYnY1T0swekVqOC81YkVUVUZtWFRlOEx3UXhOYThwU3dOZ0JTNVYxYWViSVh0YTkxVmhYYnVYQWJUOTE3ZWVqTFBuQ1NUY1phWnJ2OTJHMnUrUU5lTzhTcHk2VldEZWZSUVllZitwSWN3NmJzZThDckdpamhwMHFOaWE3RDBFeU5pYmNyaCtSUjh6YWd1d3dPNnQ2UEhrbzlTSmxTTEtRWEZQNXY1cEJoZ3YvTHpYVmxnckRBYjFnUkRXV1A2OW9QbDFYdzBnMEhuQVBwbExXT1ZpS0g2MUdqY2JPYktIZGlYQWh5TUVzQkwrS1dydWZqTndrQnJ4NjVCM25VYWxvOC9WUDJldUd0WCt6SUVkQjF4OHdqazZnR1N0eVVYZE4xSTRSKzZob2NpejBVMWpwRzQvNVU4dEFZMThpaE5JT1VoSU9GWEkrL3Bxby8zdVhmMGNKNnR5bGJ0TVNIRkk5TU1QeGpKSjg5bFkrTHZpRElaTWZFNlZvUUxKeGlLWk1LTmRuZDBGeGhDcWxOVXlBWFRMVlVSbVh3TFByaWlVM0RvSW1rZ0JmOWhud2V0VHFSSFhxdVBkMFJqMTJuaExLcmdSTGVwWTNOcm9oM1ltQzlpMEVqZkh4ZWJqWlIwWEMzeU81bjVGQWF4Q1RoWUJFOEN3aS9RaW9FL2xmRjZhYXNwOWZMeGJYajRKTXR2UXRSVlQzeG5iM2crN3F1NDBhWGtjYlZ6V0M2QSsrL0x2NEYvMVRjMk8yb1BmVUhZTlB3OVk4ajBpZE1uZmdMZTQ5TlRVTEFDMXBvbVhPb0ZmMU9uNk5jcGlNV3UyWlp3eWFKaXFDa1h6YWNrSjhZZmpYVzdYRnhiYTkybDk0dDZXRlFOM1hVVU9veFJLbUxSZkE0d08zZitaVTc4QVBtYlpkUjVyQUQ3QWp4VG52blpPRnNSL1F2OGUvaTBjVUlQOTcvQ0ZBQVoxZGNFbGVic3BHOXFEOEF4Nzc5enYwTHRoSmZBM25mYTBoV2svR0FWMVF6UVIzK0hHcUZIMnA3TCtrWFJ4ZUxYYk9zNWdyVGlxQmNJSDZxL0JoaUJ3K24vUDlrK05UbUc1eis1VUYrZ3QySW9YU0h3ckFJZmtrQi9ZRmpseS9LdmZaZThWRHNFM2lUWDd4MCttdU1lNTA0Qk1IME43cnZDOFhOdnJMLzZ5RkJ1UGYxWGxtWExSRm9kQmxQNHdHdmlHT0s3RUFSRUZ2bTdRYk9zOWcxeTdyaUtvSVNueWtsL2J6dTN0Ti9DTE52N1Q0VUViWVNidXFhellHNmZsQnlMSUt4bnp2ZjdiL2xKYzd3QnMrY0k2dDhldXN0SHFYZDMwaHZnTnA0d0VzMTJhZGgyRExVcW9mQjRHNXAvV1JaZDZBVlFZbUFYOVB0S0NrSE4vWFlxYnQrVU1hd2NNWTFkQVpyZjg2MlBSSzJDcHVjSEdTMmpBZThWSk1HOWZkTFVDc1d1MlpaTnM2S29JVHJjY1I2U3NnaVZPWFdYRDhvSzhJQ1Q3Zzd3OFNjaVlacGpxMDFUU1dtOFlDWFl1M1F4N1VFdFdLeGE1Wmw0NnNJU29RTnJyQ2VFckw4ZTVEQjlZT3lLaXg2T1NPS2lNQXdOVHBzSnFCbWkrTUJyNmh1akhyc1pmaFdMSGJOc25aQUlWVVZsQXZraFJUcjBzMnVjRGYxK2tGWkZSWXJkRlBpenQ3SklieHk3QlFFWFRlYm1ITUNYaEhYdk9QUmxXQ3RXT3lhWmRuUXFvTFNmVmhZcHpTN3c5M1U2d2RsVlZqTTh5blMrUk02NWc4c21qT21oTXRIdWdHdmtHTmZiQkRPRXRTS3hhNVpsdlFseWFxZ3hObVJZOWFWUDh2ZDFPc0laVlZZMU93eEdqOEdxalRtRDh3L21jcHZLOTJBVjFoZWQvQXZRYTFDcVRSMmpRS1d0UU9xQ2tvNFYvUnBzUjF5aXJ1cDVVSTVnWkNsNytxL2lvOEQrY3F3Y0creHArZW9LT1lQWE03cG53SnNmdENuNW00L3kxSXJKM1l0UDd1U01NTEtvQnpQWi9samJtcTVVQzc1ZEVxVzhkc2diMnhsV016bDJ4YkgvSUhEMVVqZk12L0dBbDU0by9FVWJWV1dXam14YXhiS3B2MVZCbVhReVJXdGlibXA1VUlaSG9ud3FaWSs1elFTTENZZDk1bDI2ZERjSHhqcjd6bjF5Um5lVXA0ejNhYnNKYWtWaTEyekxPbXdPclZhenhVUTVXNXEyVkIrODNlODErdDlONnc2TEE3cE93ZUN2a3R5ZjJBbXIydUY0UE9HS3lwb3U5NStTV3JGWXRjc1M0WlFIWlR6OUZVWTZkRWx1WnQ2UGFHc0RvczVHdkYyQWJDNW1EOXd5SFhGOHJwVXJDVmVTOU1qWDlKNExidE5oc3N4SThDeVJHWjFVQVlkZFhTZDlCWW51WnQ2UGFHc0RvdXhQSTRtOXdkbWM2K0J2S1U4eE5aMHNDNUpyWmdSWUZuU1kzVlE0Z2s1SmgwbGtNeE52YTVRVm9qRkZzNEZaVjMwSDdWSjN2Vm5zbHJvK3JqVmFMRXRTVWxxeFl3QXkrcmhJSzBReW1uM1J3YWtVMEwyM0tYeXVrSlpJUllUT1FMdC9EZTdkK2RldDJKV1k1NHZ1aVdwRlRNQ0xFdHVhNFZRQmczWGJTUzlXdEk5Vnh0Y1Z5aXJ4S0tldlM5T2pDMWF0QktvbU5Wb3NCTzRaZmxXYk1mSnNtUjBWVUk1bmgydThiek1Jb05MSXl1QWNsRThlZHR0dHpYVGVoMjZicHdmaXFXU3BqdEh5TGFHK3Yyd2xNT3R4clFEL0NRbXRWT095ODUybkN4THBsUWxsRUdkbmRVbS9lSVlzbngrNlErNm5kck1UQVZRNHZRM0xuc0lQM01NZ3pBMFVxSUZXd0tWNkwwNWlFREN5NjNHaWJOWldnbW5sWHRGSlhJNXlYYWNMRXU1SzRWeXdvM0owWDdscjA2MzVjY0lmSEZKaHpFaFV3R1VsV0l4bmJLQmFjdWcveHo3dVVYQ3ZIM0Z6R3JVM1BNMTVha1YyM0d5TEIxWnBWQUdXOG1ibVpud2NGR0grNVowYktsMEJWQldpOFZ6aysxRmFDTHJzWkJtNnZ4SkpiY2FOZjFEdElpblBMVmlPMDZXSlNPU3BoZFhSWVkvR0V2K3NqRGUxaTNqelJYM0xlblkwdWlSUVprMmlMTHEyakF2czBORGdhWXBsckNzTVVvNWJNZkpzbVgyTkxTc0dXbjRkNForUWtjRzVkQVRIS0JodmIrTS8xVytPa0FMaDVVSHZKektNak5zbThTeVpmWTB0S3h4L0ErTXovZysycGRQNHNpZ3pEZWNZbHhUNG9tVytPV2haZkNBMTlDQ3NocXliUkxMWnJVZVRYMUwvR3JlVCtwNEJqUXlLRDE5bDE5MFYrZmhIeHhlNnZBQnJ3SDdaTEZybGgxUVdFWHMwK2Y3ZjVEc3hXWjFPaklvc3daeVhldUxCcndHSER5TFhiUHNnTUp1TVBZUlEzbUR6ZDRkVHRHQWx5c3RLOGRpMXl5YjFmb0dyeDh0bERjMkdFVURYcmxueDJMWExKdGJ6QTNNT0RJb2IyQU05TkFLQnJ5MG1NeVV4YTVaTnJQNVdXQVlGWlJuQVl1Q0FhL2NVMlN4YTViTkxlWkdaaHdWbERjeUJucHNCUU5lV2t4bXltTFhMSnZaL0N3d2pBcktzNEJGd1lCWDdpbXkyRFhMNWhaekl6T09Dc29iR1FNenRtSUJMeU1taTJDeGE1Yk5hbjAyNmtjRTVka0FZMFNqWkxGcmxoM1JJRzUyODcyR0FJdGRzK3ozMm15ejV2Ti9WRGpYYlB2OUd1b0FBQUFBU1VWT1JLNUNZSUk9Igp9Cg=="/>
    </extobj>
    <extobj name="334E55B0-647D-440b-865C-3EC943EB4CBC-45">
      <extobjdata type="334E55B0-647D-440b-865C-3EC943EB4CBC" data="ewogICAiSW1nU2V0dGluZ0pzb24iIDogIntcImRwaVwiOlwiNjAwXCIsXCJmb3JtYXRcIjpcIlBOR1wiLFwidHJhbnNwYXJlbnRcIjp0cnVlLFwiYXV0b1wiOnRydWV9IiwKICAgIkxhdGV4IiA6ICJYRnNnS0Z4aGJIQm9ZVjlxWG5NcFhsUmNVMmxuYldGZmUycHFmU2hjWVd4d2FHRmZhbDV6S1QweElGeGQiLAogICAiTGF0ZXhJbWdCYXNlNjQiIDogImlWQk9SdzBLR2dvQUFBQU5TVWhFVWdBQUFtOEFBQUJyQkFNQUFBRFRGbmlFQUFBQU1GQk1WRVgvLy84QUFBQUFBQUFBQUFBQUFBQUFBQUFBQUFBQUFBQUFBQUFBQUFBQUFBQUFBQUFBQUFBQUFBQUFBQUFBQUFBdjNhQjdBQUFBRDNSU1RsTUFWTjFFbWU4aXF6Szd6V2FKRUhhbVE0UllBQUFBQ1hCSVdYTUFBQTdFQUFBT3hBR1ZLdzRiQUFBUVhVbEVRVlI0QWUxY1hZaGtSeFcrUFQwelBYODlzNGdpZVpBZUloRU5MRDFxZkFnSVBXRHdoeVQyR3RtZ200VGJEeTRTZ3N5aVFZaC8zZXFUUWVnbG9DSEIwRVBNR2hQVUhnVkJuMlllUWtoZ29ZZmdpb2hrNWtGRWZFaXZhOXBrWnljcFQ5Vzl0K3FjK3JsZGQvcG5tblh1dy9hcGMwNmQrdTY1VmFkT25YdG5nMkNJMTkvdjBxOTdUZzNSL0UxcmFwbVoxK3BOZTdkRHZMRXB4bnBQUFhyNWpaZkFmOSs1ZlBueTUwTEdMZzdSL2sxcnFzbmVySW1iWSt4TjhUdlhaanVDT1BrbjFRUFZYa1BJNXhqN1Q2UTR4YlpTZTV3SWhRZkMvMGFPZ0ZoM05hSFdUbnpUMXdQNVpIck55OUNXWTdXKzNVNFVDZ2V4RDFZWTI0L0lQRHR4UzM4UHJQdzcxbWt5MW9qSTNMWCszVTQwU3F1eEQ3b3NtV2lMMTAvYzB0OERyZjFZcDhVU2Z5MUZhVW4vdnYvUEdrVzJHOTgrWSsvRzFQU05tOThqdVE5bXZjZlpCMGlQM0Z0eEU5SzR0Mk55UHM3bmlPSWdqWUZSRGpLNHZXLzFmanMvaFZ1K2lJWDVYOFl0bGNZRnk1dFlZd2owd0NpSGdJR2FLQ1FiSVdYcnJkeTN3blBmU0ppdkhTU0xNK0dJWDVYR0VmWXdHcDRvMzMrcDk3ek12QjBvaHdHSDIyaDVMYW9sZHUzSko5Z1g0a0ZudzlPMjRWVWFaNU1PeFBORDJXRWZlYXpjTzVXT2NpQWNxdk5Da3ZVcmxvVXFsdCtFT2ZZVmxqek41alZvR3BkSzR3elJnQXcvbEsreGU0Tmd0aXBuZ2gzbGdGQ1M3dlhEaEVyN2ZZMkp4OWhaalpWeWJOT2lydEk0S1R4dkZ1b0VaMVZxZUJGZUtJdGxrWWd2eWR6Ymp0SnJ3TDVLUzM1MXM3cElNMlpiOFdFK0NEckpUb3BIVUdtYzVKWWNqcnNxTlh3SVA1U0Y2THozc0RvbVcxSDZETmhmcHlKenNEVGRQRnZsNGlzeTJ3aW1ra01wN3FiU09NbTl3aDMzcUt5cmYrYXBkdVRKZDZTR0QrR0hzaUttV2pGVXU1MFZwYytBTnAyNXN6WEZMb1plaVdxQlhlQjlTa25SQ0NLSjhxRzBodEk0eWN0elA0bk9DZXN2ZitTc0pOOUx1S20vbmlqclloWGs1TEhQampKMXBEUmhKUXBYa2NxQ05WWVozV2NpdFNaYmw2S3VqQ1NTaGRJNHlRdXE0S1drQmhCekYwT0RwZlJ0bENmS1VCUnA1dUlpdERCa1FXa2J3SWYzSjRZZHQ2M2lRVnJudmVnb2xiOWJLYzJZdFhGckdnZXZJMWh2Vi9YakZHQklqbVpVNEdqNW9TeXlLSHpjc2FYTVdGQXFZU2JxZFhqYXAyU1BJbjQ2a21zU0s0ejlwa0haaStacUE2MTlxZ1F0V0wreXVpbUZWYzl4b3c2K0tCazcrS2NjSWlJc0tEVU52K2FzaUMvS2NRWG1GNlFYK04wL3QwWUdLWXVGZ1ZsTldZM0QzQTUwMVFOcFFWWlJzS2FMOWtYWmhwRU9Qa1d0bUNpcDNLZVZ1K3NKZnY5NHh1R2dsV1lDQWk1Y3ZSMnNVMEl6TitKM1VWaFdtbnl0R2dFaE5DT2s2cUZUdmloTGZDVDJJT2x1b2lSaXI4WTBXTzI5REk5RnpiaVdWeklDMXZtMFlleGFEUTAweGM2Z0ZpY3RhUnh3eFZyZDVISjBiU2NGVDhSemtyNG9sd1JJOWlGc3lFU0pwWDcwOUgyMzM5MElzT1BJQnBScWhHK0VjRDJFbEphTkFCOGFIS0hPbmE3dkJUTytUd3dzK0tQOHZRQkp0aUlUSmJxRlRDUjIzTHdaNEYyMjhxK0dnT29RaVl1c2gxcEEydEk0cmlFQ1pJMVQ2cHBXU2FwaU9xZ01LRC81RSs2NkhXVElRSWxrMlVqc3VMM29RT0JuZ0c4c3hGVjF0T2E1Q1dzYUIveFpmak9iWEVOZGVhMnZrcGhVSnBTUHRCZ05JVHBLMDc0bkJ6dXVTeDVPWHdNL29NRy9vbmtEMHJoTnE0MHVPQTdQVmE1a1NWeXNmWUdaRGVWY1dSMXZ1RVVkcFd1VXZuenN1TEt4MjFtN3o3Vi9MZmlRWVdMNUNwTkhmc0dlb1l0RXFZcTEybEJ0VHJYV2FUdWw1WW55OGJpNHVrY2RwNk5NR1NoZGhCdzN4NHhVek5wM0kwbFg2eVNKbU5lbTBRYVQ1VHBxUnF6VlZjcnJYS1J0ZDhzVEpReXlMb3dVYVB6UlVib0g2aU5CanB2Vzd0elZzODdpR2xLZHZQTmJaTVNQd1RhZGtNZ2FTQkxmSjl6U2FrTDErL1ZFV1VocUNZWFlnYkZkSFdXLzRaeHk1TGlWNU5NaXAzSWtLQ2VaZjBocUd2Q01HN2huM1RtQklmcnBzM0hqS3U2YVJudWloRHg3UzVpWm9haDBsR2xEcGNxUTR5bzBHamk3bGVObnVFenJRMEdaUnZqUU9ZR0xJVGp1SVdKL0lRcWJoR2R2ZUtLY1N1WjBWeXV4YWlqdGczaHdrZU02amwxUXQxTDljTVJwa3RReUNPcWtlZ3pITXExOHBPeVV3SEhhL1NoaEg4b1Q1ZlMxaGpBMHB6MGhEV1dmd1ZMRXlISFdyeVpmLzNwNDM3ZDNpWUZtbEV2azJKY0lHNEthWEcvRlAzKy95dGoxUDN5TjlrejBJUURoazE3Qzl2cjFSRGtYcDFhbFhvT2FSU2lwSUdNTE9jNTJMN2ZBaVRSa2I5V3cxVVgyYzJqbVd3ZUVHd1JOZWZBUUJYTHVIR1l2dDFqV0toNGdsZlpGdVgyd0JuYnVaTC9RckNtVW1pQmpVemtPcXRvTnZmUDdXTzhmUWJHYjdBYXgrR1BzNE1tbldXOUwwMTZSYXVmWmZiZSsrT0tMejk1Nmx1WUNza01GWEhwZHRySVEzaWp6WmZiQ1kyMzJnRzVjb2RRbDJkcktjVkJNMExzK3pNVGIzTm0ydGczOCtPbnczTThhdXZhVWY5emlsUm12RjdqNkdJRS95cmxYTC9WZWVNVXdrQUdsMFJjemxPUG10VHdzQ0JZWmUwYm9Ya20ycU9keFY1MHUwTE9yTGlidEVCeEhEeHBFN0c2TUZhVWJSb0RLU2pQRzR1a2tVd2gyeUZQY3lGenEwUUttVWRwSVJGWUJ4NlVhSTlxb01WYVVhRnlEVkROdUpabFdpUTQ0NGtKTWw2TWd2NlNmelJOVjhRdmxrQnBocERURVd0MVBVWENKUm9PeStNT1B1NjZhQTRseTNJWmVYa1NwZnplU1RjblBNR3pXWUY3eWpjenZLaDl4clk0R0pVb0RBQmU1M25YY2ozSmNSVzZLa1NxRVlSbUZOcUx3MVR6anNDTFlVTG5jU3BNVFdSUFFwYzVmb3EwYW8wRlpJYjRpRGRmbXJ4eTNyUjFWd1pqMEE1U0lUZ0g0enJxNkE1T0NZK0NPeVhWdzRMR281K0xRc2JGSGc3SVFFbWZoaHV2N1ZPVzRqc3hmQldCd2d5cnd3ckY4SGJqaG11MWVKRS9GUk1seUUrVXNDMXVaR1ROS05iQk9LY2RWNlF5QWN1TU5xUXp6NHd3Y0ZwUW5wUVFUelBPd0svcHN1SSt5d2VKdE85aHU4THNIWlhQTUtPVzRCcUVjVjZmSG93b3Uxc09HQ2ZGdTNoVW9ZNnVaSEhlZTFsSUlzQzZOR2pDNm5PcGpSa2xna1liVGNiQ1U5cVVtYkppd29XNjhJeGxXZ2prT1dEWmwrS2JUeG81NElacnN3SUVJdTVVb2E0NGJNY3BrVk11dmNseUx6RGc0TmFDc0RFNklVQ09xcmxzTUlGWklYeWdoaVVrdWtCcVVKdGYyalJVRVpid29OVnk0cVJ6WFZsVWhVSUFLS3FxRWcrTnV3SHU5R3U1cDBsa2NWMDg3TjFUcDI4SnBGQTdIaTlLOFI4bHhPVzZEcEZtUW9yMGJGRklXbDdDbnZZbVRZMWlJSmIyK1NIVHlIeURONEtPN3NrMGROMktVY2xRTDRYSmNsM3dsQ1k0N0RKb3lIN2JZNGF3TU0yNjdWeU5HQ3Q4bFRYZURPbTdFS04wdzhDR2ZSbzh5M2xUNTV3eUhRV3NuelJESVF1L05JVTl6UnRoM3J2YXhuWWpIaVRJWjAvcXJabHdkYnc3d3NobEhiOGlHRHhkUnpCT21VSFlWbWZaM1hKTUdNWGpCZnNhS3ptU09FNlU1T3VJNEhBZFRER1VqL0h1UHd3M3RoSSt6cThpZ2R4NVhEUFdNc0x1Sk1LV1J4SEdqUlprR0F5OVZrcE5ENHFhU1R2R2h6R0g3QXJXRXM2dElRaVlwVmFhdEtYR0F3N3lxWmh6TENEMUdsR1JjbzZGbVhBZW42ekNkY0ZVU1ZtNVBYNmtyS0xzU1prSEo4L1piUnNtaHZHTWdzek5HaEhLUWVsd0paVXNCRkJxeG8zakllMXU3RTV4ZENaRjNkV1RhT05QT3FxT0JOb3JlSEEzS2dlcHhUWHpPZ1ZNOXpsQzU0M2IwZTBEWmxSQkJscnlsNjFqYkhlTlA1cFpWWENqKzYreHp1NmpiNjVmTzNZdWFvMEZaZ2Z0elhNYmlpTUdvcGJvSEdZZThZS21TVisxMEFrbzFRdmhXZ0hQc2Z0SVBHbFBxVU5MdFBZMmY0REw3Y2hzL2o5R2dIS2dlUjZyNWNGUWw1d1N0cWQrNGFJT3phMWFCeHF5WTcyOUxNcURPOTliZzArdzEyYVgxUlhnamlQYnpzYUdVQ0J5RW1uRlRlSEZDdk5JY2g2YWp3NVRuVzY1WkhFdGpVMlZaNldzL0E5bXdLaFlzWE4rRlhFaEsrZHhFSVdTRUtCMzNxTmpLY2ZNWUg1d0N5T0tHUEU3MWNWRG1LMCtyNGhXY0lFWWE4UGZXc1dxQmo3cW5TcXIxaTBFQUFiWVdpNkVtT0NhVWNrQVhvUndIS3cwRjVhcThGOTd6cjlvRXRGcWJvWlBVcWdQTU5wbktRcXNybjFMbE5EQTI1TnJNODIwRTVwVmF1dU5DNlVJditjcHhrSVkzSkJ2QXk3QURMNkpEYmE5UWVvamFzNnhCSkk3SmVUUFpneTA4ZG1ZeGJJQmFTYzY0S3p3SGdrMm5Cai9STlNhVXlYRHVYM0RjVml4VkZERGc5WXg2ek4zRGpnZ3RoVVRWYXE4cDc5Y3FqcGxWRktNaTFpSThsdmdJdGlTMjhxcXNESFl1Z0FxTm5lTkJtWFlIa2F5c3pxUXRQQmVLb1Rya1A5NWIyeE1yZC90aVlsRExyZ1I3VzhYMFJNMzhYV1o4TWFLcitGN3dXekpYWjBUbHFpd1Q1TEFHbW1RL0NNYUNFdUZ6a1FCNlBaWjF5STJyRlAycjRGQ1lnRFdvRzUyS1ZmWHNTckRyMlBHeG92RlRZcDkvUTEyWFg0ci9FQzgrbGl6eUFXQXoySW43L1piL2t0UU5jcFV6c1pEL2pBZ2xHc0ZCL2dnY2QyTTNFbGJJVXBQcDdKMzhPMElJMEZ1QjJQS0VycDVkQ1dZb0Y3MWpNR0R6ZW9idGVnZDFrU1BIdkpMY0t6aGpIQ2dSR0F0WnZIelhZK0p2bmVEL1hubjBucTBnV0VrV1RLVDhDZlpXSXdnZWFZbnZMK0U3MWRPejdZZGlNMFoyeGZuZ2svZ0p4RnEySDllaDhDcFNwakVOM2hISmtNZVZ4b0VTZ2JHUS9QeXByb3RCVUtDbkxQNjNsYmVHclBkWjBSZU9FdVdEeERGR2RzVlZsbkZxYWhsUHNNNnJFUW0xaWpyUW1CYkExK3liU0RvT2xHZzRDMWxrWi9uM3B2eDY5cllRSEpjbnVTWDB1T05aZHZ2M2FuSFh2MTA2dHhXVFpuYkZCZlA0aUJsckh1bG5MOWxqbzk3d2dQZVJuVWxCaVNEQmFXRU5ONTIwbVYxeDFUMWNlbmYyOVJDVWFBVUxRbDREOTVvUWxCaFN4MmRiaEE2VzdBcTRYYms5WTV0SG9Pc2twa0VFUWFrNEgzMHlVT0liMjZPSXNZalFsdXdLNUdVNk1VaVBUQTJVUWZKKytzZXJFNElTMzFLQmJxdFlSR2hMZHNVVEZ1TklRRHA1TnlEejJjZksramVZazRFU0k4eDI3elM3NGdjalZEVWpaak0yWVA5dTRDN2JOT1JOQ0VxTWtHZE1CRElWYWkyYVhmRzlBVGJtWVZ4NlROTkMzb1NncEhlYTVlWnBkc1ZqZG9NYU8ycExqMmxheU12MmlFYUdrdDdka3JZcXFKUzB0T3dLRHBqa0hRWFJ6ZGJRWXBvZThnSW9wY2NuMi81MlI0ZFNHN3ZzZmZkNmRyVTByQ3dPRG5mRUwzcklBOFNUZ0ZKelhNVXpCZWJuTTVwZGJYaWM4TFhCSEUwdHB1a0RRYTlKUUttQm55WTFHMDFJbW5va2FnOHBHZUhmUEpGZFJoOElVRXdDU3VJTWFLUjltVXQwdFVpMG1QcWhJT25acDZISE5HMGcwZnY0VVJvM3NlRzdOMnFSYU05N2pSdERhZ3c5cG1rRENlM2pSNm1CNWk5R3RNcTJvUkV6dEVqVTByL2JjdlhyeTlmL2VMTnVpUjdIajlLOGphNW5yS0tSYUhwWUIzeGVxS1N2RDFWcEg0RTlkcFFJUzB3dStkVWV0RWpVSlcrdlRhc1pPTnBSRHRJZVM2M3IyRkZhYnFoemFHRWFMQnFKY243ZU5xeFFScTU4QVJndCtTSHhlM2hTNmZnODRQaFFVc3lvdGV5VmtOSHNxa2xYRjdLV2hTenhFaks4dVlobkdNeTFMZjVmUzFockI4ZUgwbjFISlpLNE8vUklkbFdrZFNCSGw3N3NOaStaeS8raGh2OEhmZnU4eXJkdTdYaHNLSzFvQkhQMjAyNlpsSkRzcXZoTnlSK0VZUHoxWkVlbXZ5djhWZTZTL0twRXMzeHNLRFVjV1p1MjdDcXJEVjIvRFROc1VUbHFnVS9BYmVsSFhkdW5QUXFVUHVPbTZOaXlxeFIxTDFHblZ5dFc1VXQ4bUd6M3cvOUo3YlZWdWN5UEFxVnJMRSsrTmJ2eTdPdFNtMmZYVyt5blN0cGlUN0hyTmRYT1RvMENaWFlVdUljOXU4SWFSNkZ2S1o5N0dmWExQZEg3VlEyMU01T2pRWmtaUnR3aExiczZxczNoOTVzOGxLbloxZkFkY0VTTEU0Z3lQYnM2NG4wT3Zkc0Vva3pQcm9idWdTTWFuRUNVUThpdWp1aU1MTjBtRU9VUXNxc3NIamlpN2lTaUhEeTdPcUl6TW5XYlFKUURaMWVaSEhCVTVUR2kvQjlTNHVsSncyZVZSQUFBQUFCSlJVNUVya0pnZ2c9PSIKfQo="/>
    </extobj>
    <extobj name="334E55B0-647D-440b-865C-3EC943EB4CBC-46">
      <extobjdata type="334E55B0-647D-440b-865C-3EC943EB4CBC" data="ewogICAiSW1nU2V0dGluZ0pzb24iIDogIntcImRwaVwiOlwiNjAwXCIsXCJmb3JtYXRcIjpcIlBOR1wiLFwidHJhbnNwYXJlbnRcIjp0cnVlLFwiYXV0b1wiOnRydWV9IiwKICAgIkxhdGV4IiA6ICJDbHhiWEZOcFoyMWhYM3RxYW4wZ1BTQkZLSGhmYWw1VWVGOXFLU3dnWEZOcFoyMWhYM3RyYTMwZ1BTQkZLSGhmYTE1VWVGOXJLU3dnWEZOcFoyMWhYM3RxYTMwZ1BTQkZLSGhmYWw1VWVGOXJLU3dnSUZ4ZCIsCiAgICJMYXRleEltZ0Jhc2U2NCIgOiAiaVZCT1J3MEtHZ29BQUFBTlNVaEVVZ0FBQnVRQUFBQnJCQU1BQUFCOUt2bndBQUFBTUZCTVZFWC8vLzhBQUFBQUFBQUFBQUFBQUFBQUFBQUFBQUFBQUFBQUFBQUFBQUFBQUFBQUFBQUFBQUFBQUFBQUFBQUFBQUF2M2FCN0FBQUFEM1JTVGxNQUl1L2RWQkNybWJ2TlJESm1kb2tncm5mdkFBQUFDWEJJV1hNQUFBN0VBQUFPeEFHVkt3NGJBQUFiV1VsRVFWUjRBZTJkUzR3a3lWbUFzeDgxM2RQVEw2MlJPQUNxWVJHd3h1QnFkbVZqUUtJR1dXaDlva2RyN0xXeFVEZEdDK0xVQXhJMkVzTFY3SXIxTGtLcUFZVFFYbHlGUUNBc29SN2daQW1wRy9HUUpVRGRGdzU3d05VSXhIQ0FxWEczdmN6c0xodjg4Y2pNaUQ4ZUdWR1oxUmsxbFhtb2luZjgvNWQvVkViRW41bVZKRE4rYkh4ZU8vNWp4bFdhbHZnTkttK3lEU29IcWhIUmprdEg4WG5PYWxCNW4vMEdsUU5WbDVCblh2M0MvM3l0UjhoYkR4NDh1UDh5SVk4Y3hlYzVxMEhsZmZZYlZIWlVOd2o1SlphN1JjZ2RGdmdLZWM5ZWZKNXpHbFRlWjc5QjVVQzFRajdBYzQ4SkdmSlE5MTFIK1RuT2FsQjVuL3dHbFFQVkl0bm11U05DUkxIUjI0N3ljNXpWb1BJKytRMHFCNnFqOUpMV3o1Wnd1MTkzbEovanJBYVY5OGx2VURsUUhkd1ZtWVQ4bndnZFBYU1VuK09zQnBYM3lXOVFPVkNSV3p3VEZyenZpR0s3TzQ3eWM1elZvUEkrK1EwcU82cmwxQWUzUVVoNmNUczl0SmVmNDV3R2xmZkpiMUE1VUsybXM4bFZRZzVGdWZFZFI0WDV6V3BRZVovN0JwVUQxZDQzUlNhNDVjNUVzSGZpcURDL1dRMHE3M00vOTZnK09yU3oydDBYZWVDV3V5ZUMvYUVJZUg0dGZMOW53ZmlMVFJzVkVIaFNhRFdvN09hOGNyRnR6L3l6ZEp6bGJybmtUWHR4YzA3MzBKdytjNm5UUndWSW5neGFEU3FIZFIra081R09Na21TdStXY3hZeVpIMzk4MjVnK2M0blRSd1ZJbmd4YURTcTdkYSttOTNIWmk5Q2MzQzNuTG1mS1hlaDh5SlE4YzJsWGdBcVlQQkcwR2xRTzZ4Nmt0NWM0eWlTSjVKWnpsak5uSGw4K0VaZTVxMEFGQUo4RVdyV2llb3FZangyemRWYWIrcCt2bVk1WHBVNnVrWE1wWmcxS2JqbHJHWHZHTXJscno2UTV0VUxpb2tXQ0NvU0pubGJzcUhiTkl5NXpMUE1UUHAzUE5VdmZ3N3k3c2QvRGI1SmJMcS9ySHhxLzVTNWJKeVF1V1RTb1FKeklhVVdQNmdWcTlyK1F2Y3pnYzY4TitEaElIVjV1V3l5WHUvRDZzN3l6aStmNDBlSFJZZGJzR3ZHVFEzTExaWFVEQWt1WlU4OWNxVTVJWEtKb1VJRTRrZE9LSGhYN1RkaVhMZTB6WDZXRzc3VlBLRmViTUh3RWZlVlAyeXc4VDBmZGR0YldDK1FrQzdzQ3g3bGJ6bFhNbHJkUW9HN2RrTGpjVWFBQ1VXYUFWdHlvZW1EajMxQnRjUjNzSGlXcEJTcU13WlJRV2E3UnZ2UG1CNC96c0NzMGtpdTVDbHJ5UnVtOW1wYjhtaUZ4cWVKQUJiTEVUeXR1VkV0Zzh4ZG94KzdGTW52dUZxdTFKQzlDOS9ma3ZLZklSUlpkSjU3UHZwVnh5OUhlRnBWaG4vV2ZCV3FHeE9XSUE5Vk0wSW9iRmV5djU3Y0VwemJXSS8rYkJxZjh2UWU5SzEyc2tmekt0aWZlWjZJVU1FWEsva1NzRjh3c2E0YkVWWTRERmNnU1A2M0lVWTNCNkxIejYxcjJqTFhKd0t0TTI5WGV5RFhJdHc4UENMcjhXbm91NTVhampYYnpjVzdzbzE1SVhLUklVTTBDcmNoUjBVbVR0R1BCVDIrbllIRmp0TXRKRW52YUJXcWNYV0J2K0Y1cnk3bmxxTmk3NlZPSkZoM3FoY1NGaWdUVkxOQ0tIQldiTk4xRnBuYXF6dlpRYm9YUnJyWTVlcFErQTVlc2Vyb0lvQ0E1TENmVEVybnBiS0JlU0Z5MFNGQ0JNTkhUaWgwVm5UUmxaaTRNYjlGelN1ZTBVNC9NRnZUOVVDMTNuRzJXSHZzdTVXQzFmS1kyRWhyYjBBaWdGdXFFeEVXSkJSVklFenV0NkZGZEI3UEhNOHNWZFJzUjJWOTEwV1hvK2xCdHJwMjVCUHUrUWh5alhVKzFRWjlZUzlvbk5aYXZFeElYS0JaVUlFM3N0S0pIdFVDSEhKcFpyaFdzYll4bU9VSGlDblNOTGxEdDlJYVRGdkZkVUk3UXJ1Y0VnaHdVS0Z3bkpLNU9OS2hBbk1ocHhZOEtMRlo3cXpnZUNCTllzVThWdWkxeFR5MTQvRkRFTnpTaDFJSjVyQzg1RnZMVW9OQVIvdEhCdFd1RXhFV0pCaFdJRXptdCtGR3hTUk15L1A0ZGJITlRpZS9Ca0VNTlp5L0ZXL0oxaENjZDc4R0orc3FqVzBXZDFRaUpTeGtOS2hBbmNscnhvMktUcHAzYy9HaG9mS2pHcHhUVEhTako2VjNSMTNIUmhTZVZDZVRQYjlOTUV3Ty9WNHRHYlkyUXVDclJvQUp4SXFjMUE2aE80VnFUZWNQRUNVWkRNTkNDZll2M3BNM1NmK0tWUnZ1aWNxL2dMcXlzajNWdDF6UEw4ZzZzRnk0YzY0UEVsWWdHRllnVE9hMFpRRVh2QWtVdlBHZy85TGJXTWdXN3VWdXVKVFpMeG1laVFTeVN0WjlyMnU2UHRhZzFBeTVpOTZ5WkxLTStTRnl1YUZDQk9KSFRtZ0ZVclE0TXVlOVdMTzc2N3l2UktVVmtCOHFHdU5Icmo0VHB3eE16bnIyQ1crN2NzNmk5V0xkb3c2ZzJTRnptaUZDQlFGSFRtZ2xVTVBrbCthMk5kcnVzT2tkMm9GeEhOM3B1ZW05RGd2UzNTa3QyZ1AyRFdvdDFRZUtDUklRS0JJcWExa3lnZ3FsWkZXYXJXV2xSZ3V4QWFhTUhkYTVyR3hvTC85WDl5QWx0Y3VIZnlZZHYwUUFjbi9pMjUwSDIzLzZMVC9DbyttbXNvUlpKWTZmNExwZzBJL3V1Q3hJWElDSlVJRkRVdEdZQ2xXSFNsRm5hTkFOMDV6MWRRbzF2cWoxdDRjZGtiL1RKQlhlY2o4blR3b1BPQktlL0YzRGNWdXREekZSREt5UVNqZ3VlMzRGN0x2VHB0NjJ4S2FSSGhBcTBpNXJXYktBNkFwTjlOQVZES1doeUQ3b1ZSVnBrWHkxOGhNZkE2ZVhmSkM5U0tWY3YvajVaNjdNdDFvWE94WE0vL01ZYmJ6ejNyT25aQjFNTnRaTTh0cVU5d1pUbmlWQk5rSGp2RWFFQ2dhS21OUnVvNkxYWTh6MGptaVdXU0FBalRnZjZLdTUrakdaNks2ekFDRVltL2NlOTlVRjJlYlQySDFSanFYZ3hXeE1rcmw5RXFFQ2dxR25OQ0tvT0REbTBtTEthY25VWjQ4d3R0OURIZDFiM3lZN1MwZmc3YVhTUmZHT1RQazdhODlpbERLcHhyZWpHWnVpMEhraFViYmczSVI1VUlFM1V0R1lFMVJFTU9XcktWM3NNaEZ1dTlkY0htc1YzMUMzRWRmNTNJQ3ZrOGhoK0d1aW0xSDZCckdFMTRCSlcwQjY5dGJBT1NGeXNpRkNCUUZIVG1oRlViTkowVm1oMHJnS2YrYkx0K0VOYk5URGg3TUJPQ3FJK0xkZm05M1RCQStDZE8vU09vK0tyWEZnTmFIamJKbWFhWGdFazN0UnNvd0lkcm83V0U0eXFDMFpjYW1ZcGJ4NW00MGdFTEdOWmViRXVla29XYm5CUWFnM09tYlhDelYxMGFJRDNHOTB1dzIxWi9neXJBZGZOb1Z6YkdPNUN0NlVnOFZabkhCVW9jV1cwbm1SVXgyQk43eG50ekROUkdUL1FtSHdjbXR2WWhESmZoRGRGZis3MVRuN2pseWdLeloxSXRkYkZxL2JnNTVWdXVNQlZEbDhWcGNJc0dGZ0RYclZ3Z3B2UTRzY2djQ2xJdk1VWlJ3VktYQm10SnhrVk5mOXlQK0NmaFJiTXgrVlFNMTZXa0R0UVduaC9FdTZjVmE0NmkrTGVGSmpiMFJubVFsZWRkaHJhRDZ3QlY5VnpReXRxa2dYU3dqL2ZmLzI1ZTByUmIvL2FyLzdlanlvcGNtUldVQmtVNDJxVW9TV0RvT0g1UmRWVmJSeURtVVo4QzBhb2FIZEYzU3hKRXJCdTJZaDNiL0tDY0hsN1NFTnJQODdqOXMvUUdzWDdNZENYR1ZJYjlGQ2twZmY5YXRkdHU2Z2VPZldnYWxNMTVOT1FTVnFDVnRZR0Q4d3hxamErMjBOQ3MvN3N1UlJMa3IvOW9CS2ROQUk3Z0hTV1NJOWxkZVhHOXNTMmVSYjc3Si96Q0pqZVhTblpFU3lvZ1ZXQ2Y0WDBhTmdNNlZQMDcwd1VVVnF2ZENwNG9raHFzaDVVdW1LcFNDVm84U1l5L25PTTZpbHM5Q2xkK0I2eDJWeVdBQXVxWVJZcEVSaG52cVprRGYrWXdoMk50NldtMCsxRStOMDlrNUlkd1lJYVNDWDZSNndlUTg0R2FVL3pzTUR0N0I3dE9lUlhzK3BDcFN2RzVmTFN6a2FMTmlIeG4xZFVyUzU2U0ZVKzVSMGlsbEk4RWZZTFQrVHNTY09EZlBLMXJGNGxxTE5WR1hKZkVIM3Nlby8yZ2hwSUpUcmtkZ3Ixc0VMYTAzWlZ3STdPQzl2ekwxQVhLbDB4TG5NcFdyUUppZis4b3JxT0YxT3lPYUNkbFMwUEg1WmMzUmFHNmRoRGtiZVJ6akRUc3JCb3U1MkdwZThlbXNGSldaYWdwUVpTaWRyQVRVc0xlYklWMHBFNkRZQWFzTlUyekN1V0R0V0ZTbGVNcTFLS0ZtMUM0ait2cUE1Yzk1NzAxQWZTVmh6THZnRGpvaHZBNmVUcldycjMvcE9pQWRqTk5EWFYxV1p3cGxKeW1xVUdVc2x2eUZraGFSdXVkUHRIbHFKa3VEWlV1bUpjRTU4aFo2VkZtNUQ0enltcVRmUlV1R29pYXoraHh2L1lkQUZTaTNqRTZKYjd1U2kzUkxmKzRXaWxobW9lY2pBSFNjY21MMS80YWF1QlZZTE55UFNLYTIzVERtbVEvWGFrbGE4SC96YWtOVTNmdGFIU0ZlUGlsYUpGbTVENHp5bXFVMzRMWTNhNnI3MlVCYWNXb0c2NW9XaDk2eVlQYktZZWJ2T1FnN3NleE5nVTlRcS92R3Q0L0c3YkllVy9IYWxBVzZHL0RXbEY0M2NscUt4ZU50R2xDWld1R0M5Y2loWlNNVUpVU0VJdFdnR3FOZnh3V3J2d0oxOFRJemdCbG9UcE5TMVoyK2JWRjk4UnpaalhjdUFKRHhUTXUwYW5jUHZFRHNtd0dyRXRnb0lwc1FxVm9Hb0RiN3d4TEl0alFHVlFqTmNvUTB2dWs0WWpSSVZGeFBFS1VCMnJpelhBY0JQM1VuMzhpT2lUcjlHTzZBZnRXSXBVZUEvdlhaTWdtWmRIeTdUVjBBb1dHNUVkRXN6N2JxTUd4NzUvRzRUcW1hT1ZvTEo3MlhpbkJsUUd4WGpaTXJTd2loR2k0aUlHV1ZVZ3FsWUgzVlNjakl5V2pXR1ZpNDhOQzdQT2lXalRQT1QyTEJNZHljdURaTExWUU1VOC9ISU9TS3Y2V3pEN2hSZE5UUUpIUWtXb2JGNDIzck1CbFVFeFh0YnkwNWVyNEtDVkYrS2hLRkZSMFlLc0toRFZrbmJIWW0rZjQ1am01MEJmbUsxbk0wMjRkRy9ybmUvbXF6OGxVL0x5S09uMHp4cXo5U0xLUVZIaThwTFFzZzVJVy9qTnUzUUUzMEVkbElsV2hNcm1aZU9pR1ZBWkZPTmx5OURDSUtKRVJZVU1zcXBBVkgzc0ZVdTY1eGhNWWZ5RzdYRzVMMXVlbHlQNndtd3A4OGZEZFhxb2Q5blRaM0Nza09UbFFaVnNOVkF4MkNvdGV1YlZBZWxZODVyQXJmYTNjQmQ1dkM1VTdsV1RBWld1R0ZlaUZLMmNBd3ZGaVlxS0ZtUlZZYWhXdEFYU1F2anRKY0ZQTnNtK3B2UXM3R1lQTThDZTBLMDBOZi91NmpNNGx0a3pGV1k1dGhwNW16d0VkOWVlNHpRbDdvSTAwaFp1Y0U4Y1h0M2xyZFdHeXVabDQ2SVpVT21LOGFLbGFPVWdXQ2hPVkZTMElLc0tRelcreE9heGtWOWlXbTgrL1FkeTlzLzg3dnQvQlVGalVUcUNiTWVocVFKY3h6UXI3MllsalU5a3dZOXJlaG44QjZWSnljdWpwTk9MbDE0RHEwU3JnUGduYWxVVWMwRVNxNUcxbjN0OExtcWxNL3MvNlg0SnRRUFIybERadkd4TVJCTXFYVEd1VFNsYWljby9UbFJVenlDckNrSzFUTmliZkRoTS9ybVVMNlJHRjYvTGQxaHVrR2NHWnVNTWZRaE05aldKdnVXUnJvOUg5akN5K0Z2anpHVXVTMjBJdzhWU3I0RlVZdFdnNE5CUVAwdHlRdUtya1J1RHk1ZlRlM2pFelA0cjVDT2R1MWtiV2FBdVZDYW1tVkFtVkxwaXZIZ3BXb25LUDA1VUdSWlRvRFNxSTkxWnM1dHRZNnhlRE9IdFVzT3M0Lzczd2IxTWIyZlJFb0V0dU1ySmwwOW9xaTJlL2FhdG1oYlZzS2Z5VGQ3alJtcmJQR3I5Tk5YQUtySEtNTDNadHJZQ0dTNUlZalV5K2dGNFR1Nk1OOEpuOWhzWFowa2Jid2E3ZXJIa1ZZUUtyazFEU3crUWJFQmxVSXpYTDBNTDNrT3FtRlNVcU95WWFFNVpWQXZwZFVEcXBwdlovdUEzWVNTUW0ybmU5VWUzd2E2eTNEUjVrdTlqM1MzWGw4eXpxeXd3ZjNwSXV3RFAwUTd2YWtrcXlWUHdwNzBHVW9sWEJJcTRCVG51aE1SWEk2dHYzWVlmcDd1OEZwL1o5MStDM3lmUEh3ZTVOeHl1Q0pYTmRXUkZaVkNNaTFhR1ZvTDRSNGtLbjRFMFhnMnFGOUpmNXJSWitraDIramZkMStoZTVsNytpb2FEUTNvZnBQdUNrTGZqREkzeVpaWW90NUpldzJpOG40OXpLdERGUFVnRDB6dWtlWERSVWY4b2lDZktuL1lhV0NWZUsxMVIwTmlmdmpya2lmbW5HeEw5RFdvTnp1aGJlTVJQd2dHVi90UHd1N0Nib2N3YkN3NVZoRXJXVVpMQmdVcFhqTmVUV3dxbWhVMHFSbFFTSGpsWUVhcEJ1citRdHowaUZBczlqajRFSCsxc0pybEdOMXBndTJwSTgwb2UvV3labFRZMGt2ZnBsUjJnTVhlOTlyTFpKdGkzKzdEWFFDcUpaaGF6YlJZWTMvcjlrVTVJaS9UZFIrK0QyVGI0N3c5NWV4MVFaYUU3cFA5Ums2SVVIVTN5VlJFcWkrdklqc3FnR0JlL0RDM01QMHBVbHJOVURhcFYyYzU1VDJCelloaTJPdlRpc3B0ZDVWNTRCNkx3Vzc1dEVTa2ttV1FMTTFFTHVxVzlpZU9ZMEw3NEFZT2MzVnZaU1o4SlgwK3Z3bWtKL0cydmdWVVNOZmZ5NmZVUjlIWkxiZEFKQ1g2UzNrMXVkSVpzanM4MWdPNVBrcitFUVpqMEpEWFVOZ05pRmFIaXF5YmNyeDJWUVRGUnVRUXR6RDlPVkJnU2oxZUVxcWV0TmRiQnNzVlNpZC9ZMzh2dUpSN3ZROThGRTNtenRGb3EzU25ma1ZNWEJzcXlaMHZhSjZWdnI0U3lHL0RQTzNkWWxUYTFadGRocjRGVkVxMGNaejhyY0dIU2JtZHlRb0svZnZwNmN2UUJhS2pWL3hIZUhIUy92Y2Jtd3AreXZkN01KVDNLcXdxVk1uSEkrckNqTWlnbWFwV2doZm5IaVNxam93U3FRYlZCNk5SUk9sclB3NGhMZi9JWG1XczYzOG5vYkVQSkpXVm9TRldEZ2pBSlUrNkp1dEhMZW1YdHJFcHZxb1JCVGhlYzdYZkZYd20ydXVkNVg2cVhSNlRiYTJDVlJJWFRmT25ZaGQ0eWx6ekxka09DTVhwei9aS1N5UTc2enY3VEg4eWlKUU5Wb1RLN2p1eW9ESW9KVFVyUXd2empSSVY4aDBMdGFsRHRrbC8vMS94NGNQOFZzRGM0eEtSdS9SWjBCdHNsNTZMUHY2UGY3anYxUk1taXI5WUllb0ZoSkk3V253OGdmak9Od2plc1ZMTVk3SnpSRlZGL3Y4MDNXRDZlUGxWSFM2aGVIbEhIWGdPckpDb2M1UFByUGtpaWJvaTZJY0c5ZUM4ZHdNYXVkTUFpNkpPd3Qxdk5VUmtxL2hzbnV3K3BnSFpVQnNXRVJpVm9ZZjV4b2dxMXFnQlU0SGt4SHNMOXhRakQybTBvVUxPdjNXdzNSVTROQ1gvSC9aOGYwRzYvNS9NUDZIR2Z2YTRaNHVkU0l6Q2J5aTRjQytRU1J1ZTFTekFQT3RqV09vZDVRZVRsRVJtdUdsQUVxMFJ2WVQxSjJ6d0ZTWlF0cFFKSU1NUHZ2cGRXNXQ5dGNxa29vK2FHeENwRVpmR3kyVkVaRkJPaWw2REZXcEQ0UjRrSyt3NkYycFdnZW9GYXZ1RjRLSmtGWEU2bEdOMFJrSE9WTE0vSXdOQWpUY3JHR0cxSDNzTVlQYjZWTEhkaENqd21MeVUvMVpjTkhIbDVVZ2tjTmFBSVZvbSs4ZnQyV2hXZWpyMlFMNk5KQVNRNncvK3hmMHhyczI4WXRaZi9mVTlKbWpBeW9Gd014d1NvYkY0Mkt5cURZbHlMTXJSWUN4TC9LRkZoMzJGNjhxcEE5WlRoYk5La25iUVQrTVpydDN4cEp4VUtDdjZ5dWRjUEtvMUlrNWRrdVVPK2k0Q3JPWUd0bldmSjQyRmUwT3hsZyt1WXRRYXRpMVdDeTZlMGkvVG01YjlJc1NRcGdBVDJBOGYzeWlPc1IxTXVmaTBYYytKUWxhZ3NYallyS29OaVhJOHl0RmdMRXY4NFVkRjFqT1NPVGs5ZnhhalNaclh2UFhWbEEwdTdNNjNNRkJLTzVLWGQ4aTkyZm9qWjlQckxGMStValJ0N2VUSkJyRFZvQ2FRUy9WK1JkN09hTktBTU9TVkhqeXlSUndzZlUrZWlYWEw0TGJBa3ZLTVhua3FLSHlxcmw4Mkd5cUFZRjc4TUxkYUN4RDlLVk1GV1ZUR3FYWko3eUFBWXpNTmxtNStLRGRGR0YzMldqTmpMNHlrTlVvbU9RWG4xbXJUb3I1enZ3ZXpuazRRY1poWFlyMUtyRWk5NDFxWXI0SVVxMGQySHJqWWhUMWRNVkNoRGl6V1I4NDhTVmJoVlZZenFRRjI3d1paMXdhbXFKbnRUOGhKWVc4UmVIbXRCTlFPcEJOdWU2aFhwaHJKOW90YlZZdHgrZXFsakJmTDVyeExNeTI1cGhhZVM0SVhLN21XenlhUXJKa3FXb2NXYXlQbEhpU3JjcWlwR2hmNUNlTEdLVzVoc1oxbEtoOTgvS1dZSllpK1BwUmhPUmlyUnY5UlJydHpMcXBNQVYxZmpmRHRwUy9xRmdNRkdpNURjOGFEV3FEcm1oY3J1WmJPSm95c21TcGFoeFpySStVZUpLdHlxcWtVRlc4Vm44a2xwcTBzN09hdmE4SUhIUlFKN2Vmd2t3Q3JCYmFQcTRtMmw2TzRXdVI5WWpVQ1V2d0QxcjRZMEIyYjI5R3RBbnl1NElXNUlvUWxUTzN4UTJWMUhOckYweFhqSlVyUm9FeEwvS0ZHRlcxVzFxR0NyV0xrQ25CSmxhV2M3WCtYVDIrbVRNRVZOd2VSa1dGUkd5Y2NxZ2ROQUhXT0xENVh5emdoYmpkQWhSNGZad1pDV1pUTjdPdVFPd1p1b3RreXpxejk4VUlHZFkvZWhXeENEWXJ4Q0dWcXNCWWwvbEtpWWtDRldWVEVxdkhiTDUrSHVNMVk2ZDhWM2JJdkppWCtIV0NVWUk0ZEs3V080UFBrZWZEVUN1ejEwL2RkaHRmak1IaTRyZDJBWEtHRDArbmFwbGZOQlpmV3lhYTJKQklOaVBLY01MZGFDeEQ5S1ZFeklFS3VxR0JWZXUrWHpjSEZxcHZYVjhsMDBTbDRlUDFtd1N1Qmh2NmZVN0owb1VXY0VIb0NnK1Z0MHZyM0dYZWhqdnVIRVp1UkgrODdhMVdUNm9BSVRna054SDdvN055akdLNVNoeFZxUStFZUppZ2taWWxVVm8wSnJOMmtlN2o1ajVYUHhxYlcxS0NZbnRtdzlIYW1VdEtTdEQxcTZ4UzlXZWtWVENwOVJ3cENEbDZ5czhqazNtMUdLKzJmNjZtQTJ0VkJCbWdjcXErdkkxcjFCTVZhMEZDM1dnc1EvU2xSTXlCQ3JxaGdWV3J0SjgzRGJ1YW9xZmNsengwOU1Udnk3UlNyQkxkU0tWeTVaa2U4b0sycVdYZDdvbGdrTXQrTWRWbHBzT05HTnZSdEZUL1lWTmUrWDc0R0ttWkRpUGl4bzJxQVlxMUdLRm10QjRoOGxLaVpraUZWVmpBcXQzYVI1ZU1FcEs1MjloalkxYkEwaUNXM0Y4blJjb1UxTzhrd0l0WXRlOHlDWEZ1OWozYVJYdWU2UTVxU3Y5Um5EbG12NkwxNXlqU21FUFZCeEU1TGRod1Z5NklyeENxVm9zU1p5L25HaVFrSVdjSUxzaWxHaHRaczBEeThXcFdTSlh2NzhqcXNsSktHcktNL0RGUWFxaXlBWm5CUzNrWlVZODRWYnEvTTRXZVZYUnpHemg5dWg3eWI5ODZ6Z1ZBUEZxS3l1STV0Y3VtSzhaQ2xhckltY2Y1eW9rSkEyUUhsNnRhancyazJhaCtkZFRpbWsvdzJBcVNNc29hbU1rb1lycktQL3Mxd0p1ZDByNlpGejF2cjd5SWM3ZDFob1JidzdaYUY3K2RtUTIxZ1VJUU1qeGFpNmJGZFdkaDhXZEtFcnhpcVVvMFdia1BqSGlRb0p5ZFIyZmxTTENxL2RwSG00VTRvcU1oZm8rcWp3d0JJR1Y5aERicjNUa0hsbDh1bjBRWit2UHYxYnZPdldZSjhIMWw5K1pzaERVLzhzUkdWMUhWbEYweFZqUmN2Um9rMUlKeXhLVkV4TlNVZ1dkMzVVaTRvK0tDOGZCL0lOL25MR05NSzcycXZiRGIwRXJ5NnhTdkxyTTZIOU5lUXhNSFFaWVZJUktxdnJLRlNYOHJRdy8xQUp5cFl2UXNYYUQ3WXFnMVFUb3NKdllydTZSMUpBaHcyZkcxQ0NWNWRJcFJYMWx1WmsrWGNNOUtKUEtrSmxkUjBGYWxZQkxjUS9VSUR5eFl0UXNSNkNyVXFYYTFKVTZMVUw4R001MUJ1ZldzbzRuYlU1ZWdoZVhTS1ZSa0ZMTjRjZzlXWVZvTEs1amtLRnJvQVc0aDhxUWZueUJhaFlCOEZXcFlzVmptcTV1dy9OaU5kQ1FlaWoxUHpsOS9SQ2ROckhwdGliY1BVVHNMckVLdEZtbHoyOWZ5NFJZc2dyUUdWekhRV0tYbzZXaVgrZ0FGVVVMMERGdWdpd0tvdElFNkRhcFU5S3cyc3VocnhKdUw2ZGdMT1h2RzNwWVRySkk1Q2g0TWk5UEFVRjZVdHdGWlZZK2VPcjJsUXNsSzVrQVRjcW0rc29zTk55dEV6OEF3V29wTGdiRmVzaXdLb3NJazJBYWtEdkdseGlkK3ZTUnVIUHFjN29nMlY4STl6U1RlWEp5OFY3R2JtWHA3QjNwQkl0MzFJZlRTcHNJdDRDYmxRMjExR1lQaVZwR2ZpSDlWOVJhVGNxMWttQVZabUZtZ1FWZTRIcW1IbHphS05iOUExY20rU3FGejdmdW0zV0tFdVZ2RHhabWkyQVZLTEZXajlyS3p4ejZVNVVQYzE5T0lsK0pXa1orRThpUmZrNlRsUzArUkNyTW9zekNhb0IvUDZ2NTBQc09yM29uV1lqME54UERha2hEaFNrVWczUzF0YWx4WFYwdGZMTUR2OFFxNnFPNGZoaXU1WCtOa0tybS9CbnF5K0sreXFxNjZSOFN5RmVIcVJTK2M2YkZvSUl6QTcvRUtzS1F1QXN2RW9lOWNsdjVFWDY1RFh5cUdpYWx4ZS9xbENJbHdlcmRGVXlOdjF3QXJQRFA4U3FLank3SCt1Ky85K2s1cFpmdWZoU2ZDTU9kaUVEOWxDUlNwSjJUZkFxQ013TS95Q3J1Z3B5Y2ZRUmlaY25EaGlORkJVUmFLektBVElXTDQ5RHhDWnI1Z2cwVnVVNFpiRjRlUndpTmxrelI2Q3hLc2NwaThiTDQ1Q3h5Wm8xQW8xVk9jN1k3SGg1SEVvMFdaRVJhS3pLY1VKbXg4dmpVS0xKaW94QVkxV09Fekk3WGg2SEVrMVdaQVFhcTNLZGtKbng4cmlVYVBJaUl6QmRxL3AvbFQvS1Q0VkhZVGtBQUFBQVNVVk9SSzVDWUlJPSIKfQo="/>
    </extobj>
    <extobj name="334E55B0-647D-440b-865C-3EC943EB4CBC-47">
      <extobjdata type="334E55B0-647D-440b-865C-3EC943EB4CBC" data="ewogICAiSW1nU2V0dGluZ0pzb24iIDogIntcImRwaVwiOlwiNjAwXCIsXCJmb3JtYXRcIjpcIlBOR1wiLFwidHJhbnNwYXJlbnRcIjp0cnVlLFwiYXV0b1wiOnRydWV9IiwKICAgIkxhdGV4IiA6ICJYRnQ0WDJvZ1hGMD0iLAogICAiTGF0ZXhJbWdCYXNlNjQiIDogImlWQk9SdzBLR2dvQUFBQU5TVWhFVWdBQUFFY0FBQUErQkFNQUFBQ0xzeHNsQUFBQU1GQk1WRVgvLy84QUFBQUFBQUFBQUFBQUFBQUFBQUFBQUFBQUFBQUFBQUFBQUFBQUFBQUFBQUFBQUFBQUFBQUFBQUFBQUFBdjNhQjdBQUFBRDNSU1RsTUFJb203M1dhclZETHZkaENaUk0zNzVuWDlBQUFBQ1hCSVdYTUFBQTdFQUFBT3hBR1ZLdzRiQUFBQ3UwbEVRVlJJRGRWVlBXOFRRUkFkTzNGTWJNZTJFSDN5RHh5SlVOc05FcUs1U0NBUURlZU9nc0tSaUpDb2pNUVBJQ0ZDb29ITFA3Q0xOQ0NrcEVTaXNDV0tpQUlwb2tFcEVBRWJ3L0gxbUozZCsvRHRXcUZsaS9XYk44K3p1N016ZTBReXpxNk5MMmpnalc5cHlwb2ZBQUYrTUoxSHFJRWxvUUl1MXNzRHJCSTFIL2ZwRFE1c0NkSGdLN01sVEdqaEQ0T2IrTzRRNWNPNllnTnNOSTZJS3NBWGg4amZGbktBUzJCMUZ4elNHamtNaGVzaC9NV2c2WXhVTmRGOTRET0xBdUMzRllqOExjMzFvTTZuSXJWdFViQ3V1UUZrM1hOUWkyWkdNVFFFaHhCMFdNOG8ySnlMRGd5b0xGbmo2aU9tYW1xM1BIS1FpOUZHTXBka0U1VVZ6UlNkcDZKRndPeFp5VGpUSjFvK05kZWdNaHlOZWVBb3dxbmZDcjZsckgxZ0pXWEc4TEFmUTdtelljcDBRODZsMjVGbVBYZWEwaElxT3k5L1NrSTBJMDNUS2s3VHoybkdZWEdhV2c1Nm11STBIV2ltMEk0OUw0NmZ2WTROQmwxZ1E5djdKeEZmd3M2bjlNMFJwOG1rdG5jVWlacFB1VnVsbHN2dmhQTXdOajV2MTREcXFNOEZKRFhad0JNbXp3QWo3VnNLVFVUcXJKSktYMTExdjJTYU0yQkt1NnJlQkRXV3hxem1VaHdTTFVQdWpHdkxPUDJXU0lpZXEyN25ISE1rSDdLWlhtQWlSYTFLMUdpemlGZmdtVS9GSVhLNFp2YTBGL1VGQlJ5QzVtVXpQV25KdVFrdnpsdWdzdGZtV2NaMU5lL0w2N0dNeTR3N0xlcEo0NzQxWnhRWlQxM0pVd2tmaURiNUlIbE0rdVU3MlJJZTZPNjRoOUREYmY3VERZd0RmSXhDbUYvUGRNZmQ0L0Vyb2E0RU94b2tRczdsYm1MTlFKeW0rek5jQ2Izd0w5MnhHTjFvOGo4YkxVZVhaYnNTeG5jKzE0bGZVTWY1aUdSRWdUeWpHVEpqOG9YdVppamJMUHkvYWRxeVQ1Tmw0dmNoNjBqWlhDakRsR25CVGZWaG5JdGIzL0lyZ21Pc0V6MTBmZmtTZlZYdXc0dWVyTVNSUmpYVjNmbFRLcTZxaXMwL3BRVHkyS2FYems5L2VyMG16bU5VVHpNT1hGd0wzOGVhdjMyQ1IzQ0RzaWpjQUFBQUFFbEZUa1N1UW1DQyIKfQo="/>
    </extobj>
    <extobj name="334E55B0-647D-440b-865C-3EC943EB4CBC-48">
      <extobjdata type="334E55B0-647D-440b-865C-3EC943EB4CBC" data="ewogICAiSW1nU2V0dGluZ0pzb24iIDogIntcImRwaVwiOlwiNjAwXCIsXCJmb3JtYXRcIjpcIlBOR1wiLFwidHJhbnNwYXJlbnRcIjp0cnVlLFwiYXV0b1wiOnRydWV9IiwKICAgIkxhdGV4IiA6ICJYRnNnSURCY1hRPT0iLAogICAiTGF0ZXhJbWdCYXNlNjQiIDogImlWQk9SdzBLR2dvQUFBQU5TVWhFVWdBQUFDUUFBQUE1QkFNQUFBQ3NacFR1QUFBQU1GQk1WRVgvLy84QUFBQUFBQUFBQUFBQUFBQUFBQUFBQUFBQUFBQUFBQUFBQUFBQUFBQUFBQUFBQUFBQUFBQUFBQUFBQUFBdjNhQjdBQUFBRDNSU1RsTUFFR2FadTkzdnpYWXlxMVFpUklseU52WDZBQUFBQ1hCSVdYTUFBQTdFQUFBT3hBR1ZLdzRiQUFBQnEwbEVRVlE0RVkxVE8wNENVUlM5eFBoQmlSSkxHM1VGV3RoamFhWHNBRHZMWVFlNEFCTXNqSzEwbGxCSnFYRURVdGpqRGdRTmcvL2p1ZmQ5aGtGam5FemUzSng3M3YyZUViRm5kYWQydEhmcWJIZWVBU08rR3htMmh0R21GTG9ZUjE0cHdiSDZyL0FVYU9kNE56TzRSQXFlSkhMaGZUS1BzZWN2QUM1YUU1OGhSSUs2bVFtcUFXcTZtOHR3K1JTK1E2cWZ1UkNBOWl6UTQ2Y1BxTWVlR2FCRm94MFRpakRsZ0JEd1pndzlscUFOOEh5T1VOSDhUUGdWb1FJMDVUendFaUZHUVZsV0VCcFRCNkVlcTh2NkVVbUFCeTNyTmJ0WTA4SzJnSThjdEN2TmFhZ3FsV25va1AxTVhteG9Sd2YvZ0liS0dtWVplWEVvZGtUc2QraERXUk9sR3V0SFJndi9ONnVtcGVhck42Z3lQWnlCVGlJL3I2ck9Ldy9WZGFwUk9EYm9GbVUydFk0SDNWQlVxRzJvazk4alY0c2J5VzJiQXFDTXFJbWNUS2hiY29ONlRVeXFob1lUbzAyUmt0TVpzUHh5bUNxRldhZTlEblFDeElvMmFIdDlHdHAzTjBwT253YTF2ZFllWS9uTVhqWFhMRklmZjlISlhvVC9YTXQ4bkVyUTZJVVhNTnZaZGo0cEpzNjhudEQyR3RJVGtTN1NuaWZ4YzgvZlAwRjZuQ0VpdDVmSjBiN25mQU5jcTB1d3VSVnNUUUFBQUFCSlJVNUVya0pnZ2c9PSIKfQo="/>
    </extobj>
    <extobj name="334E55B0-647D-440b-865C-3EC943EB4CBC-49">
      <extobjdata type="334E55B0-647D-440b-865C-3EC943EB4CBC" data="ewogICAiSW1nU2V0dGluZ0pzb24iIDogIntcImRwaVwiOlwiNjAwXCIsXCJmb3JtYXRcIjpcIlBOR1wiLFwidHJhbnNwYXJlbnRcIjp0cnVlLFwiYXV0b1wiOnRydWV9IiwKICAgIkxhdGV4IiA6ICJYRnNnSURGY1hRPT0iLAogICAiTGF0ZXhJbWdCYXNlNjQiIDogImlWQk9SdzBLR2dvQUFBQU5TVWhFVWdBQUFCd0FBQUEzQkFNQUFBRHRTRGRTQUFBQU1GQk1WRVgvLy84QUFBQUFBQUFBQUFBQUFBQUFBQUFBQUFBQUFBQUFBQUFBQUFBQUFBQUFBQUFBQUFBQUFBQUFBQUFBQUFBdjNhQjdBQUFBRDNSU1RsTUFNdThpUkZRUW1YWm11OTJKemF0cEZTODVBQUFBQ1hCSVdYTUFBQTdFQUFBT3hBR1ZLdzRiQUFBQWVrbEVRVlFvRldOZ2dBQWhaU2dEVExIOC80ckVaYXRINXJJMS9VZmlXcTcvRCtlR1YrMEhjdURjZWlCVHh4Yk9MZHA5ZlNJREw1d0xObitVaXh6T282RkJ4ZEQ0aVpTQXVmLy8vNEhFNWYvLy96dUN5d2hLd2RQQS9KempkYXYwZ2J6Ly8zZTlLei9Ka0E5bVFvbGZEUG1mdFBmZWhZRGRTcjhBbnhYSUt2N1o1d2dBQUFBQVNVVk9SSzVDWUlJPSIKfQo="/>
    </extobj>
    <extobj name="334E55B0-647D-440b-865C-3EC943EB4CBC-50">
      <extobjdata type="334E55B0-647D-440b-865C-3EC943EB4CBC" data="ewogICAiSW1nU2V0dGluZ0pzb24iIDogIntcImRwaVwiOlwiNjAwXCIsXCJmb3JtYXRcIjpcIlBOR1wiLFwidHJhbnNwYXJlbnRcIjp0cnVlLFwiYXV0b1wiOnRydWV9IiwKICAgIkxhdGV4IiA6ICJYRnNnYWoweExGeGtiM1J6TEVvc1hDQnpQVEFzTVN3eUxGeGtiM1J6SUZ4ZCIsCiAgICJMYXRleEltZ0Jhc2U2NCIgOiAiaVZCT1J3MEtHZ29BQUFBTlNVaEVVZ0FBQThJQUFBQktCQU1BQUFDQ3p2QzJBQUFBTUZCTVZFWC8vLzhBQUFBQUFBQUFBQUFBQUFBQUFBQUFBQUFBQUFBQUFBQUFBQUFBQUFBQUFBQUFBQUFBQUFBQUFBQUFBQUF2M2FCN0FBQUFEM1JTVGxNQUlydnYzWFpVRUdiTm1Za3lxMFFQRmZ6QkFBQUFDWEJJV1hNQUFBN0VBQUFPeEFHVkt3NGJBQUFONFVsRVFWUjRBZTFkWDJ3Y1J4a2Z0N0V2ZGk2K1BBWWg1Rk1MVkdwVlhWRlNRZmlqdFVncW1oZk9pQWVFQkxJUkVwQytuRVVLaWxJcVd5QlVLaUhaS0tBU29GMHJ2S0FBdWlBa1ZBWFVPN1U4Z2NSWjVhbVYyalBsclJXMTZibFF0Mm1HYjNabmQyYjIzM3l6TTc0MVZWWlJkbWYyOTMwejMvZWJuWmx2WnZkTXlIdm4rQjRkblRoejl2TGxINS8yUmx2dkhiTnVXUko3d0tmaVdJMXpiMTBvSHBpNDh3RWxYVFpSUDNHc3JHaDV1ZGV1djNTSHgwamVlL0hwOGxwS1NWNjQwajcxb1Q1RzlMbVA2RkVYWHZCT1B2bDFQYTRNb2tQcFFobTVwTXcyWFVwbWpTYzkwYVowTlBiVzlTeWx1L0J2VlcvakxQMlBGdlJLMkJVOXFBV1dBTlJBOTN3SnVhVElSVm9WdzJSSUVUNU0xdGN5L1NqZGZZelV6dEc5dms1UnJhdXYzUWNvZmZLS0QwemNyOU5XNHY1aDBMdGVRaTRoOGkydk9vYmhHZDVKVkdlL2t4TmUyUEY5bGI2bEthcjJlWDM3cTN0QlgvQTRVSEdYUmwySjJ6T2c5bG9KT1VWazRydWdwYkpuR0lwMjBFWVZnM1NKNS9oekdUR2Rpei9lZ3RycGV1a09YUTBVTE1KdzA4OVZWZllHUE1PN1pXVkR1YW1ySHdRcjRGaXkwMU5XZWhhS3RtNmpab1hYK0NOTXlLQ0l2b2V1UVBjQ2g0YmhPdjFrV0R5ekJERXJNNnNySVMzYm5vSDFBcVBmK1pVeGZBVEszeksxMmc0L1RmZTRna2xLKzdtNnVsQ3pUN3hQeS9ENWVKN1lBVTh1NTZvcmU2UCtsYktTWEc3bTVObGY5VWwxREUrREh5MU5NQlZmcERjakVhOWdoUGpsbVovOWtFRDFOTS93TUZaMkZFelpqRFFmdEhOMUREY2dHaDZ6Tnp3UmZpenErTk15WEtjYlVmVlpZQlBUSFdVZWxITjFERzlUK3M1NHZRRGp3a0pVNGh3ZFJaZlpaeTNEdDFIUk1VTy9QdTdXbWwzcmpOenFHTzZOdmQzZkxnMitoM1NUQUMzRGpYZUZPd2Z3RUI4VHlRTjFWUjNEVVBMT2VGMEJ2VVpjSU13ek4rTkUxb1dXNFE3ZFc0Z0VvZTJJN2lIS1BDRG42aGdHcDZ5UDF3bERxU3VGeVhSeCs5SXlMUGZNdDQzZkdMVHJLbU80Z25DWVV0R3hUbEhOc3BhVzRSYXd1c3I5ekNLLzRnYURKc1E1c0RLR3h4OE9BNmx2eC82cnkzVEh1ZEtGbG1Id0hHMXlBYmFHL0Y5SitDQmRWc1l3ZUZDTWltUHhDTFFwTVhtSEFLZDRNbzFpT0JwbW9QSFFmNC9GQ1BOQ0ttTzRNZllBQXpoN1V6Z0lPRmtXcWZTVmx1RWhhTmprY296aEcya2RCeUxIcjJyVkVpYTI0b2thaXl1Z1RVbXJWTURKVmxHeFdvYkJnRmlEODE3NmtVdWpsNHRxWjNDdk1vWjdadUh3aGVmYm81LzNEUXhMUStlVUVqM052b2VXWVlpMzRpN0I5VXpySWgxNXR2c09rUU1xWXhnS05waDlzbGN6Mm5SM0s2cDJtVE04ZEZKUDJoWjliS1l5TGNQa3IvY2NpeVJadEhSZmxMQS8xNzBIeVJUZFhiYlhCQm9xWXhoOHNvNjI0QWg5QTE2R090NjI2dGZYbE5rUU1Od3NLbC9Qc0NUTlZqdzJwTFRsNVRhenMxVmNQM1FSVlRGc0ZBN1gvTjArczJqU2F1Rm9NY253UE5PWmR4Z3hQQUNHbC9JMEdlZlhBMTA5dWNjeDFpRUVxbUxZS0J5ZXBrK0VOVjZ6Q1RxN1NZWUwrMVVqaG51NjJFczRISEYxUGhqZjF4ek5SS3RpR0J5SUQ0ZUgwZjc2ZER5M1FUZ3FDUmtxRElQaE8wbUVuRFppMk5PdGtNbWF0ZGQrazBIVzZCdHBaTzF2citjZHg5TG9JQWNNWGNxNXRhL1pEWU53ZURhYXRCN3hVa1ovSjgvZzEvK1JySDlyM3hobTRmQjhzcmpTNmNOaGUrNWx2YVoxSGtyS09mSWF2MThSdzlzRzRmQjB0Q0xZa3JZT1FnZkNtMWU1eDBMQ3h5bUdDN3Q4azJjWXRpSUxYZ3BLVkVPYlhMa1pRT1I5a2xnRzNKWjNwQm8vRi9JcllyaW5CS2V4QlprWEEvNkF3T3hNYkIyRVNEWmh5enVhQ1dYQXNNU3ByNlFTVUVpYU1Md21oY1pwVGFZNTNmVkFvcDB5RnJLUGVublcwcy9tbEFPR0x1WGMydGRzS0xkd0dKUUw3L0s0QVdabnFkZWMvNTVyY1NwNGhpTDNoMkhXa1d6S0ZiYTZyb1VyWmJCd250ZnZtcWtIczVmTUpOeWdnWml3cVNMVXRUa1VocnQ1QkR3UGttSzRjSy9BNEJtR0YvRWN2c016R2VvQ1kyL2tXV0tVWHhIRFJ1RndQRVA2L2NlWGpZeFR3V0NxeEtuS3Q0cGtLUU9HWVhEOFRGcEIyWnhENFRBTWk2TG9UcTZ3cUlvWU5ncUhIVDBpTUE3dkM4TTFXRTYxYVhrSmZpWVhnZ3lZdlRVVGQ4b2xLMklZbmhCOE9PekJwMThPWExoZkRNT2k5QlBsbkY4a3RlTHF6YStLR0c2WVBKZFFSN3IzVEpFN1VQZFVodHVhWGhEZlMvZm9ub1AybHpTaDR5b0FxNGpoYllOd21Dd0N3OER4bjVKT01Fd1BsVjdhR2NNd0pXb2ExZ1FEN3hwMGNvWDYvR3JtMGoyRGNKaEVDemxQRlZxaXZRaytrMmFuemhnZVpNV3Qyc3BvQWUyc1JVdXRWQWFnSW9haDJKMk0ybVJueGNzYTRSd2tHNlRQWFV3eVBGOGtnKzJsNFVQVmEwVjZTdDV6Rmc1WHRUOU1EY0poUXY0SmNIWlliUS9EVW43aUdWNHY4ajZXNGZQcFZaZ2l0ZGg3enNMaGloZzJDb2ZCS2ZCQmZuQnNZUjJVaGR0V1JnWlBzdzZGWkJoQ3BhV3N3bXp6bklYREZURnNGQTR6WnowRXd5WWM4emFPR3lUZnhDdnNYWkVNVDBlZmlkdlVMRVBXV1RoY0VjUGdQbnc0SE5oZmU4MERtWnNadmtCbk5aUmxiZEMyVkNTS1pMZ1ZmeVplcE16ODNrcE9PUHovc2o4TXpqWmV5WjF0eWQ4c1JENnI0L2VIZ1RPeGxnOHptZUt2QlhFTXo4VHJsYk51ZjFXcmt4ME9SMkVGMUQ1NUNOc2kzNFJuWDlPVVZiUmQ2cUozUDFld1hXYldCQitUcGZaQVRmYUhZV2dRVXpYNHFxVzRGOEV4M0l2WEt4dlN2cFdkbXdMcGJuYjF3SEY1UjhvM3ZCYisrQmhtMHlzZTcvUU1PdHg2UDNMWU1QM2d4NEZVaHQzTlNJNmZZWG9xdHBjaFVkeUxvQmcrTE5ZcjUrNUxGR2VYekFtSGozb1pob1paQjJCL2VBVnFNaC9hM2NhL1hueVlqdnJjV1lQME0wd005b2VoWXhha1FvZVExNjJGcGFFWTdvajF5azVoN01VdFFKL2NoY1BqbkdsQng4T1hPU2JnYWdOcDdhS0luQnRTTDR1VVZtQys5REVhUkNQU1JwTUNDeE1ZaG1lbFBlN2VSb2FTMGxudXd1RnhNdXdCci9PQnpTeFk2dU9zWjQxaGgwTWJkbk5wdHI2OUhKVUswVWp4UTRkaGVDQ05mZjVDcE5yRjJWMDRuR0o0OXNyTGlScldyL3dta1VQK2NuYy9rWlVCZXZYZUxSVUVYUEVGdm9ZeVowb0JaVEgyemRjOHo1aXovSEprUlpwelFCVld1ZHJzOGxNTXAyRVRYcE9ySUlTL2UwT0lHd2U2QzRkVERQY2lGdUs2TDZaeVlBd1RrOUlRbHdZcE0xY0dZdkVKL3hrL1FJc3VNZ1dNUzJZWDBKaWo2Um5weEZjS0JKMEFYWnNSZUR0K25uUEtUektjQVh0WVROemdjd3plUGZSUzdnSnJyMFhGaG1lOUExZUUxYXFvZWNvWGJaa0pzN21wOUFrbXowa3NOSUIzNHU4cXd4S1pXQVpvS2J6TC93Zk1qNEpMeHJXd21XbFRnYktVL0E2VUg3MFlMd01NcnFISDM0bmd3M2lpbFZNK01LeTg5cGNCOHovMnRlRDR4ZysrZjkzbnNaY2pCM2JRdzFoa1VPNjVyVFlXOXV0dVlzTEpwRmlPTk55d3JDRmtOZGxGZk9TQTFtTUF1L0ErOVljd0RTOUZTQnFaTmhVb1N4Mmh1d3M4UFpWb2V6SU1kOTJMU1lOR05zOWxjc3FIZmxLWmJLZGg3SU5EY1hDdk9YSmdOenNjeHBtcG9xQ0tHMUlPMkpWWTYyRTVpZDlJaFZZUit5ZVV6UUdKcnBqQnV0R2F3S0lpenJTcFFLaytwQzVXbnVhVW1zb2c3UFdoK09jbmdZZ3RMcFZUZmlPeGdwYUdEYUhpNHVBOXRpTUg1b1REV0VNbDNMTlF4YmVXUlViUUxxT0hKc2htT2RJVHgvSmFrTlVNYmtiLzVZQ1VoNEFNK09ETkZodWtJcGsyRlJocERjNnQ2QjJvdXZlMmNxTkVZc0tMQnVKdFVXUjIrWFdXL1poVVJnb0dBN044Y0JQY09CQzZtQUtYU0xVcXZLejk4ZXJ6ZHdaMTNMMzN4Vit2aGxnMmRWVWZGWmFqREVqc215bDE4Q1lrQjZSU2NwUS9OaURlbEdyR3RLbEE2U1loRC9NMzIrRTMyNjhwTjhva0JueUtDR3VXRzVGOHV2eEhydi8yRGc5cVJlbW5YN3I2Tk1lbFlKMEFFZi9IcHlGdUhPZ21IR2J6SFhFMHVTRXRTcjNOeVBqZ1BGUUpnVHpvNGhKUE5SdWFtNG9VZ2NZOGt1YWE3S1lmdEJUNHV3TktpOGtBeXBwcXJiMHZRZnJiUS9vTE9idmNkZDBMbWUxSXdVQzYvQlhoRm1GcEN1YkxLREhRT0hHZ20zQzRSaytjdVJ3ZThHZVBtdHhsay80REsrdUsrdzc3UDFIU2tIaDhieUdSbFFINjR1NFgxRGtiK1NiOTZUSjV2MGZmWFZhazAwRGw5aFFzUlozeEtQMndrbHN5OFNnZGZZNlFjMVQrSzArcDhsZEdKK0Z2UVFYSG1STnhXMDdDMmlyRE83eEdUaHdJbzNtenBJVVlzWWJLTUVZa0I1TmdtTUFmMGpvTlhmS3hGRHdKVkFBVFh6NU5UOTI5cE9TVlRyd0M4MGFQamhaVUJZWGxDeWdTWnUvQUZUWENFVFZ3YzdYU2RLT0gxT0wySHlsODlSSTkrMHlVRU9jMFVOeHpmWFg4QmUvVVBWdXFWbVQ1U0JpeGR5Q004WDIxaWs1VGd3MUg2dW9GRXlpbENEUlFrWEtYUUphUGhCRjdCM2JkaGNOWlh1b2t1ckFzRENwdkNqdmpSd05SeFpxRGtPVWpZY1RlZ1Y1cUttdHVWSUZFZDZ2Z3BzbXRtWnRJTkJxSTFHY0tRNWFQaEJGckI4TFNwN3AwYkdxUUJ1OXA3cU52Mzc2RGhLS0JTSDJtTUdUNVNCaXhkaUNFbzFqWG1acks4SFhrakZHdmU3Q3V4d1FJTkJDcHp4U0dMQjhKczNEZ1pQc3BWdmVHdENCamFnc0NQNk9zUnlBRWNpSGQxZHhiNmcwMFVCVnpsa0tXajRSWk9OQVBOd1hXNHZWelp5YktpczY3NmlCcTJONEtEWlNyNmZBYVdUNFNSc283RVBhTmd5MXdUMTMxYzJocW9LcDd6WkhHbWVSckFubDYwY0E4QlpiNXlQS1JNRkxlZ1d4amFqVjQ2MkhUMHFRaThRbkxiWGFoZSs2ajRycndDZzBzMUZMK0pySjhKTXpDZ1REK3NzMVMrQ3N3NVkzUlMwNDdHNGI5VlgxcEFRSU5ST296aFNITFI4SXNIQWdNdnhPOFozT1hxUWttK0c3VEJGMkFuVW10V2VhQTBjQWNlZHRzWlBsSUdMRndJT3hmd1JDNVZyU1phbXNzN1BRNjY2VFhzSjAwR21odlhhWUdaUGxJbUkwREoraWJ5N0R4bGZxdHQ4eHFsODNjdmxGV01pRTNpMTA3UndNVEJiaEtJc3RId29pVkEvOGMvQkwrcWl2VE12V2NnNUhleVRFVnZsZXAxNFVHNmxXVlFpRExSOEtJblFQL2RjbjJyMW1VOHNFdG9mRjQ0SCs5by95KzJYSjlqQUFBQUFCSlJVNUVya0pnZ2c9PSIKfQo="/>
    </extobj>
    <extobj name="334E55B0-647D-440b-865C-3EC943EB4CBC-51">
      <extobjdata type="334E55B0-647D-440b-865C-3EC943EB4CBC" data="ewogICAiSW1nU2V0dGluZ0pzb24iIDogIntcImRwaVwiOlwiNjAwXCIsXCJmb3JtYXRcIjpcIlBOR1wiLFwidHJhbnNwYXJlbnRcIjp0cnVlLFwiYXV0b1wiOnRydWV9IiwKICAgIkxhdGV4IiA6ICJYR0psWjJsdWUyRnNhV2R1S24wS0lHWmZhbDV6S0Z4aGJIQm9ZVjlxS1QwbVhITjFiVjk3YXp4cWZXTmZlMnByZldkYlEyOTJLQ2hjWVd4d2FHRmZhaWxlVkhoZmFpd29YR0ZzY0doaFgydGVlM01yTVgwcFhsUjRYMnNwWFNBZ1hGd0tLeVpjYzNWdFgzdHJQbXA5WTE5N2FtdDlaMXREYjNZb0tGeGhiSEJvWVY5cUtWNVVlRjlxTENoY1lXeHdhR0ZmYTE1ektWNVVlRjlyS1YwS1hHVnVaSHRoYkdsbmJpcDkiLAogICAiTGF0ZXhJbWdCYXNlNjQiIDogImlWQk9SdzBLR2dvQUFBQU5TVWhFVWdBQUJpUUFBQUduQkFNQUFBREZ5Q0lxQUFBQU1GQk1WRVgvLy84QUFBQUFBQUFBQUFBQUFBQUFBQUFBQUFBQUFBQUFBQUFBQUFBQUFBQUFBQUFBQUFBQUFBQUFBQUFBQUFBdjNhQjdBQUFBRDNSU1RsTUFFR2E3M1hidmlhc3lWTTFFbVNJN3dxeFFBQUFBQ1hCSVdYTUFBQTdFQUFBT3hBR1ZLdzRiQUFBZ0FFbEVRVlI0QWUyOWZaQmtTWFVmZXFzL3AzdDZ1aHNEeStvQjZwWlhLSVEvMUlPMFlPUkZWQU9yRVpLd3FnbGJrZ25pVVdNV0ZxRUZxbTJlSUd6RlVvMEV2SkF3VkVlSVFNOGlyR3BpQ2FTd0EvZmd3Q3VKRDFYcElmTWNDTndqRXlHRlFpR3Fub3dBd2NNOWFGdTlzenNzK1g3NWVUUFB6WHNyYjFYWDBGMmQ5NCs2ZVRKUG5qejV1M2t5VDM3Y1cwbHlWcTdsQml0NzdaNlZ1a1U5SXdKRElMQlUxaUFZMnhtaW1KZ2xJbkJXRUZnc2J4TGZQQ3QxaTNwR0JJWkFZS0c4U2Z6dEVNWEVMQkdCTTROQVU5ckVUbzdDbGUvK1g1OTkxb04zMjRaem5NTWFveU1DRTRIQVJkbmEvNmE0TXBYZmVITTZEOThyNWoxbnFiTi9rYm4relNtRzRPbmZLbEx1ZjgvVTVVLzNpdmduTXEyaW1ucC9VTzBxSDZtcHNlTGFJTlp6bFY2M1IxQVpQanE5QUN6Vml2emUyV3hkMk9icHJjeTROTnVYTUFUVXZQTFBKT3RqNDFMbFRNcEZSM0hmOC8vMEYzNjJ4OWpOdDc3MXJROCtqN0ZIVG0xRkZxdXN5Q1JtR0R2K29mZTg5YWNmeElQK1AxR1pMNkMvdkh4cUt6TTJ4UzdKZHY1RVNBRy9Eb2p3NUVOWXp3c1AxaWUrS09xNnd0aDFFZmdBZS9SVVZINysxVVNOeXYvM0QvSDhpa3lpelo3b2kweU15ZmF3MEdIYlJNcDVJR3ZTSnZaQzZqb3JiR0kxaFBXYzhGeGlyNWMxYlRQV2xhSGFnSW5aYlVKbTdoWXBxTVhZVWF2UUpIckh1eUlQN0Z4Tk9XYllPcEZ5SHNoRGFSTGZEcXJyUEdjK2p4MUhIanB6ckMrVDZvd3BubnJoRERaUDBJbkhyOUFwemJ0ZTg4N2RkcUZKTkZRandKemlodFJuVnR2NWlhdDNtZ1ZPU1pPZ2ZVcU95czhFOTlXY3RQTVlmYUNIaEtxWlF1eUg5UzdqUml0akVyekFRcE5ZMGtQQ3RKbENMR3FMSDdlMnAwcytCbFIrQmZiOW4ySHM4ZE9sLzNkVW05WTFWWHpxcFIrb0h2WTdxbGVTbERlSkM3cGJYR0ZzUzJxL3BJZSs3M0JsYm5QeFdHZmdWK0J3WCtrd2pkeHQxdk5VRnNmMnBGcHd2L1ZLM1A3bXFkQzB2RW1zNkw2dXpkaXVyTU1pOWI1T1JkWEdyb1E2MUhHOEdsYlNCWU5YR1A5RWM1a21rN3JmeWNibFUxSGw4aVpoYkxsdTVrVlRwM2RCZWF3Z0F3RitoVDdKSnRzWnF6cG5TZmkwWHROTTNlK2tlZjFVMUtDOFNWUzNsT0xwdkdnK2FISCtWTlQzUkpYQTQrU1hmcnFEWkY5Z1l6d00rNHpQOFd1UUNxY21mVTFEa2JyZlNXLzlWS2hYMmlRcWJGVXBucmFGUzNyMVlQZ3FpUWZhSFM3L2g4cm1XNmFiTWNPVm0raERIYnVCK2F0ajNJdHFDK3ZzQjJwU2xvMUNUT25COHI2ODd2RHM3eWdTZW12NHFsMkhaVFJpOFdYRDVoOXNFcVQ5TE9vOVdHdGVOQjA0dzdTVmRDRmFGZzkwdUVXNFM4ZDlXM0JJdUhZNWhHc3d6NEZRbS8yTHdaeUNZMmFNaDJIUnRIRDFBelVweVVZaHBuU0F1Qm5YdWY0amJRZDE0MzRucnd3UUU4elNlMU1JNitLN0d3LzhXOEk0MkNRU3QvMHMvWjZTWU0yTFpxOFJxUUdrQzFHWVNmZ3FrQ1F0dldJUlVLcGllY3F0MVhEbUFrNnhBUmQrVW1OWnIxOFhpQncycWMwdFlsd21RU0dtZElEU2xkcEh2VnlwKysxTkhqYnlnaGw3aWlUTXM2UG4zODErM21VSk1JbWM5bVBOaTF5UllaUUxVWkJKZUN1UVRMTnVXSWtXMTNMalJSWTFRckFqR21Kd1MyOXVqbEJXY2RhMmNXaUwrWVpKcFJCVE9ram1sNCs4M1ZEcWZnZEpDV1dxaGpndWxkb1QwT2ticEFFRm1FUk8rN0htUmFGNk9ud1ppSlpaeG5INk8zY2ZQZGNBNmE5QTBobG1JdFAyUHg5SHdSRGlVSnBFUnZHY3ZIUGxCN1FjU1pub1BKUDQycHV2c0FlZXV5djU1NjlsOG9WRVVJZ3BIU0lqV1dDK2JzaHl2NE9rQkRKZERPcWxuaUkzUjBoSEZXQVNpYi85dE5ONVVhQ2VMbHNHb3F4SndEZTdraDZQOUZmZ1F1anVzVlA2SWh1dWNUaENRS2hYc0VQM1pXYjFSSXpLR1ozMm04VGluMGliUFZvWEpmUTJoeW1JUWt6cFFKbjd2cDFLeS8wT0ZCUEUxZ3BheUdpSnRjTGxxdHVqaFppRXYvM1UwM2xSa0pZWkpncFIxaVNxc1BXLzA5aFJPZjBWYUxyVHRrd3BPUkhORTJxY1BkbmtydWNVUTZQSHQwcnFOWWx2Y08zdWU4OHYxOWh4RjZyTXEyUFlWS3NCTklXWTBnT3k2K1I1MzdiTWlPNjNsazN1ODBGN1JVdHNrK2U3dzJ5ZlN5a2hKcEY0MjgvSTh5SUtVY1lrcHJtdS8xRWZtUEJYWUduSXRmNFpmUmhGd2pEMHJ6clVvWGYwaDVZemNrYWZTZndhRE9LTmZ3RFJsWWZFT2Y0TmZZcWlWR2tVWWtvSEMvTzltRGFxKyswdi9DQm9ZblZCMnVpK1ByMnFaQVdaaExmOWpENHZJaEJsVEtJSGxiR21vL3B6ZndYdUNISWFzOEF0azY0aHl4RVdJOWNGeHJiVUU2WUU1L0tZQkxlSUZ5Z0pmNGdCQWw3ZWFyaEF3MGtocHJSaEhCUTQ5S3dDdFVkMHY3MWxWaHBCODhzNTZUMjN5ZGdaWkJLKzluTUM4eUlDRVRVSmxMQ1hZT1ZmZVViK0NuUjhEcW9YSnhKWkQvWC9TVDVLYnFEZDRUcVpxUWtWWG9MT21nUmZJWDZ2a2RDNkNTeUhxak9GbU5LbWlFR0JXZW1vT0d6MVVkMXZSNW9pTG9ZOWpqVjU3bURwZjdneWdrd2k4YlNmRTVnWEVZaW9TZUFiR0t0SmxlbjV0YmNDVTlsVktyZCt1ZFRjVU5QeXJEZ2M1dU5YMEhRdW0vdmtZakltc1ZSajdQZFMrUmZZSy9SYmtHbGtTSWhDVE9rUUdZcW5rVVZwWlBmYlYveEcyUDRNbkxiL3Nwdk5IMllTbnZaekV2TWlGeUpxRW0zZXFlRzVxaFZtYndYV3lLQ1hyV0Jlek5RSmVVNzZVRWMzcjZEYkZKOHhpU2J4Ykd2SHc3MndRU0dtZEluNmJXUTlKNkprQ1dINXJCWDFBblEraDB3UjN4MzZWRmNTOGxWZzBiMmxQK2ttWHB1ZVpQTzBIN1RRclVGbERrcDNJYUltMGVJMWF6RTVCMG9TcHdKYWNtc283MWprcmczcmN1bXkxYjB0RVF3OTFFRnlueGhKVGVMSmVHSFk2UUs1bnZxc1habFNLY1NVTGlGckp1UFFuSUQ3blMwLzlIaWxYRUUvM2hZUzFEcUpmSmo2TjEzTnpKaEVrbTAvUU5oQlBLdlo0QmdYSW1vU29sTjdpckY0cHdKSzlvSkpIVndZNWRnZmF2bUZTa2tTZUpEOFN0SExzdHlPR0dJU3l4aGUzUk1VL0lzaW0rVTFvUkJUdW96RXhjeDdoU2ZnZm1jVm9QUGxMSWVLYWZJSHg0NzZuSno2MkwzcXFqRWR1dmVUaXRIM29tbTIvZFJQWUY3a1FrUk1BdC9tNWxzb24xM1Zhalc1L3FvQ0ttNTZxSDVQWnA1aFY3WGswZTRkb2Rmb1krWm9XaENUZUw5WnFkTmkrZHJZZFUyRTN5bkVsQTZYQk00YVBmZDRFdTUzUm9OcXFPc3cxUkNQamd6d1lYT0pKTnQrVG1SZTVFQkVUQUlMSmplYzJub3FFTndmT0lJa01VdTlRdzlQVU5RZDBpVEdkMVlqU0F2WEpPQ1FaSGFyT253RnIvUkZJYVowS1lGMTJuSE1uWUQ3VFRVb01ZNHRpYytUa2tsL29FbGsyMC9qSkZxVUF4RXhDY3dkTHJ1MXpWYWdPb0x6Vm1HMHkzSkxDNmJVWDAwTXRjQVpYTWhBUnRja0RobkxUSlhxTExUM3RBdWpFRlBhNWgwWVhxTWpjL3NFM0c5YXF0amhwWkY1OVBKZCtGQ2ZteGhvRXBuMmN6THpJZ2NpWWhJcm5tOWZrQXBVaGx0b1Z3aTBodWswWGZRazFXUGkydkdsM2JZNHh5VDRmeVFSZHlEQnRnUjU5aUc2VVlncEhTSWo1YmxBSnhQMUUzQy9VL0V5dEZadXl2UStxa0tnU1dEbFo4OHArbVRtUlE1RXhDVFEwYmxGaXZLZENzeU90QjF3a0ZuL2NHb1lUb2kxTU1hQ2RrekRwWmJrZEV6aUtiRFJMaFd3b3M4QjBJUWlta0pNNmFLODJiUWxPblpWYVVRMlQrbVlldGlPMDBKSExqOVVoalVKMm40d0w3cFdXdGxNQmdjaVloSWJ6aWtKYndWbWh0Nm80NXFzakpUYnFzdXBPTlRobUVUVnQzYzRONHpSVW9ncGJjRVFFblNlS1RJMFJ1clUvQ1hXd2picUR2VnFaWXU0dktHakJHMC9tQmR0K3pVcUZXdERSRXlpNTFpdnR3THRrY3h5K3NRZUI2eVhYNXVscW43Q3pMWko4SFhoYkljMVZHdW1FRk82WkMycWJxdEJaNkkyWWt2S0tXQmZDQng0V25yUWJHSDd5NzVDVFlLMkg3ZzFYVnZPa0dFYkltSVM3cGZBdkJYb3VRQ1gxR0ZxcEptSVhaZzYxRUdndFRuR0g3Wk5vZzJUMk0wVWVaSE9iVE1jbmdnS01hVTlXWXFpTnR4K0E5OFF2VkhFUGt6YXBjQ2VycVlIelFaWkt3dzFDZHArMERFT295L05ZME5FVE1JOWtlT3R3R2htaVM0cTIyNm9nbUYwRFcwUTExNFk5MWk0YkpPQU9wN1hRYWIxT1lBeTVWT0lLVjFHRm5nUG1kUCswSmRrUjdPU0lpbjdTdURBVTFPN05MTVVGcTlKSEdRWFdHbjdhUVVPVDFSaFF0c1F1U2FCSlMxN3Z1cXJBRlkvaWJoeVpJMnVrcGZMYm5HM2hVVmtGM2tzbG5FSExaUGdmcFA3b3Bnb2ZIcUljL1FVWWtxWHJkV00yN0pPeVAxMnREZ0lISGg2UHk2enRlblhHcjBtVWZkME1xVDluTkM4eUliSU5RbU1xWGFINHF2QS9JaG0yYUliSHc2MFpRamVDSEZsdGdMS3lCaVIxeklKT0xXK2ZlcUxZZE5PUnc4S01hVWQ1Z0RpZ252d1pYOE1JMnN6Y09CcHl4MjZSZjAvRjBiN2pFbFVudlRYL3c4Zy9kWGZmTktxWWVJQnQvM2d3TkhqVHZLUWhBMlJheEk0a21PN21iNEtYUFI1alpWL2Z1WDRwZDhUcE02R1UwSlFsanltS2lERHRaMlhYaFRQTlg3SnE0bzR2R2xmZWZqNHVWYUNaUkl0YU5LM2tsU1Fma1hxcWU5b3ZPYVgwb2Y4VU9QbnVvcHo5b3F1Q0lXWTBpSkRDY2pSMGFreWt1UkpmLzBSS1BxRHYva2tFMk1Gdm5MMzBROEs4aXUxbzErMTRnY0hPNzZuUU9yS3BVeXhUK0ozcVhxcnp5bnJ5cGpFQVgrMDRuSy82MmkxbjhwMy8wWVA1OXllL2YrbWVGb1NTMVhHaGlnMWlmbUdVaUh0ZUgwVldQR1k1V0tWZjhMQWVuWEcwb3dHMjg0NFJGTkwwZXBReHpETEoxTlM0eGVXS2k5SlBzM1kvZndMUkV1N01tTnFFbnhOMkhjSWNjNmQvaitFODJJTmRyT3Z5djBBT3pLK1FkV0VLTVNVNXBuTFFBNTNXT21yRDlYeko1MXRSM2doVUI2UG1HZkhKYzlKK0FZZVVsZFo1VDlrdDU1L0R6dGVsMVQ2NnpHSisxOXo3eWZ1dlhLLzYvVWxhZnRSajUvWHhYUFl1RnhsVW9pU0pEVUorNkN1VnRWVGdZTnNrMTVzc05mMms2ZXlJTGQ1eFptdDZJS0d1c1BINWhkMVN3Tms0ZVRXaTFlVGhiZVVYTUQ3T2p2YVM1N0cxcGNicXZXbkpzSFh2M3kydWZoeVc1MFBzK05YSlpXNmZzcEwrT2U0RFRQaE5LTU1oWmpTa0ZnSzhzUThtZVhHOGIwLytZbFBvS1UxeUw0QVpFNnhGL2NyUGU3WFZsKzlDdXUvYm10ZUhNYVRVRWFYOHVtNjJwTlRwUDc2UFkwSC9sR0cyZi8vRXFtd05KUzJueTh6Mk13blB2R3hlKzkzVjlRRWI5bktHSWhzazFoNjhDLytBcVAvaitEUGhGOWhOTWhXb0pseGZKYXI4dE50WHpmZG5NbnVDY3dFY1hreWVxS2EzQ0l5cDdJOGpDUnFvY1BrQjJwNzlzeUpNR1ZKaks3YmlHMC9qZ21xZktpcFNheEJqODFzRmpmbWY3TGpQY1RnRFBtT1NHakREMTVSWFF6ZmpkOFNzUW1GbU5LUVVBcHl2QklteTVQaTgzNTd2UEhPNHZHSVB6UDUrOW11THk4ai93cEo2cG9wTGwzWFRsRFo0U1lSMkg3S1ZzYUNLQjBsZUZYZ3dHVU4yRVdpbW5ueUcreVJWYzZEVWZtNjRMMjRJMjcrbnd2REhQcnhpNUl2T0EzeGlwaFp5YmhVYW01ZWxlUEEwdkcraGlrMWlUcGE5SGFPbWpvYUp2VlJFYjVEN2VFMjFoTWNkNVlqRGpjSkNWOUNJYVowZ3FHbERPU1lrbDdWT3VUZjU0LzdQTEhCOXByWGtnU3pTbkpXTlQ5bmdvOC8wa0VIZFgyT3lLSHJtdnh1a1lCd2t3aHJQNlVyWTBIa21nUWViS0hpU0d6UUZTUDBFRHN5MDc2YVpyUUJhZTRGckhQVHlpWndCNTVmdStVeVFnWForTDdhOE0ySTg0Uk5hNGU1aWlJbFUyb1NOY1QxODNLcStLWWVJTkZlOWhCMzZTWitWbFFYZ1RpTkxJV1kwcnhUM2tGV1hFR1FKNzNNeUM1ek83OGI4aFBIUGZianZDS3dlcTVkNERXWG1VZVp1bUpOYUk5TFdTanVmVEp6aWJ5U3c5cFA2Y3BZRUxrbTBjcFllMFl6M1p4TVFzOWdoOW5JS285dWJwdkViQUJMcC8xczdIZUo3L3I3ZnY1N2xqbU53WVBqMTJZYUV4S3FxZzZRSDEzZEM4a2dlYXA2Rm5SZ0ZpQ01TV0I2TmhBNlBNekxxclNHNkxiYjN3UjVxRUJEdTlYSkZHSktnMVUzMXlESWs3cHZ4NFJVZkZuTnErcnMrQWtrVlV1TkVpdHEyRE15VWRjZFJkVGs1SGUrZU5BSk5nbC8rekVGeTBENXlsZ1F1U1pSTTFpVE1neUpqbm5MRUR4ZzdZVkNXNUZXNnpvY0xvRmVJNXRzcjRTZ2NUbVhXNXdyRE1qelN6Y1FOekdQZ29zaW15YjNWZmJ5dURMeEdDUmtOdmc2MnFrd0pvRitXOGRsTXVvSWE2TzFKU2JZMVcwa3diNGtBK1R2aUJDRm1OS2xJVWVYNzV2NXkyTDE3MFhWWkRma2ptUER2MXFndWNuOVVDOFk2SGlycm1veFlhWlloY3ovWG10SjlPNXRQNVNwZkdVc2lCeVR3SkZkZHhHWUZvWGxSMnRxTGxLYmFhK1BaM2NWY1F1RmJ3aWdQMTBYR2UwZnRYYUVkcFc5VkR1MDJkTndUZkt2cHpHRFF6MjlSbldJelAzQi9JcWpicGhoaU9yNUdwUGcxbFg4elBucjR0L1doYUVyQms1aVRJVTJNaGJnY3hQSlFqd3k1Rmk0Sk1zK3NrVG5kK09xSkZGTmpuaFZHNmpEbEVjY2tBTFFRNWk2SHNvS3RxL21aUmJ4ODNLOW81QkhKSHJiRDgxV3ZqSVdSSTVKQVB3Qnp4VXJkVzRuanl3cDNBMzJPSlFyL3NjdzJJMTg4azQxM29VbTViK091ZzRqSVhpcnhtWHdKOGsrRWpYZ1d1STZ5SEYybHAvMTREMzM3a29lODR0SG9ic0xtTVFOR1c5TVlnMUtxRGlUZ3dSUTJycU8ydWZ6SHpHVndOeE1iMmMwVlRxRm1OS2xJWWR6VnV5MWNMWDRWSjlmUGZtQXYwUmRJWm1hODd0QjJvMWQxems1RkRldjUrUXRHZTF2UDBSSWJtWCs4bWUvOERGMXBzVE5Za0hrbUFRNk11N2VGbDJ3ZjZleEhESjIxZkJYQlk1enhXWlZxdnN4b25NQ2FDNzhvdXNkT2R3aXVtMU92YTI1eDFkTUp0U0oxQkpKOEpZME5oZ1Nya2xtWXhJUXF1T01HRGVBaVVzNmVvSjlLeEU0b1gwckEwVmZMcEdsRUZPNlBPUXJnMTNMUmExY1ZUbHluKzI3K2hkU1RYZkZGczFXaStPclVXSXhvOUV0bEJDZUdOQitjaXNEeFhLZXVRV1JZeEtZRjF3ZG9CdDZ5TDdOMHJINnZxUXBrRGh3WkV5WmN3b3EyNkMyWTBzZkhHN3hTbWJtbjBYNWFyTFhBc3NVTys1YW5OLzdPa1U4K1Fva1dna2lXRThmeFlvWjZJeEpiQXpVQVhhVURxZHRMcXg5QTRMVEVRZHJUN0pNQ2pHbE82VWhYMkhGeXowb2QxcVBJMmJwUUNxamZ3MDRPc0s1OTVnelRqdDFoVVZmaFRlWTJvaVRzendSMEg1eUsxTzV1NUV6bWxzUU9TYUJudkR5QUIxaE5hc1dDem81cTY1b05uMjRvVnNXUTFJbll5cTJVcS9aNlNPR1N4L3F3TGhpTkg0R3REVVhoc2l1SnRheWJRaFk2dVFERXpRbTBXTjJPOVZpN0RzeVhUWDBQZ2U2ZmgwMDNJb2RGYTJQUXhHSStXeDZSTWl0NTIxVUlJRVYxYWJSajJyLzBPYXd3YkhqVmJobFJsQVI0ZFFWV1NIYi9MK3dKM2U1cUlEMlUxQVp6Tmk4emMrQ3lER0pGZFA5NVdwSm5nK015RUlRVDdxTEl5TDJBNFN2bkhhT1FtcnBOZE5jWFhnQ1gvM0VGWDZvQTIzUTB0aVNqWVIxVGE1bG5HODhXT09kTmMwWVlreWlDaDEyZFc3dnZXWXYxVzF3RUQ3ZEIrT0JHYk9TaTJyaGpFQk1UV0lJeUZkUzNiMjZJZkxTdGt6QmdvN1A3N1hCOFlnZ0p1SFVWVW84MUY2bkozZTVxSUQyVTFBWnM0aEJDclVnY2t5aW5UNGZrc09ROEF6dEZvOW5hdzJaNHZsZTRzdmE2ZVV3OEdpNUpwOHlqQmlxb3pIaXVoWXFwcDdPQ2R3c0s1WkxlSkJwRjJnVHBsNGRNNFk0Sm1IajRvb0d4U2M5ZlJQYk5NKzFaY3dybVZOOUI0R1lPK08yNkNFZ24wc0hScU5DVHNCeTVHd09HeHc3WG9XcnppamgxbFhPbG5yWFBkbUdpaXJSZmp5VmdUWmRYN0VXUkk1SkFPMitqOStLZzV0b1VUZzlnKzdPWEFlOG96MjBiQVFwUGJyMFg2SktSbkJCQUEyR1g3NnV6WnVya1djK2w1aWU1Mkt6TWJOOHRHOFZrVzVCR0pQb1FBVnZjVG9TZmJzWlpjUVNwN0poeTlMMGNFOGc1c2RXdEJSK0h3Snk2M25ia254aDZLazBjMUp0Y0p3RVNYUWN2Tnk2b2hIK0RWeUh2aWZiVUZFbDJvK25NcGpaZUV1MUlISk1vcGZEYndseG53K2Z3VytucVczdUhMVGMvbURwZzJtNkNOVWMrRWhpZVZMdDhxWE51VmdFZDdTMi9DenBWeitUVHFaZHROSnBHWjZ4TmtCakVtaW5ab1ppUy85UG1qaE03UWhSRFQxcHMvMFV2U3poUWl3K1ZhMmw0RDRNNUdnYWxvVEM0SnJ6UUZOV0M1dzAwb1JjazNEcktsYXZMNWdoMXVRWk5sQ2kvWGdxYzlHTThHNzVGa1NPU2FRZWdjdHZVZTd6Z29kdHU5QnQ0TGt3cUQ4b1llVld1Zm5CQStpUXpsSHorV1FLZW9sQkNvSXgyeTZRN2JLU0RSRTNWTkNZUk1jWkJGUXF6cFdhbGxDM0YvOTRzNVlkQitZTlZ6VjNmVWVHWElpcFNRd0R1ZFVGNnNMeTd2czVqa1VldjR4M1RjS3BLNS90UFpxMFhkZWhXRnB4YW9uMjQ2bk1TbWFXS0V1eklISk13aHJGODlSeUhWdllsdDA1dHRHVXpBSllub1NHN1dybE1aV0k1NDA4eC9ROVVvakdIZzVFWlIxT3hNQW5sQmVhN0RVVk5DYlI4cjlBZE5Fc0xkU3N0aS8ra2xWS1c5RzJBWUZWR1VYbkRvUW1GUWlDZk01MjJwVHFPYmRlK0lCaVNYRG5FazVkcFVtSXN5dFdoaEdDSmRxUHB6TFpXYUpVeFlMSU5nbDBYdVlSR3AzSmdyUzdITExtdG9SRG1NVEdwc25xRDVTb2tsOEFqZTB3NXYxM1o4b25hS2g0MDV0Z1I4TEtWbTFhdkJCZ2hrTTA0MjJWYWt3QzRPdE5hRHVqV1dmQlFvY1paY1JtaEJxcTlxMVJWcGZwUWl4T2tWbmFyTGtsQlVGdVBXOWJPMSs0RnQ2N1dObWRGU2UzcnR6VGUzVEtta2RaMllZS2xtZy9uc28wbllXQVZBRUxJdHNrNE5nK2xqTEpFTWJwcmgzblBxKzJ1NktKNS9NMmw5M09xc0pwSCt0SkhDWUtwUjczUXpNZStNeWVaczRlLzhmYWhYSEhJYUtyY2hpVHFQc0hxdDZPWW5Tbk1GaSt1aVVUcXVrb3U2aHR5b1dZbXNRd2tGdUw3a3FmdkJ1YXM5Nnp5MlB4eFRzbTRkWlZtTVNobm56NU1wZU1DMjgvdnNwVWMzd1VDeUxiSkN3bjJhaEpGNlRkcmRUOWRLYkpjNkJ4L3VMQVB0anVMazB4b3dUZ3k0VWpEbzB6WnA4cFBIUFdtVHN2cWhIejVTamRueWZHSkNEVzlpQ1Z4SXF4SGZRMkpwd2dtOTRic1Z6VkMzcUVkaUVXWTBvL1ZYRVl5RmU4UTFncU13M1owLzAwZG1ESTJiMTI2eXBNb3JOalJPU2VNakljQXdMaDdjZFhHY3RSZGNxeElMSk5Bczk5MCtFRHNVSm1vekNiYnNwVFQyZWFQSElONzdOdnBxbmVFRXgzSjV1dzRIdFZRc1FWdmk4aEJEVlROejhybU1ZUWpXbXlwTnZXZXF5TWdRZHZlczlPYWgzR0pGQnpNNHFrTXVlTkdmRkpjUm9QSmVSMEV4MnFXU3BiMFp0WkxzVENhZXM2ZVcra1ZCRGtZQnJZVVNtUk1FZXRobFhJd0dEVDdwVGN1aVo0NE1lcDM4UlhGZ0k2cGZ3Uy9lM0h5KytwREFEZjgvSmFFTmttZ1JGaGgvTFRCV2xZbmlXejV4clJHcXE3U3lVUUdwaG9UenhOR2ZaOUNTNEJHcG5XbWtyTUN4R04vV3oxVExzQU5LYnRXdVVaazhDVTJ3d2RxY3cxTTNyaDZhVE5BbXU4YW1LQjFtTmE0TVpsbGRHRldGUndMNVZKS3JDR2dnZEJIblFTVnBZQTA5OU15d29PNlpmN1JBYTNydHdrTEJ2SVAyVVVXSmkzL2ZqemVpb0R3RmU5ekRrbllRSHZWb2FmTEVqRHpOWlRucWJyMkVHQTB6b3JyN3ovVTFRRHJOMVlBcFFvdnFDVGQxMU9pL09HMmg1RDlqS0t5S1p1alM3TFV4OSs0SS9UR09Wd0xyM2oxcmFLaEVsb2Z3dTZtcFp1VElMM2pOMVVnQXBWamU3bytjMklJUTZoN0FvV1RCczJkUzd6NHBVTHNUaXpzcTZaaE50MkxhWDRLREVRY3B3YTBVNlpsZE1iaExqck1tRnF4ekM0NEpob0s5QzJDM0RxaWxmeUFjMjJ4UXZhcm9DVkVoVDB0aDkvVGs5bDlDenh2OVYreDgxalFXU1BFZ2UreCtybTVCVzA2bGQzbXlPOHJFMmJ2MzU4ajQyVlNFSWYyTFY1WlBoZHdNMS9IWG00N2Z3NGRKMDJOanZCSDY2N0dpdW1XWFpmeDdKVTJTNFdPa2ZQMDZMUjRVaFhSL2d4cG1jM0pzSDlBZFdXMG5LbjFMSVNZbUF5cWU4Q1ExQUVCcGZMaW45SkYwVWdGbTFxTk1pRDNxcVRhbUNtc2lkRGF6ZVVZdERkQVVkSDIvYzEyeTZkdW9MTEdTQnBkV3dwUVdGLysvRm05VlJHelJJL3dGN1N1T2JreVhtckRzMWwxZUh6RWM2ajMzQW9Qdkc0YnVXWlB1NG1UV29BQUt4djhZd2N4QitkWlA3NnAwQW9ZTEpWVkp6Vk4rQVZmOVAzSzRlei9scE1EYmNrQjZaWk54UXZyT09hTHNDWVJGSmw3S3FPMWZlMXRHL0dzWjhuZERUdjJaVlJZZkRSMmt3Ynh3eHRTRWZLTEE0OUJPUkozZGl6MFNFbjBETk5vRzRxNllManplaXNSemgxQmJ0ZGRaRG81cnRlSVdHUkpkcVBwekp5bGpoN3ZKVWN1b2MvTFlqc1VhTGxXeldoaXRiU0JpR1dtT3luQjVQWXR2Zzd6K0VjVjYwWUJPRnB1aEVqVXAxeUpuYm90SytrdmM2THY0aFB3Q3lubFFmcXF6ak9mSE1WQnEwYUJweUJHMHJSdGxYSjFDUWcxNWlVWWt4cU96ckVsMTFTazJnYUJ4V0FiU21lZzAzRDdFQ01XSWNtRllDRWJaTXhTYnlRSnoyanZNWHFCaXVmRTNUTlRIbHFXakVDanB0TlVUUDJTTzNVRlF6RXRRT1VYaG1Ca1NIdEo3OHljcFpZZlR0NlFETXFpNEl0aUd5VHFJV3MxVlh0Tm81ZTdySlZGZmY1WE9BTDdXdTBnOUxlbkpWdGxDQ2NrRXhUTEpMbmFyd3MzMGhzb1JMd0NQc3FvL2hVVUtXenhXZnVteklPWGRzTmxWcTFlcm5VSktDSGl6RnN5bzdBVnk5VmZsNlNEa09iZFJYZDBRRitLUENxaXBRM2gzWXJ3QWZtN1pUWkR6a0VicVk4L2xCVGZMZ1k0NlBhSFZreXgrMEpPTWorK2VkM2laRHB0RDlCU3ZydXJHQWpKcEYzeW9pSXpDTkQyazlCWlRpMFQ4Y0FzVzlzWHhaa1FXU2JCTkhkcjVTekdnT1QzVXpaS3VpeHI2Zmt3WXNRUHFRdGRvNmwzV1hLTzNTb25qYXFJQm11eG5lSVZydDB0Q3FPMDNXVmhEbmVaTDhFUzBNN3Y2eml6RndDYmtIcVhxWW13U2NUZTRwWDNUcTgvdnJxNmJZbXppeHRxbWpNSmRabGNORmFrSElnUnJKRHV4VUlnaHh0MUhvc3FtajNocTZiUXdIaDZ1bGMxSDRGQlVkTXBwd1pQZkxKY1ZXTDdEbk43ZWxHcGt6UE8yV2tjdys0QjdTZi9Nb0FpUjE4YkxITFAwQ3VkMFpsZVJaRWxrbWdpd2pvY052c3NWUnBOSVFiS2ZWK05Jc2RRMVlhdXdqdjAxRmlMVjNOTkt6REI5Q1AwOGRUTE16UnVGSVRyZllPWGlOSTZxdXNoMWdUV09EdkNxT0Y4RHJ3cTZuVjNyZG5pNmxKOEhlQjNEbk4xN21obWVzd2RSZWE3TGl2NG1GejJ6TDRaUXRWQjJJa083UlRnU1FJY2d4TGU2ckF2QnZVNCs0TWhpQmxDdVpjRGdWSHZQVkU1YUhwYUtBZ3hhb3Ixc3NhNmFBb1NzODdaWlNuR29rUGFELzVsUUY0NjhuN2VTdnYyYzFZK0FoN3VpRExKTkQvbWFVVW5aeTlyemhyU0ZYTGltYlpXK1hNODVkRXJubmhIVmcrbXBUVnBqYVNMYUpFVER2dHh3Tnp0U3lOUHlOYmJYTUhlZEg4dFlRTnFIandlbENWNnN0MDNKcHlkbUE1dWlORmttVVM2Q2dkRzVoeXoxMmg4WGVsTFBoZ1A2V2xRdHFPREhldTZ6aStQWnJPeTNtc1M1ZUhIQTIybjByM2hqYWtvZGNicW5MNjIyRG9DM2FRd1FLSGQ3RFdBb09TeHB1YXVhWk5YUkZWZjdRcEJxQUxtcUVaMHNxTXJFd2dvUDNrVndaTnZMOTB6SzMzeWU1S3BnMlJaUktvOTZhcmdXOUJlbHExRGNsNVJ6citMSFRlZ080SUVxYmtrRFQzYmM3aVRBMTV4QWIzNWs3cUtya0N5NHUxTko1VmJsR2pqM2hyaHRoaVY2ZU9lSngxQWN4VlRtN2NaSHE4QUdXWkJQb2Q5Y1ZYa2F0U0ZUMkNDUE1mYkVaZWxzUSt1eVVrQ1VyM1F1TEx4RElka3hBSFlrcGJGUWlFSEo5ZDBLTHo3bEFldzhNeSszNzFQSjlpeHNyVjllMEFBQ0FBU1VSQlZGNEtqbmlIS2RPdFZiVnA4d0xTdWliSkI0NjdhOEtQTWp1UlZkcks4blR5eHdlMG4veks4Rm5paHVtUXJBSnNpQ3lUd09yaWpzWEZQY1Q3T3JiMWkwVDg5NERGaEc1dVQ1TExMYlNCS3NkcTduRVJNOFVUWUNUYk1sMy90a2doT242b2U4a1ZXRjRHT3VrOVdkWlNUVDMzdjhmcHRkUURhN0MzdDdCWTVsNHQwYVR2WkwrbFd6RlB0azBDSHV4eDErVDVHUXJjZ2VyNndhWnNnL1BXbGFQU3RKMHVGMkx1dkk4RytRVmlZa2JKTkZBWFdrM2ZoR2ZCN2JXU0xwWlJjUGhETnU2VkVkQjBPcnAwTS91cmVOb1lOUHFZYys4cFptZSthUVFFQndMYVQzNWxNRXU4VTM1Z21wUm5RMlNaeElveitpR1BkMEVhVGFwdnlkTmJIUGhqbVM3M0lqSGs4eVVLZmNGa0VHMWZEZHBXN01TeVlUeWQzYko1dE1aVG5WdDlLNitPRmhOdGJTeFcraVgyeUc3eTc5bFBZVWE4YWFKdGsrQ3ppWnQ5bVZSNUMvdDl3eVFEcXZOWVVKL0JWNmxvTHJ3Q2R6cURFb0dZVzNGZjhmT2IxalFZOG9ELzNqNWtQd3JKclUzWTZBNENuM0hubnFaSUpQRngzdllkUlJUcWpyN1FYT2FwZjVyLzZaQnc0TVZhR0dlQWk3Sm5HSWNJQkxTZi9Nb2M0aTl1dG4yRjJoQlpKdEVtN1N0blFkcXQwbEtEL1FwcWZSZmpGb0dYN285V3YyNlc3eERoT0tGY0Z5Q3l5dThuY2tINnQwb0xraG92L1ZOMmE4L09tMDU2K0pyU2p6M2JUaFBoRDdQakdudXh1eDNwbU1ReURQU1JIK0M4ZjFsbFA1SEoveGwyY3pkNVJwVTk0YVRnNjdDcnlWODFQdXBFdWhEemxmMDlLNzBzNUJqTEJzNFJaOW5IaytSRG1Bek5zNXVybFlkb3UwbkJnUjR3NDJONEJNNjF3aDYzYVZGWERnTXNndHZRaTVZN2VoaDBGNmZzVEVIaGtQYVRYeGxZODlHLzhuV2lOa1NXU1lEZjBTcTdJQzJTeWNnRlIrRG9DbU52bEFWdHdBenR4MnQ1NkZMMnJKaHJPZVVNVDlUcHVCWWtpaytFb2ZIUGRSM3VkTklEUThPbEttVHgvTGI0QTdjRHUzMDZKcEVzZEpEdnZ2ZDg0V0dtL3RIRnlvd2dWcHBxalAybzJ5Tk0xZGp4RmNwT0lNYUVkc2NXVlJKeTlQelg3T3plc0RENHR5UHArL2cvaDRtV2JQR2w0UERJVng2OS9KYVZ5SU8yNDhIcEptUDM0dk9HZjhiRC9Pc2tOVE4vMHZzS21WTkdnblhnVDFEN3lhMU1EdzlJYStVVVpVTmttVVRQZFRtekM5SlN5QUc3NmtoYit2UGEwZSsrU2tWVmZ2SCsvMnlucnVsRlBSMDVUVlpUZFB3d2Q0elBicGNiS0VSby9BcVhHWk9lTFJXRFAwRlpmaWhYTkI1MjJxaGRrMGlXL29SRER0RC90U3RjVVI5NW1OMlhTVm42d3BXamYwellLY1NVTGdjNW5QOTFVb0NIL08ySGoyUUR2cXR4bnd5a1RCWTRLcEtheEpJejNRSFQ1ei9HZnZLZGZjWDl0SWNmV0ZkQmpMTGltV1ZQR1dtRzRudFkrOG1yVEkxZC9sclZONW14SWJKTW91TzIxdXlDdEZSMnJveXpzdTh1Ly9KWjdNQkJ2QmdUSzdYdHpGU3RoQ0dDTUs5ZGxVMlk4WjE1c2p2MlBoUXhpU1Q1cTErK3doNTRwNVkwaEI0aUM0V1kwb1Z5TTVDalFhZEdYSmcxTDlFQ1I3SlV5RnlENzFoMzgzSzc4VzNoWW5sT0dibHNlZFJJN1VlWWRvWHUwcUVvQnlMTEpKamJXcHM3NE0zTUJmajZCM1VrODlSSGZNdmV5dU44OVlFYnFRWFMzQ1NzOVZsYnZtNWFhUXI3QmpxUGJGTTkxenZXaWU0aHRveEpHTGFSQWhSaVNoY0t6MEErTzl4WWFoVmlnU05qRnpLamM5UDE3YXpNSkZnWHJjeHp5b2p3NVpBanRSOXAybWpUZTBTNkExRnFFbGdZdUdaelpoZWtaU29zeW1ZckRwdlZlTTFXTTUyeGpobjZQa1AzaTRlV2hJeldYMHZKdWFUMUtXbGJMbFovcklua21FeUNRa3hwVzZGTU9BUDVEQjJwTTFrR1JWamdTTlpGZmR6RDVGeWpmWjlKSVlFVzk3dDlwNHdJWHc0NVV2dFJIVHpkYk9DYlVvK2w1YVVtQVJQYVN1T1RKTHNnclZKYkdTT3pzemxobUprakV3dHkxQXQxK0VzUmNBcDNTMlVvWXJiK1J3Y09KempsNmJUM2RVa21URzB0ejI5TUpvSEJkYzhwbDlKT29rdGtJTWZLK0RXWHBUUmxnU1B6WHZvV2xYSEI3aWxvb2swM01KeDRUeG5aVExuaDBkcVArcXZNRGdka3dSeE1RR0VPUktsSndJUldNNnJvTlhBN3djbHZKMlREV0d2WWRXSXZsWm1JT0RrekJQUzErdXRNY3NtSURkTlBvRXZlUXVhTFloKzMxU1Z5bkcwSkxHOW1JU01aaGlJcHhKUXVFSnFCUE9tRnV2bTVVbE53Rk12Y0Rjb2IybGJGSm9YdmxCRVY2S2RIYXo5cXNhZkQrN3dMdGxVN0VBbVQrT3I5MS9uZzRaa2pPQXZTU3N0THB2WDQxYlppTTA3b21yMTFhekVPRWF6VEVXZ0lHV21XMUFOWGMwbDU0cktSY3NqUW9WUHF1RXlDUWt4cHFwVkZaeUN2cEdkdUxMWlN3UlFjbGExOUxaTy9SenEvRElPTWdNWDZUeG5sOEpQbzBkcVBXbmtRcDE1dHEzWWg0aVlCL3hqVHBVTmZCMTd6RExxdUFLS3pTMmFjMEdZWWNLNFVMeVdWOWlZTkU1bDY0SENOdUlBVnZueThwSHFKVHg5dEthRTlaeXdkbDBsUWlDbGRVTU1NNVBQaFBWaWUyQlFjamNKNmhqV3dzZWFlTXNvSTlFYU0xbjZhY3NJamVyV0RuYlFBRnlKdUVuTllTZWQ3akpzcGt3b3BKNExFaCt0Rm5kQ0tieVFpMGdQSmsxeUJGWWNPZEtPWEhoTk1BbTdadEp4MVlYTlB6U2N4N3BzRGNWQjBYQ2FCcmE1ZEJ3ZEtPNGtPUVNISHN2ZU93MUNleUV4UEtwbkJreTlFV2pQVS9ESnlUeG5sWjdGU1Jtdy93bU5TaHdHcUZzQXVSTndrOW9WSlZNbVVqbXVTV1pBVzZzMEVnMHlkMEhsN2JtcFZ0WHlRcjhDdWxzK1dsOFB5d01Yd29CWWgycHNpQTh4UHJRcTRVNG54bVFTRm1OSjU5ZUE5RzJtYXpaSG5PeFk0c3R4TGRyZWdWYWw1L0c2ZGx0NXpUeG1sTEFXaEVkdVBjbnI1cXRXQ3ZYN3ZRc1JOb29uemFyQWQ5ZFJ0alRLT3FVaGM4cmxZZGpZVHBrN29ZY2crcXNsZEZNQUs3SnVLMHEyMHlpOVlSRTdRcXVpQnJOMDhIeVZxWGNGZk55YUJVTjhTTWJaUmdrSk1hVXNIRXFTUUw3c2JzSVE3aUxUQWtmeUgrc0NTbmYwZ2FCYS9rWGZLeUJhVkd4NnQvY0RYN25MUlRYVCs5dDl3RTRpVVNYd2JKOEZKNzhJelp4eFRIb2xYa3V6RHlqTEsvMHVkMEk3SDdQdzVCOFZXR1hFdDhqUElkNW55MDNtS1ZWSGxjRllhdDh4L0dxSXc2VGhoMUxRWEtzWTNTbVFnSGhyeWk1N1pZREVXbVZRTEhKbldXYy93OEYzZHE1NVlHdFZqdU5UWko1bzJtQjZ0L2FoWklsNlp1WlpVdDlQU0NFVGNKSEJXcjQ5R3NaNHk2VkRHTVpVSk00RmIwTlFKblNMdll1cGl5dC9Mck1DdU9hM1lYNVpWMFo0NkJ2b2w5dExHZGNuZFltcWV0Y0hFSzFsR3h0aEdDYXovcWJKVldaUTJLcEFBaFR6WnNBOG1FK1pBMGdKSDVMaVVPYzRob210WW94bDRZZFBuYStoaDNNb056S1VZUm13L2w5UThjTGwyOUM1YlZ3SVJONG0xbzEzMC9ENVhNT09ZU3QyV2ZTT0twMTdVQ1YwTEdsczlnakpSR0grM01wRTVFYzNObkFRcjJxcm8welVRZDkzL0FzV3h3ZVI3SjA5bTdEbFdwakZPcjdHbjZRN2FsSGJVc0FnS2VjVWQxaXpPOEtBRmpzaTA0Zk9iK0pJbG10R0FTNnpYK0U0WkRjZ25rMGRzUDVYT2pwUXo5Yno3dWpMRWZ5bEUzQ1FXMlE4bnovUnVHRkRIVk12WkQ1dmFpcSsvNkR5NFY5VzZqUlUxWEJCZW9XNjRBd1dZejVNVmNZcGpCcmtNRjluci9nRFFQY1RZejdzODR4c2xFZ294cFYxRkRFVWhudzd2T293TUdpRGdMT1UwL1VYM2JYTXFSZEJ5dlFaai9KNDNlVURraWJVZnB4d0tFVGVKNU1ONHk4RzNpSUR6alplZDNKcVlEWE5RblkvQWNXL3p1aFl3NHYyUW5NY3FFamNUc3VJeVlDaHZ3dis5RjA3d3gwbEJZelFKQ2pHbGlTYWFKSkFuUGR0RDBFd2w3d1NjeGQvUHlWOGZQRk9FTWZETWpPM2t5Q2lLUHJuMjQ1UkNJUklta2R4Vit5ZDloMDBTR2NmVThEU0RPbWx5SEtUdTkwR04wT0JBcVJYWVhrQ3A2THk2aGFYLzFqMVgyR3QrNUlPVVo0d21rVkNJS1UxMWtUU0JYSDl4d2M4Y0Zqc1FIQzFtZm5CRHp6MWxwR1VVM1Urcy9UaUZaQ0NTSnVId3BBUjFUTk9VZWZvcVlwb2tRb3ZpZmZZcTI3VGlGd2NqWm5FWEJiRTdFTG9DaTVVMExLWVdYQi9peHExZjlTcmc4eWExMlQvQW4yQjRrMGFPcEJCVG1oYmdnenpaRCtxNnFDaERsd1NuNlhVMWpEUUVjazhaMlV3NTRaTnJQMDRCTGtSNG5QODNkNXp5cnN5Q2RNcFl4M2NIQ3E1OXZocU85MlM3RmsvN0JNWndLUTRyUUlObmNxcmtqZUpUeStnQzEvazBPV0JWeXFxS0RyYmhUREhXMStUSjNpbkVsQ2FsK1NCZkdNMVZMUXZPTE1leThOcVhxd2FaVTBhRm1WVGl5YlVmdXpRWEl2aEZ1QXBNSXJNZ25jcGFMRzZVSGI2UVA4TnNJNmljd0VSUGxvLzE1ZUtlUDFVVGcwUnhxOENBczhVL1RUVGNMS2N0RU94YjVaMWdrRUpNYVZLVUIvSmtiYlQxak5MZzdMdkxaRVJEa0htbmpMS2NtWmlUYXorT2FCZWlnU1pCRjZSdFdkL28yeFFOQzB0ck9wUHp5bnNwMDdBMFZtQzNRL01PR2xCV2VDYy96d0xtRzc0U3gyb1NDWVdZMHE1R0hzaVRPL3N1VDBtcU5EakxYeHhRUXQ0cG93SFplUExKdFIrbk1CZWlnU1pCRjZRZFdZVkVCMzN2MUxBTnJWQ3krRGhac0lmOFBwd2ZLQlIza1E5bkc0N3RGdktmM3NReFFIN3k0S2p0cE13cG85TUxLOUdNTEVpVDFDS3llZHl2NkczZ0lyNWgwZzdEVjJEaFl2RW1YM0ROWTZMK1RQOEtkRUd1MDVnMEJzaFBISnk4VTBhbkVVKy9UZ1A4Y0g4bUVUdk5IcW15RnhZd0RKOVVxUVdmZ1Yyc3dTU3M5MEo5aFZiWkQ3RkgrcjZVTXhZM0RzaFBHcHk4VTBabkJ1cmdCV2xQalI2cVBmQTJUL1FKUklXdndBcUxHT1FUTGQ1OS9EdjlFMURyT3k5aURKQ2ZORGg1cDR5KzgrQU4xcURrZ3ZSZ2dTZkgwWEtYZHZNRlA3VWgxb1AyOGpsaXltMUdJT2VVMFczV1lxaml5aTVJRDFYSWNKa3c5aFp2aVNpeGxidUVRZEN2MEExWGFNeDE3aEVvdlNCOSt4RGJDRnFCWGY0SW4wYnd5OTRhdVgxYXhwSW1EWUdWa1Zicng0bEd5Qm5ZNy9xdmZ5N05nZjhPMmp3YXA3SlI5dVFnY1BJTDBpZUZ6WmNaZS8yL3k3cys5eC8rN2s4LytHNDVoZEJHc1hsU0pVYzU1eHFCRTErUVBpazBzUUpiOHNKeGpYaEZCRVpINEtRWHBFZlhTRXJBSktma3RYcFNSVWM1NXh1QmsxNlFQaWswV3lVTmdnVWYvVGdwRGFPY2lNRHRSSUFmMENoM0RYZm8rM2JXS1pZVkVSZ0JnZjF5OWdEdXF5T1VGck5HQkU0N0F2aStROWtyK0JUNWFhOTcxQzhpNEVFQS8veGU5dXA3eE1Tb2lFQkVJQ0lRRVlnSVJBUWlBaEdCaUVCRUlDSVFFWWdJUkFRaUFoR0JpRUJFSUNJUUVZZ0lSQVFpQWhHQmlFQkVJQ0lRRVlnSVJBUWlBaEdCaUVCRUlDSVFFWWdJUkFRaUFoR0JpRUJFSUNJUUVZZ0lSQVFpQWhHQmlFQkVJQ0lRRVlnSVJBUWlBaEdCaUVCRUlDSVFFWWdJUkFRaUFoR0JpRUJFSUNJUUVUZ25DQ3cvNjhGNzd0MDlKNVdOMVl3SURFYmdrSC9JS1pyRVlLQWl4M2xCNE1sWFlCS2xLanQxSlg3eHJ4UmdrZm1zSWJER2JwVlN1YzdpcDVKTEFSYVp6eG9DYXlYL3VMMFI5bmVQWncyR3FHOUVRQ053VUxMWForemJPbXU4UndRbUVZRW11MUdxV2oyMlY0by9Na2NFemhnQ0hYWnRnTWFyVHZyU0J4MHlFaEdCU1VOZzBQOWVML2ZpLy9wTzJqT1A5U2xDQUg5ODNTMUtYMjdGNlhRUlBqRnQ0aERBMzlXNWpwRmJ3NFhxb0ZIRTVZOVVST0NzSXpETmpncXFzQVNMK09PQzlKZ1VFWmc0QkZiWUUvbDFXdXd3OWkvemsyTktSR0FDRVdpengzTnJ0VmhqeDF1NXFURWhJakNSQ05UWk4vUHFOZFZneCt0NWlURStJakNoQ0ZUWkpxL1owanR1YlpNYXpqYlkwWjRiVjNubC9aOHFtb3k3M0pHS0NKeEZCQmk3RHJVWE9rZlBJNmYvbnNiWXJUMVNvL3J4UFhGSmxtQVN5UWxEWUlHSjh4bjExeWJMekprMlBKT3hSN3Frc3RQSDNhUlp2STFCY2tReUluRFdFSmdWMnhMVE4xZlIxcTlaeW44REZyRnIwU0xZZVU2U0hMS3JORHJTRVlFSlF1QUNPMDZTU21jcldXUnlVaUhyOW44eGRyTlBxM25oRWNTc3hZT3dGSmRJVHhRQ2MreG1rbndKTHdWZFlPeXlxZG12TWZaRTMxQTZjUEFpaEE1TG5pWFhtZU05SW5BMkVEakVkSG1oMFUyU1M5WXIySC9FMktPckdmMHJEZTVKN2NkUklvTk1qSmdrQkRiUXdnOWVqeHBWcWkvVDlmcVBqTDB1YXhISlBNYVRKT21WZkwxQ0M0MzNpTURaUUtERnJrNGQ5UjFkdjVleDF6b1JpcGdUYjlQVm5GbTRqeS9HUlFUT01nSU45dllXMXBHczYvc1llN0ZGcHNHcFBZUXI4V0JzaWtnTVRTQUN5NHpWSG5YcTlYN0dmc0tKY0Frc1RIWGRtRWhGQkNZSmdTbDh4ZW5Ibm0zWHFNWCsxaVpwR0xOd0doWHBpTUFFSVlBV2p1dU5mQ2xKWFo5aDdJZDEySE9mS2ZuVko0K0lHQlVST01VSXpMQkhsaC9DSmtTcVl1Vm5HUHRrU3RMUVd2RWdRdGtqSFJFNFl3aUlGbjZudlV1WEpKaGZmenkzR3Z2c3NkeTBtQkFST1BzSXlCYmVjMThqd2lxc2Y4MEo5VzNGYlltei85UmpEUW9Ra0J0dksveFVoM1Y5aUxGWFc2UWRiRmpIUHV6NEdJNElUQVlDTmRIQ0w0bzU4L3U2cGs0NDBlSGRyY01KY3ZjSXVja1JBeEdCaVVBQUcyOWJxTWhGeHMrNHRycHBuWER1ejNQS0tVbXdhR3V0VHFYOE1SUVJtQXdFc1BIR1cvaWNXSEpxMkhYQzZmQW5WdTBJR2NaNTJXeGtqSWtJVEF3QytLNFpyOHNLWDFsZGN1Y1RYL1dlRDU4VDQ4bkUxRDlXSkNKQUVKQWVFMHdDSDY2WkpxdXJlSy91WnNaSk9vemJFZ1RDU0U0V0FtSjRTSkladnRuUTNpUjF3L2NJTXUrYWJzUnRDWUpTSkNjTEFmVjNLL044bEtoMWFkMmUybUMzU0dUY2xxQWdSWHF5RUZCL3QxSnAzRXFtM1FPeG9wN1pMem5GYlluSmFnQ3hOaFNCSHRzV1VWOWlMMjFjcDRtZ3AycnNhTjJLajlzU0ZoZ3hPSWtJUEYydk10MTEvd3U4OVNOZmhZM2JFbDZVWXVSNVFtQ3BZMzhwV1h6aTVqeFZQOVkxSXBCQkFQOHdnYm0zdWdxL3ZLK1o0ajBpTU5rSUxMVFNEWXY5K0JHbnlYN1lzWFpCQ0ZUNHdZN0YyZzUrcS9ZWEFZTXlSNmFJd0lRaXNNKy9HSTV2S25jbnRINnhXaEdCa2doMCtFbU9HZnVOMUpJQ0ludEVZTElRWVB5N2w4MzQvdEJrUGRWWW14RVE2T0RGaXFsNERIWUVCR1BXQ1VPZ2VkeXY2TDN1Q2F0YXJFNUVZQmdFcHRralZmYkNZWExHUEJHQnlVVGdvZG9EYjV2TW1zVmFSU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tRajhCeWc1Vzlkdk9seFpTSXdKbEhZS21zUVRDMmMrWXJIU3NRRWNoSFlMRzhTWHd6WDFwTWlRaWNlUVFXeXB2RTM1NzVTc2NLUkFRS0VHaEttOWpKWWFsODkvLzY3TE1ldk5zMm5PTWMxaGdkRVpnSUJDN0sxdjQzeFpXcC9NYWIwM240WGpIdk9VdWQvWXZNOVc5T0hRUm5Rc25UZ2xwRk5mWCtJSVVxSDZtcHNlTGFJTlp6bFY2M1IxQVpQanAxQUp3SkpVOE5hdnZ5TVc0T1Zxanl6eVRyWTROWnp4RUhPb3I3bnYrbnYvQ3pQY1p1dnZXdGIzM3dlWXc5Y3VxcWZ5YVVQRFdvWFpMdC9Ja1FoWDY5d1psdmhyQ2VGeDZzVDN4UjFIV0ZzZXNpOEFIMjZHbXIvSmxROGhTQmhoNkVYM3NoS3MwS20xZ05ZVDBuUEpmWTYyVk4yNHgxWmFnMllHSjIrNUU1RTByZWZsaHlTendVRnNHK25jdGdKOHh6NW0wNzVweUg1MWhmSWxCblRFRlIvOVpwdytSTUtIbUtRSnVTSm5FclRLVm5ndnRxR091NTREclFRMExWVENIMnczcVgyd2pQbVZEeU51SXhzS2lXdEluQXZ2OHpqRDArVU9UNVlXaGRVM1ZsVE85aEh0dzRiZFUvRTBxZUp0Qm1wRWtFRHZlVkRnc2NVRTVUSGNlbWk1NkRZUWFyVitMMk44ZFcycENDejRTU1E5WnRMTm5Vb1k3ajFURHBGeGpiRGVNOEIxeUxlZzlpbGpFOU9HeGNQbVVWUHhOS25pN002bktZQ0gyU3pYZ1kxankvYWUwdFRUT204V3RlTjhtbkkzQW1sRHdkVUdrdDhEajVwWit1anM2N1gyQmpQQXo3ak0veEs2L29VeGUvcHFGWVlXeExhZGRiUDJWcWprZkpwYlAxcE1vOUUzMm9ZemN3VzNXTWUxRnRZWjM5UUUzS3NuMm82K2FndEp2cW83Njg3c1R1N3lnU2VtdjRxbDJIWlRSaThXVkQ1QitQa3N1dmRsU1JpL2Q5SjI1eWlBUFJEdG0vQ0t6UnpCZ1B3NDdWSkM0ZHUwK1EwZ0gxbjNGUGEveVJ0b082MlpaSVhoa2dKcGlsOTZaZzFwUnhURXJXTHFkRkpNbGttNFRZZ0FzL3FiSE0xbTFzVGpROFZwTm82VVVocFRLbEEycFNxWDNVeTVWdVMzaVRoNDI4WU1hZVFnbUw3MjQ4OEc5VGpqRXArWlJicTJrWkUyNFNTWWVKYTkycWNWR3d1Vm1VT2xKYW05bXdqeVFxazNsYUg3bFFLWlRPWlBCRmZQbklxMkQ0Vk13bk5EZXVHclEwUHMrT25uODMrL2xVeW5pVVhHNjhLQzFDaEE3MTNqMkpud0JTRG9LQmh6cVNaSTcwdGllSVFKNUpmTzNOVjlnRHo5MlZKYzFmRzZyRWp0NXBWcmtwSFNSMGdkRjJ3Yk5aMnhKQlVnS1pMZ2FOeDVYYUV6RFRiMWdHUHlZbDI3UTdtR0NUVUs5ZzYwWDJRUTlzZG55SFlmMG1zZmduY2hnN1doZXE5VFlIYWVoTHYwQU9aMUhhbDhjVHQrL2JxYlMySlR4WmhvNXFCUzFrUEVWdXhkbGo5M2lVWEdTa0w1cGdrMGg2c3NsZEQzeDQ0MXNsOVpyRU43aDI5NzNubDJ2c3VBc041OVV4N0VCbE5WdlRuUmtubE5aOEErN3p2bTBaYTF0aVFQWXl5Zk5tcjZNd1Ywc3NueTlYcmJOVlkxS3lTZnJDU1RZSmRhampPMzk2eVdjU3Z3YURlT01mb0ZWVUhtTDh2WTROZlVDaHNLSFF4Q1d5blVKcHlwOUwxendiT0N2cHRrUnV2dklKQjBFVHF5VzJ5VVhmWVU2VWNHbzhTczZZelJkZUJsOTE2b3Y3SlA0c3kxSGlPMTlEajBsd2kzaUJBdjBQTVVEQXk0UHJYUHE2Zy9qbGxBNFdlT2haQldxbjJ4TEJjZ1l5Vmhwazh1UFBjVUVPVy92bVJBbG5HNCtTeTQ3WlRiWkpvT2NWRi9FVi9jOWduTEZaaytBcnhPODFSYlp1Smdjc2RNNWpjdkZBaDh3QktPMHdGeEd6c2xkMldPcnB0b1FUUHhKeGticnVmbWx6a3EzdHVKTmpVckx1UWovSm8wU0N3M3o4Q3ByTytaL015Y1JtVEdLcHh0anZwYkl2c0ZjdzRUMmxVV0doS2JLZVJ1a3dLWUtya1VWcExOc1NHMkdEOXBvOGlyUDBQNXdxakVmSk9YZUpZcUpOUWgvcTZEcTQzbjRpWXhKTnN1SmZPeDd1aFkwMXB4Tk5Fa3FYcU9wRzFuTWlTcFlRbHM5YUNUUjl6R1AreTI1R3pIaVVuSEk5cDRrMmlhVE5Cd2tXZktnajh3aE9LSUtheEpNWk8zS2VkeHRLNnJOMlpjcHNrUWtJcFV2SW1zazROR1BabGdnOVhpayt4ZldwTHFuQW1KU3NPZTduR1RhSmY5Z25nR1ZKckt6eml5eFVadm5HSEVOTVlobHVrM3VDZ245UlpMTzhFZ3VreTZWMEdZbUxtZmNLeDdJdDRVNE84aFdVbTBySDJ5N0htSlRjZDFiN3pxNUpMSVNzYjNlNFJZeGxMZEY5VnNVVU1ZbjNaMDVlOGJXeDY4VXlmS25UWkdpaHRDOVBibHlObm5zY3k3WkVsWXhydWVvMCtYTmpSMzJYWVR4S3pqaHYzcDlkazFnTTZWZnZFTUM2dnFJTDh1MmdYSlBnTC94ZEpzVjJBait3NDJhalhTNmxYZTRCVkowc3p5ZHpZK2hLd3NleHFZWjRkT1FnODNpVW5IVmVxem03SmpIbG1IYk84MVovTmVHdXN1WHdqaS9hTllsRGxuM1J1ODVDZTA5Ynl5cVpFbFBhNWgwWVhxTjR0c2V3TFRFZDNqc3RpUy8ya25XdzhTaFpZZllJT2VFbW9ROTE3QXhzRWVOa2NFeUMvMGNTNmZzU2JFdllEeVZRbHdyWnk2QjBvQmpGZG9GT0ptQ201U1FFY0srRkRPMWF6dkpkak1JeUppVmI5bVJpMGswaTdDUGkraUdNNmU2WXhGUGdFSFJwUVN2RGZJRnpsdXk0VUpvV1Vrd3YwYkdyU2lPSzh3ZWwxdDB0Z0VGNTNrZXRja3hLSHRqTGJaTnVFcWZpVUlkakVsWGYzdUVjQ3pybTREYWhHYkpSUjJtWGV5REZ5Q1phZzFqY1FBRUJERFZTUms2V2hZNWNrYXRRazBqR28rU0tqZVNrbTRRKzFMR1pBLzV0aWJaTmdxOExYOHVVT2xScmJoTkJsTTZVVWh4UmRYdHdkQ2JmS3M1UVBuVWhjT0E1MUt2TExUb0xISStTMDdiMVQ3eEpxRU1kVDVSL2ZpZVh3emFKTmt4aU55UDZJcDNiWmpnOEVUMjNEV1BldE8zaENvN2FjUDE4ZkVQMFJuRGVRTVpMZHRNcnlOUFNmbVNMUHJmeEtEbGx6OG9tM2lRUzdJdnhhNi9nQ1l3N3lUWUpxSE16Vzk2MFBQaVpUU2lLb1hNU1NoZmw5YVFkdXF0QjZFdXlvNWtuVzVtb2xjQ0JwNmI5eUFaOTFYRThTbUpFVEx1cHlUZUp0ckNJN0NKUG1VYzVJcTlsRXR4dnN0NkswWUtueVNGdkhWOTB4d0t6azB4cEp6R0FtSEZXNS9tMnhFaURqcS9FZzhDQnA2WTJMbWN6UGNXWWxLeFptektUYnhMcVVJZHpqTVgzdU1ZWVo1a0VOaVY4KzlRWHc2YWRqbzd6eERHbnRNTWNRRnh3RDc3c2oyRmtiUVlPUEwwZmwvcTJNeDh3SFpPU0xXdnpkUEpOSXFuS1lXS29McS95ejY4Y3YrUlZBZTNKWmZuS3c4ZlB0V0lzazJoQm1iNlZwSUwwSzFKUGZVZmpOYiswYXZnZWF2eGNWeEd6VjNSRkxoTEhuTklpQTYvQVM3L0hDQ29LWVBKZ2twLzAxeCtCb2ovNG0wOHlNVmJnSzNjZi9hQWd2MUk3K2xVcmZuQ3c0eHQ0U0YyNWxMYmNvVnZVZi8yU1NnNVdjdm5OdFplczgzekwvd2Q3NlI0UEZGMGIxdkIxRGt4Q0hlb1ladmxrQ3VaMGhiRVhGcUhwU2ZzMFkvZnp6NjBzN2NyRTFDVDRtckR2RU9LY080MThDS2Q3R3V4bVg4bitBRHN5RTVDcUNhMlF2VFZLODh5THNnTHAyMHBLb3UrR2d5WktYMzJvSHNwNk50WHhRbUJEK0ZqejdGZ0dmTks4Y2I2Qmg5UlY1SnRpbjhSOXFYcXJUOFdFS3JsUVpUaHd2NFhzVFR3THl5MmlBaVhkdHVaUjU4QWsxS0dPekJqc0I4ZU94VG1iRjY4bUMyL0picTNaWEpudzE5blJYdkkwdHI3Y1VLMC9OUW0rL3VXenpjV1gyMUkrekk1ZmxWVHEycmRmd2ovSGJSanYyb3d5QjlaajVMa3BqYWpGQm50dFAza3FDNXVwR0xibHh2RzlQL21KVDN6aTNpc051Z2lhSkZQc3hmMUtqenNhMVZldkpwLzJ1WUYyWGV3d25vUXl1alJXMTlYZGwvbERkdXY1OTdEajlaUlBoOEtVVERhT2ZpQjVKdTk5cG8rL0I3Ymw5amhhVm5wZjBmTjVSSjBEazBBL0lTNDh4SExYUW9mSkw0YjI2THBIb1J5TTdkdGdhRCtPQ2Fwc0FhbEpyRUdUemNMY1NQeWY3SGdQTjV3aDM4R05TMHFTRmRYKytXNzhsb2hGdFc3SWdQcWxOQ1JVNWFmQnZtNUdGaWNESlhSNU5ONmxlN3p4emtMaUJUNDkrL3ZFTGwxZVF1SDFXaEpqNnRvaEUrbGZ2NmZ4d0QrUzZMbFp3cFM4SkRxQk9vVHlmMmFaNm1STjBaVTZZeUYwSGt4Q0hlcndmSVBDeFlWU2RZM1RKZjd3ZzYrcUhBZVdqakZCbFE4MU5ZazZXdlQyQUVrd0tibDNlNGZhc0dxc0o4bU04cmQ0WGE1TEFWVmlYSlRtWC8xNFpKWHp3aEdTZVM3dXlLeiszeGE3Nmsrd1krZVArNXhzc0wzbXRTVEJpeDdrWUo3TlM4UFQ5dksvU0VSZG55TUN1cTdKNzlKTWhBNVNNbW0raVdlYlk0L1A4MGZYR3dqNkJlc3cxWGt3Q1gyb1k1ZWdPNERFNDVZTjZhc04zNHc0TC9lMGRwaXJhTDJTS1RXSkd1TDZlVGxWZkZOYkl0ckxIdUl1M2NUUGlucG15R3l3aGdBQUlBQkpSRUZVaU5PTEl3MGRVUGtvalU5RDZhNTNuMkdnd2RWR0s4Ni9lbVRZOFhKdWlNYUdWdmJqdkNLd2VxNWQ0RFdYbVVlWnV1S1ZvVDB1WldGUTd4T2s1SlMwMjB2c3FQMXR1SS9BYkljTHo3L3dyRTNpZVRBSi91RDR0V2xxSFJTb3FnNlFIMTNkQzhvaG1LcmFMVDB3aDhDTlNmQlhKYkxldVNzYlQrZXlpbW1JYnJ2OVRaQ0hURTEwZXlaWlc2ek9UbWswVzkxY1oxVHU1clptOXQzckRPMW53TFdzNWxWMWRzejk4MnFwVVdKRkRYdW1ETlIxUnhFMStUclUvS0JCSjBUSjVGRE8xN0QrM2tDdmhrNXEwTkFNenI3VzZseVlCSkRubDI0Z3V1N0ZkN2dvc21seVgyV3ZtTmRLQmY2cVJhTWRxdWRyVElKL3EyYlFNMjh4MDFHMnhBUzd5dHN4N0VzV0F2azdJb1N4YjB0R3lWOUs4KytUWEZNTWVPS0N0OWExYzlEd3ZuZm03M0pkVk9wdnlCM0hobisxd00xanFFTzlZS0JqckxxcXhZUVozK0tEWnVmM0VDV1REb2VNcndTSWxvNDUzYUFGRWd3a1haRUZQK2ZDSlBTaGpuVmQ2NUI3ajZrMUtuVFFhUmRpNVZ4KzFvUDMzTHRyUlloZzNURERFTlh6TlNiQnJXdkFNMGZyTlgwMXVtTCtzZUpWQ0lZMnNxU0s3dkd3ZkxNdW8rUXZwZm1xUWw4eHdGeXVJcmhRL0ZKR1c0OXZLcGZ2dHNIbDRFSTFMK05XMVFZcUlnZjlISkFDMEVPWXVoN0tDcmF2RGhBU291U1VxaWV3NUd0KzZFVlViK2gvWkdEQjhMMnVDejRmSnNGYk5TNkR2NjU5d1IwOWpQUy9lUWZ0ZFhhRVVHb1N3RlpQNDJFU04yUUJ4aVRXb0lTS3l5c2FwYTNydEgwK1B4ZFRDVXhuMVlJdVdycE1oNEpkemNqdmxJYUpwQXViRFZHWmVlN3I1RitIQTBjd1RLdlhaZjZlTFAxTDFCWEtsNDZVRGRJZjJIVkZWNzRIbHViMVFnbThEeDgwekdKYXJTcXVPaVVzM1NtcDNrZkdDMFNmc2EwTFBoOG13VWRRWE42V3JaRWc5N1p4TzliU3Y3cmxQTi83T3NYNTVDc1FTWEpoWmNoOElnQkR3aldaYkV3Q1FuVWN6YWhvVEZ6U3JoenNXOGtjSDFiUXZwV0JKbTIxaklVdWR0Y1dRbWs4L3FzbXZTcWFyaEJsNHFiTVByaUtDbmlQYVZFclYxVlYvMnpmeU9NQkE0NFRxNGttZTB3SCtSM3RVSXNUWFRsdnQ0MHVUeW00QXBSTTlxOUtBUmdlYnZEUTBuK1NkT0o5WkNMTkd1M09oMGtrTGJSRlhCejB3S3NtZXkxd1Q3SGpicG9KZzdHaDFsSzNYelBVVTJ4WFRNOWpUR0pqb0E2d283UnZiM05oYmY1VTB4RUhhMCt5TEVUMWRhbjhUdW1PTmR4Z2FPR043K0FxWjlSWG5mVFprR3htTVpxSDNxZDFGMjJXRGh3T0d4d25RUkk5ZDV4MjZncUx2b3JHbTlxSUp6K1BDbEF5RWJNdndadnBnRHlQVEJSa2RWWG54Q1JLSCtyQXVHS2V6alA2QWpYNWd3RitYWk5yMlVHOGtWck1nUWthaytqQkpFeHVMY1c1STlOVkU3SFBIZlk2dDJPVXVxT2k5WEVveko1WERTY0NoTWE0WWlvZ1hQOCtQUDh0TzBQRE1qNFJIOURhVnI0dEphQ0QxLzZoTGRJR3g0NVg0WllaUVVXRVUxZFlFMlNidis3MTVKWlJBVW9tdXE4NEpDc1FrT0I1WkVMdStUTUp2dnFKSy94UUJ4NnU3NW56WGtvRHpwZUJ1Rk5qWDNpd3hqdHJHcmZLbUVRVk91emEvSmx3elg2S0czemgrTk45TUIyWU1TdTVxS2FLeEFTb1NjQ0RzeXF3ejgxejJiV2h6TnhxSmRVOW81ZUt1TFF0QTFpaG9WWG5DU3NXT0NxSGZTTW1VYlByS2lVZThnWG53aXRBeWVSUGxRUlJhMWRhOXBISmRJNjB1czdXS1BGZDRtK0o1Yy9uMlJzczZyL3JDdVhjNjJpTXVLN2xKR2VpNittY3dFMjdaSng2ekFVemMyVllrcG5DZG93ZjRwakVxaXZQcGZpa3AyK2ltdVpCdFl4NW1ia2pIR1ZIRktFM25CWi93RTNxa2xGTmxOQVQ4MWxUR0IrS3JISEZpdmNFTFVmT1RyWEJzZU5WdU9xTUVtNWQ1V3lwZDkyVHpZa3FvU1NXNlRKenZld2prOUxsRnBBSW55bVRzRTlvb3UwNDE1WURYSVpBZytHWHIydkw4UEtJUnE3NWZEWnRpSjJNaWUxYlJhUmJFTVlrT2xEQlc1eU9STjl1UmhteHhIbE5wbGlXcG4wWGVPSTZsN2dUdW1iTWlhZkNKTmFUUStYMXFHeExIMVFCZlN2UjJxQ24wa3hubG5jTEhEZEJVQjJuQzNIcktoYklscTMrd0pPZlI1VlFFbXZ2bWNsUjlwSEpjczZxU1FDMjNPdHlEb1FxV2xtVFhyWXBaaGJyMU81R21EZURtVCtiMUpaYTQwQUVsTlVHYUV3QzdkVGJFZXNWRWI1SnJTZXdFTkhRMjM2Mm42TG55TVFFRXBlR3M1OHVLK0lrQi9kUld0ZU5udDRBMnFnMzNoTzU1a2ozTUhpalhKTnc2eXBXcnkrWWNld3ZmL1lMSDFQdkVibWlTaWlKTFJ3TFRDa21UKzlhYXExbmFwUkkzcFZyRVVkZEY3a01kU0N5N21UaS9SRlkveGpjWWFIUmQwbDJaTk8yQ1JFM1ZLb3hpWTR6Q0ppOHM2WWwxTzBGWDk2c1pTdkd2T0dxNXE3dnlKQnJBZ2t4Q1V4cTdGbExHMDFoWVZDTlNuVEErOW1xYS8wSzdxNUpPSFhsbTJXUEptMDlqdkdxTTJmRlZvc3RvYVRka2Fqc25rY21VODdxS0tGaEVmZWdEMkNtT1hnano0NmphYm9iUWwvazdjNGRMb2hjZFNMNHlBQUhSVjVvc3RkVTBKaEV5LzhDMFVXejdscXoycjQ0cmlhbHJXamJnTUNxak9KN3NrN3BMazBxMElaSm1BVlVwVlhtTm1jN2JabFVKNklYUHFCWStkeTVoRk5YYVJKNjlUU3AzTjFJZXhSTEFuZWNMTS9TU2NrUW5nbFA5cEdwWEEyMnFmT2ZyVkZDYTgzdkpVMGk2YUM1dnNnV1VCUStOR2NBQ3JpeVo1MjUzZTJxSEdqRzJ5cG9UQUl0U1c5QzIzTE5PZ3VHZWpQS2lKMEcxYkh2cDJJVGJRakZLMDVyYmttb3ovYkdwbDJtSjF5aXRYbThkSTlBR3VXc09MbDE1ZnQyajA1WnJSM0p1a2R4eEpSUUV0MENGWkY5WkVyNHVUUUp0QXA1Wk5oQk9JYzRzSGZNY25pdzVHZ2NIc1dDZnNtNDR4RFJWZEhHSk9yK2dhcTNveGo1V3ZHV0Nvdk5DRFU5cktaajFxSzJxV0tUYUR0cnNIeU84amFqamltQUJFS1cvR1VXbjVkT2hQbEl4eVRjdWdxVFVBZFlSVllVb1hzVVIxUzRrc2xhVmtUMmtTbmhsdldjbjFFQ2pvV2U3am9ZZTRuOUhFL1dZVzViNjdFeUFXV1lOWTVtNnRnWWs0QllqejlXTVkwVjNxOEppem14Mmxxd0Zwd3VhQ2VMN2xhN05FcXlhd3VUK01XYmp2SWVZc1U3aEhrWXVVdG5TL2V4K09LYzNXdTNyc0lrT2p0cHJqeXZQMXhKL2s1QU54VW9RdGxIcGhpczBmbjhtQVNhNkRvQktKK3M1M2l5VG82NnM4ek9rekJVbXpXT2RGc2lNU2F4aGlidmlCQ0VlUE5MaFBpa09FMkhFbks2aVE3VkxKV3Q2TTBzT0duZGxKZi9sN3hOSSs4TkszVU5idzVzV3JRM3VNWUdXbzNLQi9QVGFuZ2w1VVEyYlVOeTY1cGdWRGkyL0NaZUhhK1VjQ1dUWHRvcGFWSFpSeVpUVVBxTzVqazNKb0ZPeWJSV1hmbjhPOURjOUtRKzllRUgvamlOcmtxZXBYZmMwa004ZHVwTTI3WEtNeWFCS2JlZUNxUmlralhUNDZLcFdjMmlvN3N1dEI3VEFqY3VxNXlvMEo0bGhQZmNGazBxc0lhQ2R5M3V5aXZ2LzlTcVJZdGd5Q0ZUbVFlbXYwbHpKeTQ0bVdSRTZKZjdSSnBiVjI0UzdERXIwOFYwdkxWaXcwN0NxZ3cxRzB3WmwzMWtNaDR6R2YwTXo4bjdFcWgzMitvSEZHUUZ0Nlp1alE3UExMdXZZdzAxY2hsb29YUDBQTzB0d1NUMFk4WEFiMXE2TVFuZU0zWWRrWnlvNmxiT3UwWXRTdTZOeUdhTWFjT216bVhlQXNMUXNhNGorZDJsVVlGclZ1cWFaYUE4dW41OER6M2h4UGZ6dEZObTVmUUdJZTY2VEpqYTBRd0VIQjF0MzUxM0haeTY0djF3UUxOdE1hL2s5R0RoU2tMaUUwcmc5MnZCMlVjbVUvQzAxalhQZVJrbGNPZzZiV3k2OHZuM3V0ZUFxbTlBb3pVTkhXMXdEeExxcjRVZnZDVkZvZmVVcm83d1kwelBia3dpM1dtd2lwNUs5d3RnTXFudkFrTlFCQWFYeXlyRGtxa0ZucmpkaEhpYnNtaFNnUlhMcUNCcCtyaWJORFBHR2ZUQ210QURYdnFlVkdqdGhyekRzQjF3ZEt4elg3T2J1Vk5Yc0RrRHBPLzhtQlFWcmlTR3pjZGxub3Iyd1R5UFRIS0F0eXRENStXdHVpVEJINTFrL3ZwSFkrQzU0NWxmejBSZnhQY3VsdFA1TVo3cEtsclh6Vlcwcm11U0dkTnIzVVJnSFNxU2oxQmdGRmVWc2FzcWFHNXJhZCtNWXorNlkwdVNOZU11WWZDNXJ0aW4xVk1HbVViS05JZmVjQ2grSGs5TDRNeWQ1L0FuZjFYbU03OTFZODhtS2lmUUUxWG5pWFZkU1FLT042T3ozdVBVRmV4MjFVRTJVMS9Sa1JXdVpEcmhtZFg5aU9lUlNlRkk2T3RpenNzbzBiSHFyT3RlY0Q5MG0xQjduZk8yTG92eHZjL0R1TVNIVGlxZExlN0ZiNG9ZN3ZqY2tDSHVxRzJyb0dVU2tHdEdHWjFhMjlFaHZ1eVNta1RUTE1paVFXOHBub05OdzF4TGJVN0VPVFNwQUNRWWJhQTVYOGhkeXhoQXp5aHZ5cUNCeXVkVVVYcktVOU9LRVhCb1JrSFAyQ08xVTFja0U5ZXVxakVsa2dLVVRKN1I1Wm5RS1czeU8wTDZUTERua1VrT21JOE00UGVjbUFTY2tFeFROQmg0QXVpWEw2ZlJ5K0wxeXFXalZmRW1XRmNsekhHLzVrc1FDK0dLR1M3cERaVmF0WWJpZEpRQXErNnh0UGhwT3dKZnZkVHhjSVIwR05xc3EraU9Ec0JUSWQyOFE3c1Y0S1BFdGhZTXA0UnZXUjVtRU1scmhXbEc5TjJ2QndYL1ErMk9MT25qOWhRY2NIMysrVjBySnc5T3AwTXNxUFRkV2NGR1RNTHRrd1NIK0FsUUVoL20zQVV2T2lYMVdBNjBnK0I1WkZLeXZZVjNUa3lpbmphcUZOMkNFSHFOelRUNUR0RnE3K0F6WjR3SWZaVndpTm5vQW44eEVzejhFZkRMekNYNHllZFZHV2M3VG53eXNhZWo1YjFqYjZuM2RGc1RaNVkyRlNmbUV1c3l1S2g3WjVCMFFkR2gzUXBVT25ZTHF6UzR1dnVaVVVKL0FFMFc1ZnRWVTJJSVY0UFpSZDMvVW5ERVpJb3U4VW0vUlF2dU9RdENUemN5UmJyeStqVnZlaCtzSk94V2pKODlVMmVNNVBMeVBUS1JNcWNyQk9wOG1BUWFNbjA4Q3FTY0c1cnVEWk5VcVlsVzI5eEJERnFEanQ5QW16cmduV2FsK2pJZDE5UXp1bjE3dHBpT0V2eVV0dTZ5Wko2djg3SEhYSWVwK0NZNzdxdDRqQzNiTXZobGJwYnFhak9MUUp4RE94VkkzZzlMM05INWtua3grbVE4RUF4TGU0YkhINEI2dlBvWWdwUXBtRU1pRkJ4eEhwM0tRenZmVFFWYmRjWEEwMGdIUmM3aVdrK2FLVUJKM3Uzd2h3ZUpXeUpqZWs3RTk4Z0V5NXArYnFET2gwbTB6UmdxQUFqNGFWbHV4V2RrcTIzMGtjOXloMXZzNnRRUmo3T3VOZVhzd0FhdGZzY3lDVHhxeHdhbTNITlhhUHhkS1E0KzJFOXB3WkMySThPZDZ6cU92OEtXenN0NXJFdFhyUXJNc3JmS2p2T1hSTzY1Yi9PYk0vWGdFV2l3Zlg0dnVEYWtvZGNicW5MNlEyZG9mMzFrczhEQnpBc1FYQ095ekdqSDQ2ZE5YVUhVSDIwS2wvTENPay9paVhJOC9HKzEzNUVSNmpkQVNUNUFiOEtvOE9Wd2lWWjZUc1QzeUlUZ3RqVmtuZ3VUS0xrQ3kwRzZJL1ZnWnBWTCt2ZDR2TFdPMkdCdmIySGx4cm53T0ZaNXhNWk5zd0lJeWpLSnBLZS8rQ3J5VmFwNnZpQkkvdlhXeXpLMHoyNEpTWUxTYTAvaXk4UXluYmNhTjY5TFd4Vlk2THdCbmVzbVRrcktHY0RVSGtRZ1psdExrbmQ4ZHNHTnlGSlFIc1BETXZ0K2hjNVR6TmhMd2VFbVo3eElJNmlxVFp2SHBIVk5rZzhjZDllRUVlaWRTTFU0OVFIMmtzWTFreDJCQUNVeGtQUGg0ZkJ2MVArb1ZHcW1vcjVISnFSdldQT3ljMkVTSlZkZ09Vam9wUGNFV01sU3pUeDNSS1RMNGhpZm5SVEpMUi9EbmV5M2RDdm0wYlpKd0IwLzdrcGUvUDZNbmlUb21BUFY5WVB0c283ajB3YnBxRFJ0cHd1enlKUURJWmZHeUxJbms1ZGJNSjBxN3dibkhrOHpJTDJiVWp4MGdaaVlteXFvdXRCcStpYnF2b3FJaXJWWXh0TlRjRUJVMFRMMVRJTW44cXRwdFR4N00vdXJNQlVNR24yTU5udWNqMFBHZFowOTNrb09IU0VCU21JZzVxWmYzVG1VNjdoUE1UMkgvNUh4NGxxV3JaNExrOERUMmVVVkwzUHB4enZWdWRXMzhxVWVPQitmZit6WlZwSUlYbUtQN0NiL252MFVac1NiSnMwMkNUNmJ1Tm1YU1pXM3NOODNUREtnV3ZLQytneStTa1Z6NFJXNDAvSFRZTFY5bFM1dWhOWVZ3QitYZExtRERDK0xMNVRxeTVvVXFhaUEvOTQrWkQ4SzV0WW1iSFFIZ2MvSVVVZmxUekFDM2pCaGZNZk05aDFsL0lIbG40aWxpcTZJL3pUL2h4VzAxM1c1UE16ajVGcEI5ZTB3OUZ1Q1IvMEVLTG5NanJaZzRFY0ovK0kvT3JlR3FiWC9rWEhKRGF0ck9nOG1nYWYvTFlWbytHMnB3WDRGZVA1VGRtdlB6cFI2NEh4OFp1eU51M1lxd2g5bXh6WDJZbmR2ekRHSjVTcDZzUi9ndWY2eXluNkM1RVl6WXpkM2syZFUyUk5PQ3I0T3U1cjhWZU9qVHFRWkIxU3NTOHNLTE4vRnVFWEE0VGhhL2JwZU1lWDhqdC9QSTlBeGYxUGNDMzVtMmNlVDVFT1lETTJ6bTZ1Vmg2anJsWUlER1REalk5TS9LNW5rajVKRVhUa01zQWorTGNBWExYZjBNQWl2UDBtZWpnRmkzMW1YQ2xFeXFlT1JMZklsa1NaN2UvSy9WZE5CUHVlUmlXblVxbEx4ZkV5djY3ei9LWDFoL0QyNnd0alBkZTJjOE1EUkE0a0wvL2l3L0ZDMkkweCtXL3lCRzhhQ1BjWElHMXNLT1BEdndKVHVlODhYSG1icUgxME1ud2hncGFuRzJJL2FPZENpYSt6NENtVzNSM3VlbGREd3ZYZ0ZsTkZ1NE0rOWJJdGF5M2cxOWN4czJGV01VOExnMzQ3QTkvRi9EaE10T1dXeXdPR1Jyeng2dWRQQkk0cTZQVTNHN3NYbkRmOU15RUFmWGpQenB3YUdvZVZhbDFmS0dZcENsTVIvTDcwR0pndlVHdmhiTmRFamlBTFFEZmdmR2NZVFM5TnpNRXJBRjNHN1hJblB3TitsUDY4ZC9lNHJYRGJJMmxVeG9rM2Q2Ymo4Rmk4ZWR0cW9YWk5JbHY0RU5vSHIrRjliR2RMZ1J4NW05MlZTbHI1dzVlZ2ZwendpZE1CN1V1dWl0S2pBcXhSRDVSZnYvODhXTDNyZngyd1M0V3BJeC9IYkR4LzltY2gzVitNK0dVaWxXT0NvU0t1aGlaZ2xNdjFKUHY4eDlwUHY3Q3Z1cHozOHdMb0tDaS9xL2Q4QzFYUDFERkp5OGQyTmZ5SWUwOVR6am45RVB5L0l5bjFrMC9iaTNUa3dpWFplczFYd2w3bGhrVlN6eXpiVkU5TkFIWmZlTy9aNFQwd2lTZjdxbDYrd0I5NXBQYXcwWTRuUUhQRUhLVjBvcW1YNy9ad1RmWHhxeElWWjh4SXRjQ1JMeGVuZ2VWeURkV1hTZ0YrTUdQMGxzUWY5NUNNN3gyaEs1ajZ5TmR0bm5IeVR3RnFmdGVVNzRGRU1TcmIrUjBmT0pmTysydXVNVEJtVEdGUk1XRG9jZW9lUjBrNGlKY3hxcjA2WUhXNHMxZGx4dDhDUnNRdVowYmtKZnlqazRvZVJOc3krVEpwak5DVnpIMW5kUGhRNStTWXhRL2VMVTRETGg2dy9EYW1KVlZMNXBzdjd1a1FVVm4vNElxSzZ4bVFTNkRKMUNlSk9hU2VSRVBCTXR0eW9HZGREY1JPREtBc2N5Yi9vckoveXVEVTZOdVVJeG1Ha08rWC83TGtNb3ltWis4aHF4aDFHY1dmWkpEWmR1SEtvYXVyKzUzQ1VpTjR3N1FidGo3ZXBpMkwyMStvU0daamFXc3MzWXpJSlREMzNuSElwN1NTNkJEd1Q0cmNkQnN5dVhSbVVTc0ZSS1pmNFpNQzVMdGc5aFpQaUVvZFlETmgyb3dRMWtwSzVqMnpabmwyZllaTllDbnVFV0hpeittc1B5cVdpVWc5Y3pTWGxlYkVHRmVKc1M1QVZKOG83UEUwYkNLVUxKR2Y4L3FRWDZPYm5DMDNCVVR4ek55aXoyL2hvYWtwalUrUG9YeEdiNWFraktabjd5QzQ1azdLek8wb2tEKytsRU9hSDZoa1BJWjkzY0VycWdXTWM0T3dyZkMxenlmWHBFWDNvbERxdVVlS1NHYk9rNXBTV3NkN2ZqTjlmY1JjN3Zaa0dSS2JnS01iMnRVeU9IaDJjTWh3aW9zZHdxY1ZaaTJNMEpYTWYyWnA5VXVBTWp4SVdVZ1ZCT1BXWk9WNEIrNEFreXdPWEhoTk1BbVBROUdNeTM2ZjV0cW00OEVoWFZSQzNjWmtFYlNHVVRqWEloREorL3p3eHIweU9nUkVXT0lxM3Q1N0o1TGErVExLT2dOZi90YW8rdHFjaitaa1ZoWFFhVlNMa2UyUWllOU94MHpNOFNnU0IwVDdCRlZpK0IyekFFOE1EM3dUR1EycHZDbDJ3dWFmbWsyZ2Q2WjdwK0V3QzI3T3VjMEhwZklneWZ2OWE0RnBRdmtnTEhNbFV5ZmlUb1kxYWVQMFZza3NIb2FNcDZYbGtRdEdLdTNJMzRTYkJWMkN0N2pyL2VZYWxXQjc0Z2ZRLzUva293WGRaY2NIODFONlVPNVVZMnlnQmc5d1JKZXNmU3V2NDdEM2o5emZ0WVMzTEh4QmpnU081TDluZGdoWlF5emlaT3NXNlM2OGYwOEE5S3hMQjBaVDBQREloZnQ1ZUNqbkxLMDR1V0RrVVZtRGZsSk5Fb3l1L1FHT3l0T1dCTitWeVlxVnhLOUhmSDY0YmswQ29iK1VlbCtPRTg3cnVtZzZsTFIxSWtQcjl5L2IrTGVFTkpDMXdaSTVEZldESkZuQVFNb3VITWZBOGpGajhpRXA2SHBuUTdORGR0cC93VWFLYWVqcjJjL0dGNWJ0bXZwUTB6dkxBZTJxUjhFdnNwWTNya2dPRlNjY0puWnpUVk1kbUVrblBQUitlb1ZQVjNWREc3NzhZdG43blNuRXBDeHlaMEZsM0dRUjFpVjMxeEpJb0hFYmlNUjJ1MUlKNVpSRXIzcUNIdnp5UFRBanJxTEZkU1o1c2t5aXpBcnZtdEdJLzhKWUgvblR0QU54MS93c1VjNHV4VFJIY2tPL0RHeG5qTTRrWmU5c1Y1VkhhcUVBQ0diOS93ejRsUzVnRFNRc2NrZU5TNWppSGlLNEZMSGVJdzBqY0pDN2pxR0Q2WEVaVTB2UEl1RVpUNU5YZnlUWUpMRzl2aWVjUThOUGNITXdraml6bnNtMHd1ZUg2Wk1hZTR6Q056eVNXeVJJTXBSMDFMRUo4dmNXaUsrNndacVdFQnlrNEd6Ni9pYnZxdXdObDdzdHFpVThQcEpzYko2R2twK2cxNHNwTnRFbGdCVmIzNVI0bzNDanp4VDQzMnFXeXk0SjIra1gydWovQThibUhHUHQ1TzNxTUswNTRuWUNzSGxEYVZjUlF6a2ZHRURzZDNuVVlHVFJBd0ZuS2FmcUw3dHZtVklxZ2xkY3ZPclNESGMxeUVrcHFXZGE5cXBZSmRkUkVtd1EyeklLZHo1bUFGUmZNRWJvYU9OKzlpZTJsZXhuajc5azQxL2hHQ1p6MGQydElhVWVQbE5DdjNPbVlYb0EzbzNsejdoU2N4ZC9QWWF5N3JydVBTM2hNZkhxOWh6UHJabEE1QVNVOWhWMGl2dWRFYjlXVldvSHQrVDFmamVHSCtIQ2pQeHVoSXpQMzM3cm5DbnZOajN5UXhvL1JKSkltR1FjcFRYVlpGTzlMVjlXc1I2WHFMeTVRNWtBNkRCd3RiSjZzSStsNDY2NzhYWDRhYjhFY1l4NVJTVXU4RTZ6VEJ6L0pvd1IyQjBKWFlOSGJZbjhoLzBJWHVNNGRvSFNxbDgrYlRXbXpmNEMvNk03R24wVE1QRGtlUjJsYXhqNWZiY1duWDdwMndqNnhLenR0Y0xnc09FM2Zmb1ZkREJ6ZUxxZWJHQ1ZtRE9TaktXbkx0OE9Mam9FdTRUbHRzTDdOTUZGaHJBQ1pRWGRReFRhS1R5M0R1cmI0ZDFpdUQ1TGpUVy9EbVhKM0tyeHN3MFhXMGNUdGk5SjJHc0lkdmxBOHd4eEhhV0hJZWluUlpjR1pkZmNCaUlJZzFXRWtmRG5vV2xMZFZ1a2pLcGt0UmNhMEhTVGdhby92U2VXcGNQdmlBV3hoejI5cmdyTVloYTE5aGJmbytXRlB4clhIQ2ZRaXNYdEsyOVZFV0h4Y3FlbWNjMHZXeUFTVFpCbEVsZ1puLzdGaWtaZlVjWmpsMnRHN1RJc2RVY21jRWl2dXVzS0VtOFJHNXVOZE9iQWd1alZnUUxuSSs5WU50eUhsUzZNcFl6V0o1QnQ5dHp4S3U2a2R0SUVwWXR0M0VnbHVqb0ZVYVhDV3YxZ3NzOUxaa1F4VHo3dXZxMWxIVkZLTElmZktlNTJJeVRhSk1pdXc3OFB4ZkFjYVNzeGpWdkpNNXlnZjVUZ3JkUE80WDlIYnVDZWs4K1NBYzBLQW5GWXhNUGhyZ2JyQnhlS2pRTkZWWlQvRUh1a1hjWnlSdEduMlNKVzk4R1NWblJod1RoYVcweWF0VWdzK0E3dFlnMGxZNzRYNnFySjQ5L0h2OUgwSlp5N3VvZG9EYnp0aHBTY0huQk1HNW5TSkMxK0JGUll4N0RUaGRGVTZhaE1SeUVjQUUrWnVmcXFWOHRTR1dBL2FzNkppTUNJd2VRaGdla0RXNi8xMXJOd2xESUoraGM3UEhHTWpBbWNYZ1kyZ0ZkamxqL0JwQkwvTTh2ZlpyWExVUENKUWdFRElDdXgzL2RjL2wrYkFmd2RzSGhVVUZaTWlBbWNCZ1M4ejl2cC9sM2Q5N2ovODNaOSs4TjF5Q3FHTll2TXMxQ3JxR0JFWUZnR3N3SmE4dG9ZdEt1YUxDSndGQkxBQ1cvSmFQUXZWaWpwR0JJWkZvRlhTSU5oSWg2T0gxVExtaXdqY0xnVDRBWTF5bHptVWY3dFVqT1ZFQkc0bkF2dmw3QUhjVjIrbmVyR3NpTUJ0UmdDZlR5eDdiZDltRldOeEVZSGJpUUQrK2IzczFiK2Qrc1d5SWdJUmdZaEFSQ0FpRUJHSUNFUUVJZ0lSZ1loQVJDQWlFQkdJQ0VRRUlnSVJnWWhBUkNBaUVCR0lDRVFFSWdJUmdZaEFSQ0FpRUJHSUNFUUVJZ0lSZ1loQVJDQWlFQkdJQ0VRRUlnSVJnWWhBUkNBaUVCR0lDRVFFSWdJUmdZaEFSQ0FpRUJHSUNFUUVJZ0lSZ1loQVJDQWlFQkdJQ0VRRUlnSVJnWWhBUk9CMEliRDhyQWZ2dVhmM2RPa1V0WWtJZkFjUk9PUWZjb29tOFIxOEFySG9VNGJBazYvQUpFcnBOSFVsZnZHdkZHQ1IrYXdoc01adWxWSzV6dUtua2tzQkZwblBHZ0pyN05GU0tqZkMvdTZ4bE16SUhCRTRSUWdjbE96MUdmdjJLZEkrcWhJUk9IRUVtdXhHS1prOXRsZUtQekpIQk00WUFoMTJ6ZGE0WWhPKzhOSUhmYkV4TGlJd01RaVEvNzNlZU4zcXhGUXRWaVFpTUFRQytPUHJycDJ0eHg2Tk5tRURFc1BuRFFIOFhaMWpBbmN5OWtUL3ZJRVE2eHNSU0JHWVprY3B3VU5mWmV4bTM0MktWRVRnSENHd3dwNGd0WDBtWTQvc2tyaElSZ1RPRFFKdDlqaXQ2OU5nRTEwYUdlbUl3RGxCb002K21hbnBVeHZzVmpjVEd5TWlBdWNDZ1NyYjVQVmNlc2V0N2JTK1V3MTJ0SmVTSmxSNTVmMmZjaWJqSmlVR0lnS1RnZ0JqMTFHVmhjN1I4K3pUZjFNMWRyU2VyV0w5K0o1NHdpa0xTNHlaSkFRV21EaWZVWDl0c3N5MnJJb3RkdGl4VFl1azZlTnUwblMzTWF3c01SZ1JtQVFFWnNXMnhQVE5WYlQxYTNhRmxtQVRMN2NqRU80OEowa08yVlVTRzhtSXdDUWhjSUVkSjBtbHM1VXNNam1wTUpWYnFETDJMdzNGQXhjZXdjOWFQQWpyZ0JLSlNVTmdqdDFNa2kvaHBhQUxqRjEySzdmUVl1eUxkdFRCaTBBZGxqeExiZ3VJNFlqQTZVZmdFTlBsaFVZM1NTNWxYOEZlN2pIMjNyUUtsY1l1aVAwNFNxU1F4TkFFSXJDQkZuN3dlbFNzVW4xWnBub1YyTVN2bU5oNWpDZEowaXY1ZW9YSkhnTVJnVE9CUUl0ZG5UcnE1NmxhZVF0akw5Q0pjK0p0dXBvN0M5ZUo4UjRSbUJBRUd1enRMYXdqNVY0L3c5Z25WZUxVSGdJVjhucEZic2FZRUJFNGt3Z3NNMVlyL2hyQjl6SDJVYXRxV0pqcVdtUU1SZ1FtRElFcGZNWHB4NTVkV0ttV3MxK05XWGdoZDB5TUNKeHRCTkRDY2IyUkx5WGxYTi9MR0Y5NzFkZE15YTgrNlh6eEhoRTRHd2pNc0VlV0g4SjdkTG5hd205NnRaMjR4djdXSm1NNElqQmhDSWdXam5kTHlTNmRxU1ZtMXo5aENCN1laNDg1ZENRaUFwT0ZnR3podmV4clJLS2FsU1pqSDNjcjNJcmJFaTRna1pvd0JPVEcyd28vMVpHOStFNmQyWlZReVkzY0FTV2JQOFpFQk00ZUFqWFJ3aStLT2ZQN3VxNysvRHpIRDd0Uk9FSHVIQ0VucVpHTUNKeDFCTER4dG9VNlhHVDhqR3VyNjFTSG4vcXpUampKTkN6YUZxeE9PZmtqRVJFNGd3aGc0NDIzOERteDVOUndLckJRSmVkZ1JTck95enBja1lnSVRCWUMrSzRacjlBS1gxbGRjdVlUZUlPSXZDMGhhajRueHBQSkFpSFdKaUtRSWlBOUpwZ0VQbHd6YmErdUx0YllzZnYra014MEdMY2xVdlJpYUFJUkVNTkRrc3p3elliMlpscEJmSTBnKytZMVQ5NkkyeElwU2pFMGdRaW92MXVaNTZORXJXc3F5TDlaczI0b094QzNKV3cwWW5qeUVGQi90MUpwM0VxbTB3T3grTExaMFo2L3NuRmJ3bzlMakowVUJIcHNXMVRsUyt5bGpldTZVdmorNWEydUp0eDczSlp3OFlqVXhDSHdkTDNLZE5mOVpwdjZHd1ZmaEkzYkVoUFhCR0tGQmlLQTc0YmZ6TjJORTUrNEdTZ2lNa1FFSmdtQlh0Ry9TMlMvdkQ5SlZZOTFpUWo0RUtnLzBmZEZ5N2o5K0JHbmZIQml5b1Fpc095djEySnRCd2xWOGtWQVAyK01qUWljQXdUMitSdlkrS1p5OXh4VHZSOFBBQUFBYUVsRVFWVFVOVll4SWhDQVFJZWY1SmdwZUNNMVFFWmtpUWhNRUFLTWYvZXlHZDhmbXFCSEdxc3lHZ0lkdkZneEZZL0JqZ1ppekQxSkNEU1ArM2p2Vk81MVQxSzlZbDBpQWtNaU1NMGVxYklYRHBrNVpvc0lUQ0FDRDlVZWVOc0VWaXRXNlhZZzhQOER3WVl6cGxvSk1RUUFBQUFBU1VWT1JLNUNZSUk9Igp9Cg=="/>
    </extobj>
    <extobj name="334E55B0-647D-440b-865C-3EC943EB4CBC-52">
      <extobjdata type="334E55B0-647D-440b-865C-3EC943EB4CBC" data="ewogICAiSW1nU2V0dGluZ0pzb24iIDogIntcImRwaVwiOlwiNjAwXCIsXCJmb3JtYXRcIjpcIlBOR1wiLFwidHJhbnNwYXJlbnRcIjp0cnVlLFwiYXV0b1wiOnRydWV9IiwKICAgIkxhdGV4IiA6ICJYRnNnWEdadmNtRnNiQ0J6WEhGMVlXUWdabDlxWG5Nb1hHRnNjR2hoWDJwZWN5bGNiR1VnWmw5cVhuTW9YR0ZzY0doaFgycGVlM01yTVgwcElGeGQiLAogICAiTGF0ZXhJbWdCYXNlNjQiIDogImlWQk9SdzBLR2dvQUFBQU5TVWhFVWdBQUEwQUFBQUJ0QkFNQUFBQjZseHdFQUFBQU1GQk1WRVgvLy84QUFBQUFBQUFBQUFBQUFBQUFBQUFBQUFBQUFBQUFBQUFBQUFBQUFBQUFBQUFBQUFBQUFBQUFBQUFBQUFBdjNhQjdBQUFBRDNSU1RsTUFWTys3bVhZeXphdG1JaENKM1VUMkpvN2tBQUFBQ1hCSVdYTUFBQTdFQUFBT3hBR1ZLdzRiQUFBWENrbEVRVlI0QWUwOWJZd2t4MVc5bjdlN3M3dHpCSWxFUXRFY1I4S0pEMmVPcnpnaVdITkloL2dJWVU3NUVSQVIybEYrUUJRQmM5aEJCR3c4U3lKQUlNRXNNVCtRa0RXallBaElLTHN5c1VJVXpLNFNSS1FFc2NjRkVFbDA2VVdHZjRZOTd4a09PeDRYcjdxN3V0NTc5YXE3ZW5yV2QwamJQN2FyWHIxNkgvWHExYXV2bm8yaXMrZithSUZQdm5wL3lIRW1oZHdDbS9GL3l3Vm4wUHVpQmVZNjZzeEE5NFVsUUlqMWIyV1NORDcrQjIxMVppRFdLdmN1TzMrWDhSNHFOUm1lR1lpMXlyM0xOaWVNOTRjZStJMWUvOHhBckZYdVhkWXhrQmJsekVEM3ppQ2M4NW1CZUl2Y1ova3pBOTFuQnVIaW5CbUl0OGg5bGo4ejBIMW1FQzdPLzFzRHZmR0lxMUtXLytoT0djWXBsbGNYTnhNbXdFRDNWREZmbXkyZWpIMUZQdmpHSFYvSjZjUER4SjM3cmZhbDMyUENCQmpvWGlvRzBrcFNSOUh3ZjVnaWN2WU5ENTk4OENncmFzU1B5a2d6aFdLT2xuQ1F1T3RxOHJhSDFEZlpXam9WWUtEWFJqRXFsczJKVWtjTDZzaWkrRk9INm9zZmprL09ad2dmbmV6NVVXZFVRamthb2tIaU51SVhRYjZubUdZQkJvcXNZcSs3YkZpaTkrS01kMVkvOWREa2UvT1dsS1dPQmk4aEFiekpaOVU3b21pdGE4NU9sdFZYdktoVEZ6U2VpTC80bnJ3MjQyamdRZUkrcTg1ci9NTWJwbGJ5RGpHUVZhejlBcW1jWnZwS0FFNFBXbExxcG5yRjFKZWxYbEVIQnFIZzNZZ1RjZGZ6M2F3VzMzZ3NxQnhhdEtVbTdWd2FoMk5LSlV6Y1lkTFIxem92RTlZaEJvcHl4VHFTaHNNVFFyRnVwcU4yb2srMXR6TXlzdFNIUWZGK1JWM1RWUDVZalROaTYybzdTODNzdGFCZWlob2YrZCtNbnNNeGhRZUp1NmtTMTNsYTBlZ2FaS0Jjc1ZHdXE5V3dvVjYwbWZxcEJTM2c2MVUyTE1sU2I2cXZoVEE2VGx5bjBWWTlneDNQZURTT29nNFFueHVZdU9GeTFKekR4RjFKZTA5TDNUYlNKdThnQTBWR3NmM2NtUzJSVldaeVd6SlZxZ3R5cml1VjlVbFo2cWZCeVFLZVlVSmtUdGtoZU5mYUtxQitBTXFpRnZSUUdjOTBPV29hWWVMT3Erc2F1YSt1NkZmK2hCbklLTGFTdW1GZVd5Zk9DVENDVUNtenJDQlVIaXVWaldHeTFBTnBwSFhadEJPMFplVGhTNVZsL1l0ckxsMEU2YXNYd0VHVXVwekNYSTRhSGlidWZuckdzL2tqaUR3a3d3eGtGTnNVdkdVM0hla3AyYWx6NTVUYWczSER6QkpFcVZjVmphTWVaZzJWU3ZidnlOM2ErZXpEVTRtQm53TURGRDBER0d3WHdFQUhDWkxFTVlvQ3hXMHE5VXM5bDFlWWdTS2pXTnVOTjRmUW9yTjcrZ29DUjZ4TURCS2wzbWVqZ0krN1VuZmZ6Y3BHMWNhNDF5dVlBeFE4NE84M29nMHcwRkdLSkhDTW9rQnhvV3NxOVlHTTBGSmI1OWhqbDdEdWdaMVI3TkNPNTBidU9Bc1hKbC92UGRRRDBqQWYxSW5VaHZJd3NFc01RTUc3UDI1cUplK05kS0FuTUgvbVNTQlFPTVN0S09ncjhNYzBnY0JSYXhQVWd5Rld3bk55a01tWjVPZ2ZPM1YxRFdRVTIwMFhVMGluWmRQWkVheEdVdWt4NWRrOGJCQ3BNN0k0cUJSeWFpWDZmUWZHbVNzWnNqQnU5QzVvcnk4UUNNK0FnNStQR25IdTBRTEhLRmpjdzBUY3lWZ3pXZjIxVzlrVEs1TzY5WGpPM2pXUVVleWNDWWM1N3FLNmtLZnJKeURnNnZqeWIzbWZ3MUpuNUJmQ0p0bHdZeW5SV0gwWml4VUhMOW9hbndIN0ZQcFBwR2N6WTVoR2Y2UGhJSEVNRm5lMW5jajc3WVpZK2c2TVFWR20yS3JUT0UxaDVrMVpWTW1CaHJjSnZpQjFQKyt3QkZQSWZDVFIrQ1MzTnFCc0ZZOVpsc2hhRjY0MzdkaThtSUx1UStFQ3gzQnhOeityVGNTbU1hRUdNb281UWJPbCs5RE1Ib2c1bHlreFYrcE9lS0IvL3J1MGlRNFF4ZjFBaDE4YlF2dzZqeXFLeVlGWkR1U2xMc2NLNGtaclQ0RFg1clNTUktpQmpHSkR2Z1FSZDM4b2p3cTVKbTNPcENhVHVxRW1GUWorZVVjUms2eUVCYUZscUhibnFKU1AwOStoQnVOWVRkem81N2xQaGhySUtIYk1IS2JodUZTcFZrVUl1enJxT2crUmVva1BBZzQ2QVN6SFpORGNWTHlIRWV3c3N6bUFtVmxQS2lHd3RXUktRMENRb1J3RHhWMGVQSnJRZ2FVVXBSZHFJS1BZUEJrd29takpDVXFVZnNYY0tJbTZwcElvOVVZeWpUQW8vdmZQM3QxTEN2ZUpnU0xDd0ZON0xsYnF4YkduRUlGWDB5bU5nWWdjQThYZE5SUFhJUnNmUWcxa0ZGc25BNGJlNk5rMjhzM2kzU1VkU0pTNkg3YVVnZDU5SlpHSWJVOTFXQThUcE5ZVGsxZFM2d3FsQ0xSSXBqUXl4MEJ4aDJZdE5XUmJBY0VHeWhSYlk4dWVYYk9JUm5MWFNBN0lDQ1JLM1MxdllTMEFMQiszRTBGVzZLUnZWTG9kOXd6WTU4MUoxYkkvTUtXNWJuRmtqb0hpeGlaVXRPbHBRK0JlSEVoaEZCdVlWWE1xMlNHYmRGaDVwMHJCMElMcWlWS3JzQzRCR3pBN0NhbDVPdW5iRmJZVEVjc28rbXVsMUpjSXhKdHBHaTlOTUdTT2dlS2F4ZTRTSDVGRUR6b1dMczhieFVZMGlKbE5PcThTbFFwZ2Irc2xWRUdTR3BheUNNT2YzRENtM3FJOWFrUFFEVk41Q3V6eml4aFFrTzZiVHBEZ2lCeER4ZTMrUzhxblQxWnRBQk1OdEtXb1VycXVVYXlwL3VHLzdQTWZnUkU3NVY3NkY2SXU5bkJKNm5VeUNQb3BMazU2U2VHeW9rdnpGV2ZwUW1pOEQrenpPSUVVWkVZS2U2ZklNVlRjZnJvK25WUGZ3dmc1Qm1wOCtrK2ZCeUYvL2YyZnBtSFNLQVlqTFhuUUlCeEZqVDk4U0YzNk84YWlRcFpHM1VpUytwdzB5Mjc4NU0yVGYvMGp3bWc1QzFXdGt4NkJReDhnZVpwNURuUjdLd1VWNUxxRWxzZ3hWTnpWcEZ0c2R1Nk9HVC9IUU1kNTg5UGpZYU9ZUHA3Q1R6clFwMVQxOHU2V1VsOWxQTUt5NisyY3JGbXFTRkkzaFpYbUhQQzlxZFR2RUVhanUwZVFmMDc5S29IQzNpWHU5YlFNanRvNUZZWmdzN0JUWng3VFJ5V093ZUwrcDdyN3RnZlZDVzdPaEpsZ29Jc1AzUHJsV3pjdnNyRTZWeXcyY3FWdks3SSsrLzNPdldqdHliQnBGcTZvMHhCajg4ZVVDVklmazBFd1FaeHJxemVQbzJkSVFJQXR6Rmc5OHVHQjRwOTR3bnJCYVFURFRoOHZ2TU5rU3Q1eExteSt6cEk0Qm9zYi9keUQ3VXZmMzNPNE9nWnlNQXpBS0VibWJURU9WcDlVYWFUYm9yNW5DSlM4Ti8vMjZ0V2hVdDl6OWVyVmQrZW9ydFNIZVhzWXBMVk9laHZ6WXl4eUxuLzI0Wk5IM1BFMjV2TWtReWZnZUNGSGphTG5yMTc5WWRnT0FtbC9zR2ZBQXNkd2NRMFI5ZzQza0ZFTUh3blJ3NkJCdG5aZkRUdWhZcExvN0hIUitKUGlkNXgxekVqZDJkTmxjSDNuU29KemJqdDVlZjRNMVFXeHBIRllmcnhBSzhKb2o2YzB0RERMMVJZMzNFQkdzUVcwMzB4VzZTdjVmR2x3VFJTMkhMaEZvcTZJMzBic0V3UTRvZGhPTVZ0WmVPcGZGMnRtd0s3amdrbEIwUEVDcFF0WExHOVRpSnVyTFc2NGdZeGljK3BydVJ6a01PallITFY4aHJkaGpsK1dHQ3EyRStWV0lHdERYZHpOUnphSVlva3JIUjY0MVN4a1Mxd1pOTG9oeHd1V2lrN0JoUFlHaGJpNTJ1S0dHeWhYRE0wZVJuaHZlNUNOYkhETHBiQUx1MXJra0RodjdCekVFckRoZFkyQW9KVU1OK2pSU1ZsOFJEQllwc1UycTlKaU1HN0E4UUlsQlhXMktjVEoxUmZYK1owRWg0Y0I1SXAxYlM4ZjJIc01NSC9ONEJCSXRrMmxhbS9ZYXkrYlg4QzR2ME9JUXVRWVp3Qm9qUXVRWEM3ZWZlcVR6WXFzYXRTY1luV3d6enVMSVdiZjljVjFmbW5FRW1lcFhMRit2cEJZdzJ1U1JiTkVoeWFqYmNnSStiT2d6cXYrMHFRRWxtTkhHQVdxMk0yaGRpTFBPdDdPdzdocGVsZGE2VVl3VlZmLzZDSVhRbzZaTEFKeWZYRUZvaDVRcnRoR05sblN0ekp1VytRTnN3ZlRNcTVreXdKVE1FYlorQ2JYZ1NsQkQ1ZnNwbDZUZ2pySi90dDhzWkdiOGpDcTk3Qy9oQ21YcDJGS3MxZUNWVi9jRWdhb09GZHNLVGZMZkc0cXdHdWFzV2I5WXVoaUQxRlBraEJQTG5BWXk4Tm0wQmlEQnRoZEQ1TUQvZU1MR01GSk4wMUhZaVdyTVp3eWxEVTRxVFBrOXdkSWFaS3BMNjVMMHdmSkZiT24zTWU0TjRPQnJ2dnFCc0loNmw0dVFRVWI0a2FFRVE1RkhPalNZL2pnNEZvaGpWd1BqcVhQVVlQTzZVekYyQXpxQnVDKzY0dnIwdlJCckdJZHMxYzJ0Tk9GS0pxSHRucVByM0lZSEd4OFVJTEpOQWFUb21sRlN3ZUZOV0pCbDF6VE93SnZkc0pPdWcxTjZjcUlLY3ZlOWNWbEJBdXlWckZXTnNvMGNPUEE0VGM4angwVlVDZ3Q2b3RYUmtnMW1NTmpEeHFSV3dISHV2NWk4UndCT2hMeU9VSTdXaDRHM1JYSktzSHU1QXUwdnB1ckw2NUwwd2V4aXBubEtiM0ZDQkZlUDQvMWZBVEs0U01XWUlRYTBBMHdOQ1pyUlREUVRyVDdNa1p3MDFZUHQweHZKOXc5Y3VFaUJHWm9KYXowbFkyNjRvcXNSYUJWek56MjNTQVJBN2JDa2lkWVFaY0xOSThMcEJDcU1heDg4S0RZMXd1VDRSVmFnK2RnVk9RZ205Y2JjcFB6TmwrVVlvZFhJbXA5Y1VXeUl0QXFaclpJKy9RTzIzRnFJREx1aVpTOFFIcGxSRVNqR211djdWazhNTkRCY2piK1dpaEwyWTdHQ3BKczQxMEJOMzdUaWlES2RZa0VodFVYRjFNclRpUEY0dlNRb1VzSDg4MTJacUdEWWtMK1VucGxSTVNqZ3pwMEdpeUROdERDSzJJOUM1ejNUaEpTSERnVUNwdnNOQlZlWlZnR09GVmZYRXl0T0kwVTIwb0ROZitheTN4MVZMeFE5SE9CQWN2dUNoaTBKOG5uSTNxRGNzOFU2VytqeUV4M0Z3dzB1bUdMZFdyMTVnRUZJRDFvZ2NucFk5VXZtRXpCRzdqdDhHTE9yYks0bkdDRlBGSnNQNUZzemprTm1YdG40a040OGwyQlFRUWZBem5uS3pDSUhXRWFWR053R1RUTGpxREpQay9SOWVjTXJML1k1UUttaTlQUGdSWS9pZ0Z5dWtXRzF4U0hjNnNzcnN3cUNJb1VXMGkyMmRPL3RPN2ZKRWYxUnhRWW1vTjlrZHNjRjFaWHBKdlNwVG0wRVc1K01ORG4wdEhYa21senIyd1NwN09JS1BVK3NOQnZvcnljUEJSbUc1eGJaWEc1Qzhxc1JTaFNMUFdkL1hSem55SHI3bmVGd1FLek1HQ3o4UWx0SUdVMHdJaEhsdHdXTmVtK1VtMU93WmtMN3l0dVEwdlBwSjRDSlI0M0dkKzdJd1F6enEyeXVOd0ZmY3dGT0ZZczJaVE1JaEZIaFVhN3pHRmhlZkNXYlk2NXlCYURNQXlldHpoZGFsSXdFSjdVSlhoZGpLOGgrYWF2SmVPbTlQWFNzczN0dG1CcHpxMnl1TndGWGRHOEVLeFlNbitMMFdGUUZQMk1xUWpEN25XVHJ2YUc5cjNtMUxCZlF5WkZzSHpmc1Rnd3ltQmVRTUNadzludkU3TnF4M3pNcytSUXFueHpXenk4NHR3cWk4dGRFSWxVbHNTSzZSWFFNdW5iby94S0pNaDB1WXlXWEg1TWhpOFpCNXJsd0pac1VaOXJVb2V5ZURqVkltRUxsNUQwYWx5eXVSMXdlQVVYV2FxS3kxMlF5RlNjd1lycFBZUVZkY0ZXZ01tVzJVR0ZpMmNIdHFCS0NwcDdyeFNmUkxnUnlla1RqeXVsQkxiS04yZ1NHbk9ENHMxdFVMbnM4QXJvRUlrQ3hPVXVXS3FPUmNDSzZjKzJtcmd4ZHBXZDBnVDRnYVdLVXdIbksvcEhMdENnQm15dklBcGdvQU9VbFpQbThvdGNpcUNibmNMTmJSaktMeUJzVDdLMnVCNjZBaGdycHZleFIzaFBCZnJHSkt1elJoYjNBaUV2S09COEJVNTdjTFBBdEFJUHAwRUc2cmhUUlk5RWVuUDd6dGhUcUcvQ1l0NGV0TnJpZXVnS1lLSllaMEovSXFoclY0eHpaTzBvRVBLQ2hCRHY0bTdoZ1FXV0dUY3NTbU5BSGNxVzRGU2JPQjB1Y2RKNmM5dFpPaHVzWm9pN3dqb1pqWVBUaUd2WWxiK0pZaTMxZm9XM1pZWjJPblV1djc5WVRwTmd3T3ppVlFJUU0zM2NaTEE1ZE50aXZSZkcyVzJibFZNUXRzL0xKUUlVTnJmeFRnWEI2QWNONVhYRkpTd0xNMVN4ZWZWanVHdkF0ZmwvTnJWYkZSckExRW5lY0w2Q2Voc3BRcGttNlJnZFpOTWw5ZmRwTi9sdGhPNGtvUnVNSGFBZjhOT1Arc3BnVk4vemxWbDRYWEV0cGJJVVZXeFJuWkRPMnMrUHJ0Yk1sMjFsQkoxeU9nRG80bWNldnVUY1Axa2d5OE9uN2I3Tjh1QXQwSWxneEZ2TjEyZU5uN2o0QWQ2SXExT0hTQ1p3TjQrNldZSEVEWDZyRE85YkZJdkxHRlRNVXNYQVhIakxKVnJJN3MxSDBYdkRoM2dtQVVUZGJRSmFVdDg4d012U3BIQ2ROTEJkcWEvcFh6dnM2Q24wZkg0UXZYWHlJUEUzVFdDRnRCamhWeTNqM0lLVnVNSE5OSHdlVWl4dU5mNGNteWtXRThid2kwOWZUU3Q4d2wzTGMwcStQRVRkSFZMV2VRdm94OE1TckEvSENNdXN6dURidENPOWpRT0JjWGc1SzE4NE9ZS3hGOEQ0bVhkTWhrc3JwUG5aaU1oTi94empHQkV0RWpjU1hSQlZMazR5eGJhWUlmNHkrYm5BeGh2VTNWNHhIWDhwUkYxUzl4eDhWU0xNMldtUWgxTkMySGVHWDR2UjlvRWZONXpzZlN6L0RIZndkbTJ5Q3dCSFR6OGswQ0Y4WHhMR0VEckJFN25wbGVwNVJLSkkzRWgwUVZTNU9Na1UyOWVEQ1g3Z21Pc0IrQXp4RGhZSGw1ZW5JZW9TSk8wSkVGWEdCS2gvSDI4YlEyQy9lQUo4MzlSTGdDTTFVWTlteFNzNkZqbHlidUdGYm9ZNXpRdW1OTGR4UFpsYkJYRWoyUVV4ajhJMFUyekZXYVg5eWUrMlR4NzVnVUlheFlYMk81SUViM095QjY1QlE1MHVPR1krc2ZsRDhlU0RQNVdSYm56dTRxOWt5ZWo0SzVEYTVXTmtoNDJqQnJ2cUc2WTAyN2lPeksyQ3VKSEhCVEdUb2pSVGJPMW1yd2g3bXJJQmpRNVA2eEVFb3VxWTBacm5UYzdLVGJiUjdrR3l4VHdkWEJMc1BvTUhyb1BzSURJeU4wQUlGVGZ5dVNCaVVwU2NtV0orSm13WmRMZ05xTkJQZVlYMXdHblllaksveFJ0VW10TFMxS3NBSmdkTWFiQ2xaVzVRSjFSY2o4TXpydjdzekJUenNvRFI3RG91Ykk4aGwzOHlZVXVncTloTVFXbytDWkl4SlFvRWFXZ3ZJRkJjdEd1Mzd6V2l6QTBLUXNYMXVtQ3hHSG5wekJUTEtmSUVqR2JYTU96M2RXYWZUUlkxYkVqbVJSb2lQcXZuQVF6TmMwQktkNW5CU0dHVlRJdHVBc25jTk1GQWNiMHVHQ2pVekJUejhvUFJESThaS1o1Wk4rQmFWVVFCcXgvaHV2QkZLODJUd2lxWnJqQmRkN2hwZ29IaWVsMHdVS2laS1NieCs3T0xWL1JvbGdRTldzNURpQzVkckRCSzhSaldzRnREbEZHRjNOcUgzZ1RZTVozRUpmVTV0d3dZTktqNlhUQkl0RmtvNW1VRXEyMzRJc0daRUd0OEhrSTBySW9zUElhdFZ6Q3U1aVU5eC9wUVE1ai9peEd6bXJpaUMwb3lPTEJaS09ZUU5RQTRkb01OcXhFKzJzbUtJSVNRdUpTQ0QrbU9neUVqdmZkcHBJQ1l0aTJod2V3dWh0MUY0VGw1dTRQZlZyQVNnejBMcHdDb1M0Y1RGY1FWWGREbEkwQzhpZ200bFVHdHhFQWRJZlpEaitxNTVEWjhyZXlpdHBqSGVQL1JCTXlhNWNkcGNwQUpETFJBcnN4a2pEbTNGRnhCWE83d3JrSStpRmN4WDRVcThFUDRiQW8ycmZKYko3WXVuUHZiVEo3YURGeXFRb1VoM1k5Wm8ydmhuQ0w5S1NkaXFWY1JVcEtFdlNYb0lFMXBOc2k0WlRVcmlDdTdJSmRBeVBzVkU1QXJnOEJBTDhNS1VvaWw4M0pNWjU5VkZEQmt2OFJ5VG1yV3RQb3ZmSjM0ZklNenM5UUdHc05SZHM5bHk3Z1poSEJ4WlJjMGRBcmVCWW9WMUFvdGdoM09NV3lKN0xqNHUrS2dEaE8rS3k2dUJJRlFUbUxZS04vcGxyRERZTEJMK3VVb2F1TUQvNndpNTJib0JZdkxIZDRRS0gvUFFqRS9sLzFKRDM1eVI1aGt3OFJCY0N1OWhTcUNYUTdRbUVBNmZ4cmhZMk5leDBrMDlJK3VMVXBoa0hITGF3YUxHM2xjTUtma1M4eEVNUjl4dlNQNjF1Z1R6dTY0eHBjSGRkZ0MxVHZkQVErTFlRdlVud0lJU0NpdE83MUdOejlXUnhpTW15MEpGZGZuZ3BhU0p6VWJ4VHpFQWZ3Nk9NVjVSU3IyOWFnbGZ5d2haRmdNNjVaOEFFN3Flak56YlJXekRhUVVsM0d6QkVMRjlibWdwZVJKelVZeEQzRU5maUwrcDdGUTdPOVJoOUtBNkZLZ01XeEo5RkszVmhsazlhR0orSDBYNVlhcEJJcnJkVUZNUzBqUFNqR0JkREhJMzZQV3hTN3NVS014ckJWbVZZZEtLSUJ5dzdVQ3hmVzZJS1lscEU5Yk1ZRmxDaXJvVVZ2Q0xNcWxRMkxZY3VqY3o2VVRCaUhjYUpVd2NmMHVTS214M0trcnh2alpiRUdQbWlQVE0xdUZwa2dNMjNjMkJTaHk3UnpoUnFtRmlldDNRVXFONVU1ZE1jYlBab3Q2MUZOamkrZEwwUmoyVndFMWZKUkM0SlFicXhFaXJuZlN5bWp4N0drcnh2blovSlE5S2lmZ2oyRTV5Z3dUOWJrVnVPQU01WndoS2ZORHc5T1NYS0czSzZjbEUxaXZOcmRDRnd3VTRyVkZDL21hcEVpaTVxeHVpQlF4eWN0cWM2dnZncmtzcjAxaSt1T3JURDdwd1B6MFJLL05yYllMbnA1dUR1VTM2aVhMZ25RbzVxQ0tnTGw0RytEa216TVJiemJBR1hHcjdZS3owU2FFQ3ZnTzdHMzNwOS9iYk9tREg3ZytmUlRDclRiT2pMalZkc0hhaWdRVGdHdWJjRXdRVDcreUhPaHppdnhmWWdYem5SS3hOcmNadWVDVTRrOVJEUTZneDNBblU5b3lEcU9tandEaDA1UExZZGgxc1dwem01RUwxdFVqdlA0NTdRQ2pHdTA3QUE5Y3JXSGdjRkUxWm0xdXRWMndtcnoxc2RmVnQ4RUprWGdDRVViODhHUU0veTdqSUF5NU5sWnRiclZkc0xZS1ZRbDAxSGVyTytPcXRTeitncnJUVWQ5bjg2ZWJxczJ0dGd1ZXJuNEM5Ym1IVGg0YkMvQmcwTmZIbHo0ZmpGd2JzUzYzMmk1WVc0TXpBb1V0VU5zRkM2bWZGZFp2Z2JvdW1FbndmNktEdTVnWEp3NERBQUFBQUVsRlRrU3VRbUNDIgp9Cg=="/>
    </extobj>
    <extobj name="334E55B0-647D-440b-865C-3EC943EB4CBC-53">
      <extobjdata type="334E55B0-647D-440b-865C-3EC943EB4CBC" data="ewogICAiSW1nU2V0dGluZ0pzb24iIDogIntcImRwaVwiOlwiNjAwXCIsXCJmb3JtYXRcIjpcIlBOR1wiLFwidHJhbnNwYXJlbnRcIjp0cnVlLFwiYXV0b1wiOnRydWV9IiwKICAgIkxhdGV4IiA6ICJYRnNnS0Z4aGJIQm9ZVjlxWG5NcFhsUkRiM1lvZUY5cUxGeHVkVjlxWG5NcFhHeGxJRnNvUTI5MktIaGZhaXhjYm5WZmFsNXpLU2xlVkZ4VGFXZHRZVjk3YW1wOVhuc3RNWDBvUTI5MktIaGZhaXhjYm5WZmFsNXpLU2tnWFY1N0xWeG1jbUZqZXpGOWV6SjlmVnhkIiwKICAgIkxhdGV4SW1nQmFzZTY0IiA6ICJpVkJPUncwS0dnb0FBQUFOU1VoRVVnQUFCK1FBQUFCM0JBTUFBQURJc09UUUFBQUFNRkJNVkVYLy8vOEFBQUFBQUFBQUFBQUFBQUFBQUFBQUFBQUFBQUFBQUFBQUFBQUFBQUFBQUFBQUFBQUFBQUFBQUFBQUFBQXYzYUI3QUFBQUQzUlNUbE1BVk4xRW1lOGlxeks3eldhSkVIYW1RNFJZQUFBQUNYQklXWE1BQUE3RUFBQU94QUdWS3c0YkFBQWdBRWxFUVZSNEFlMTlmWEJzeVZYZmxVWlBIMDhhU1hIWnVKYkVqTExoQVliWUkzdVhQelpsU3FMNGNNeEg1bVdkZGJMclhkK0pzMXRnY05BamRpZ1dZbytnaWxCMkpTVmxFN05sQXhuRllYSHNDaG1GeEJDbmlveVNzbE00dGM0OHI5azR1SXlsb2pDNHFDenpVRHpaZlc4L09xZjc5dGM1M2ZmZXZuZm12bjE2bXZ1SGJwL3UwNmU3ZjMxTzkrbVB1WXFpNlRORllJckFPVUJnN3Ezbm9KSFRKazRSbUNJZ0VhajFYcHBpTVVWZ2lzQjVRV0QrVFRHYm12eDU2ZTFwTzZjSUhETjJPalg1cVI1TUVUZzNDRHoxc2YvNithbkpuNXZ1bmpaMGlnQWdNRE0xK2FrZVRCRTRUd2hNVGY0ODlmYTByVk1FcHJQOFZBZW1DSnd2Qkthei9QbnE3MmxyenowQzFaajhIMzB2Zlg1by9keERQUVZBSUZDUmJuenAvMDd4RFVPZ0VwTmZaZTZ6RVZhZktkZHRqa0JGdWxGclR1K1hCR3BPSlNZL3k5am93Kzk5OHM4K0RaYi9qNTU4OHNtM3hJenRCMVpveW5aN0kxQ05ic3gwcHlkUG9YcFRpY252c2ErM1JRVVkrN3A0TC9iWWtRaE0vNXgzQkNyUWpmcmYrNDh3cDB4bitVRFZxc1RrVzZOZFVmd2lZM0tGTmNzT0F5czBaYnU5RWFoQU56cHdpYlF6TmZsUXZhbkU1T1AvbHhRUDY3WnJLclFaV3FNcDMyMk5RQVc2OFEvdmZmL3UzdFRrUTlXbUNwT3ZxU2w5U1MvaFoxZzd0RVpUdnRzWmdhcDBZMnJ5d1ZwVGhja3YzSkRGcnpGMmtnUnJMTGhHVThiYkdZR3FkR05xOHNGYVU0WEpyLzI1TEg2UHNkMGtPSE1hWEtNcDQrMk1RRlc2TVRYNVlLMnB3dVFiRzdMNElWT1QrL0wxNEJwTkdXOW5CS3JTamFuSkIydE5GU2JmUFpIRmQ1bXk5Slhrc0M2NFdsUEcyeFNCcW5SamF2TEJDbE9CeWRmWlZWbThPU3lkZXo2NFJ1ZUQ4UXQzOGVkOHROVnFaV1c2Y1k1TnZsWlFsVnlUbi9rclZoY0ZCZWZmanRobW5wVWtITXMvSjROTFZkNkFmc1ZOT3dCODVCQzFkQXdDdGpuZ2Fkc1NpZ052NTg0TTN6eUVpQzVFaEs1TU45Sk12cnFXVjloZHBDOEpoaFRUSFZlVmlBQk11aWJmZWh2bUNLQ2ErelpUN2Q5SXloekxSNnNITnNka3czT2o5bVFGcGt1YlZRdVZkSmJBRkkvSmx3QStzTENiaUZDRWRTRWlkR1c2a1dMeUZiYTh1dTV5ZWpVYjA3Rk5ma0Z0c2pzRm80aVpuNGtmZUkrS2VlcUdjdVZWakhpYlkza1VQV21pbzF5SlNRdE81TDM2aWRISGxCdFJiLzdHaEFweFRUNFErRExsMzBTRUlxb0xsSmIxbjdSdXBKaDhkUzJ2c0xzNFJKbjJoVEVkMitTN1FTNzRDanQ5L0RIMk4yWC96Y2V2a3lIMFdtUHNCRVZVUWl3eFpaQ1ZpQit3MXo3YUhLMUwyWStjZWdlMzRpWHY2UTBQbFRjTWVNVmQ1SDFURWFLNlFHbFo4VW5yaHQva0syeDVkZDNGRWNxMkx4ZlRIYnhHek5TT0x6SThRMTlVTitjeWM5V2JYd2ZWZjFnYjI1N1hFbUFtMjgwVUUvM2R6MTVpRC94THliUnlrTTJja3RxcmRHZndLZmJEVVRUZlV1UGdJdk1PYmlsVnk0aDJURDRGK0RPSFVFUjFnZElKS1BtNmtRR2VKOGx2OG43ZG1QOUxqOFdqajM5TlN2a2ZIbW41VVNuZGxaOHhpQ1BQdmh4TWcwMSs0YU9YWU9rL3V2TVRwaDZkRjB3NFBmUVVFOVBlWUVPeXpMQUREL05RSDh0N0VpRnE1dnZFeGdNN1BSVHByUTAvVzNic1FxVy8wYXMzeGJXaUZYMlRxS0Z1Rm1iWEtqZlZNWGt2OEdjUklhb0xsRTZnOGVqR0k0azJPSDgzY3NFRUJxL0orM1hqbFhGU3hIY0l1WE82YTBPSzBUemU3dEtwNHdieTdNdkJOTmprTDdMUmZYZGV1aThlNlNxdWhQMnV2U04rcVRqZmxUK2ZpYUtCMnFYWGtpQmdqdVh0V0IxK21DTi8vM3NmYmJMUkprU3VzRzJkVkNBd21OaU9tcS9RaFdScDhpN3RONjJ3S3o2K3duSFU1TDNBbjBtRUhGMEkxWTFHWW9uTzMyc2g0SHBOM3FjYjh5MG9ZUFQ0bXg5ajdLMWM4S0RValJGdmQ0WFVNNHduMTc0b3BzRW03NWEvNVN3eFhaNG9xckVOSHYwMDB4dG5zNzVWdXptVzl3bjVBRUQvdDc0TFV1cDNpRi9WOXhQUHdjZWFFVmRqTDJha2pwMjBKZWFBZW14V0tCUDYrZ28xZVIvd1p4UWhxZ3VVRnAzaTBZMm51YkcvVjM5QjdjMGY3dkVJRnRiQlBwUDM2Y1ppRnd6K2U2NUNIVDdmNVhQTU1sTzN3d3ZwaXErN0NnbklaTTYzTDRwcGVaT3Z4MEVMNDRWa3FtdW9uOGJDYXRkWXYyNk1kU3l2NDB5QTYvTS9sK1FiQWZ3WkZqVGFHQUZKNk9tZ3ZRZWFLNWp1Q084RjZxWno3QmpyMTNFbEFzVGtmY0NmVllTb0xsQ2FvK1hUalJxM2IrUkQvZTlQOFNnOXIyVEI3RE41ajI1d2k3KyttUWlxTldHQ2I0U05LS1JvWDNjUmxuSElmUHVpbUpZMytZdmVOYmxUK3dzSjJ4NGZKdVV6ZEpkRTFyRzg0akx2RmVqTG45SWtXTllXY3lYbzlQUkFiMEpyNjVRU1lpRitVWDdjaHpPdEpoNU9DcjhuZXY1L2VpSmg3Y2xuR3YxNGdEK3pDRVZVRnlnTnJmYnFCbmU1eVp5N0hEdFJHak1VOEptOFJ6Y0dqRDNiVmhuQnNtQ1kyVkJrZ2JlbnV3cmt6bVVOc0MrQ2FYbVQ3K3MxYTJhMWpwUHZFZFIrMEhCZGNIZlJsdlN2NVEyYkN0V2FqS2tiT3hDM3dMNm12cG1sT01MZXkweHZKNFJsS01aVmw4ZU1keCthZkhIUUJxZm1yM1c5Q3haaThpN3daeGdocWd1VUJteTh1Z0dmeFdNak5CSkcwZTk1VmdBYVd5dmdNWG1QYnJ5UnNSdTdKbGZucFQxbVRWc21JUy9rZGxkZWprTHBBZlpGTUMxdDhuVnJOc3VxNHhwai8yNFhNeXk3L2hkd25XQW1RdzFJVHpaSGdhTzVFU0ZDeDZWNmpBakpJRUZGMUdHTzR1b1g4dXhuZXN5NzlNQW03d0grRENORWRZSFNnS1JYTjhEYmQyZUpsdExKVi9CVS9IeUw2aFB2anIyckc5eHhPakY1b2xrV00rK0FiUEg0Z3A3dThyR1ZqZ04wOHV5TFlGcmE1QmNDRnpZWE9mSy9KcGRFc21GTng4UGVTeitXLzMzNFd0bXVqUWp3QnBadDU0cWlEdmFQY2VJRXFCN1U2OGIzSUVHenlhb0d4YVVTeTAweXRpbE9iUEl1OEdjWm9ZanFBcVc1aGZvR3pnR2dUVGVURnRTdk1UdVFTSjZYRkpwZWszZDBvOTVsN050TUZyR2pVR29IeWUwdVcrcjQ0UkQ3d3BnYWs4OGFHZGN3ZnJ5aTl1SThxK0t3blFYUDZNam1hVGpENWREYTlMSTVZYk92eVJpK3VUb0g4all3VXdobEw3SkQrQXZ6TkhoRDJZTjJ2aG02M3JRVFNYZzFoc3pFVlUxWXNNazd3SjlwaEdCUGJCMEJRZWtvOHVzRzkreWRwV1VzOTNnK2NLZnp2TStVNGpyMnJtNjhFNFp2M0JrdG1IcU1qT0NRMDEzQk9jTVlRK3dMWTJwTXZzTXh4SThlR2Rkd1BLOU1OM1RPSElpOHAyMnJCYlBzc2tYeFlQcXgvQy9BSmdwbW5nZUIyemdxaEZvcTVScUVTSlk4M0JXRXgvSWc0WWNpNWhwRGpxUXZ4NHk5dzgrRFRkNEIvbXdqUkhXQjBtbTZJVHo3QXdKWTM1eVdrQlNiZEUzZTBZMUY2STByZHA0bzJpbTNnK1IwRjVZNlBoVmdYeGhUWS9KWkk2TnI4dTY0bUZaNXZwRUt6ME5XK21xeXBXZkZ4RTZNVE9ROXUyOHg4bUNQa1ptQnBQdkpxb2ZiS1Bxa2FDamFWQnFpOWFDL1lpS1czNlJKcm5pNVRNamtIZURQT0VKVUZ5Z2RSU202d1ZWZHowa1N0QXRCODVCcjhvNXU3TUg1SE9rSThLREpFUUZoOEpKT2QzbTV4b2tNc0MrTXFUSDVZc1V1dVZ0d2FRSnFuNDJoZCt5OTZ6b2preCtvYmNxSjZnNDRXRlR3c05TaXF1dGJFVkxSNDlGditoQTBGQjFISER2K2pMK0VINEY4LzhxZnhOZFFsb3ZwQUgvR0VhSzZRR252c1R4SFNpeGkyeGl6dWFBK2RrMmU2Z1ozSkErd2FINVcrQ0tKQ2lDZDdncklVNUFsMzc0d3BtVk4vcmpJY25vZXJra2dJKytRYVJyZ3ZPWnQ2SHlNL1FQQnRJV0ZlVE02a2ZWU0t6RkhURTdFajNjWk12S0ZzSm5CdmtuamxvQk1uZ0ovMWhHQ1hkVjExR1JLcCtrR04wdHFselVpQ3duV2hHUHlqbTdBRlg3a3JQR3NOZHl6V2xwMmdIWlhObmZKMUZ6N1FwaVdOZmtobXN4eXEvcnplSHR1aS9RVkhMMGVlR1U4QmQyNlNWUFc2T3FlTXZqb1ZlUm4rRGdtRXJmWVJJTlhqZDBJRVB2WG9KVS9uYzZIVEo0Q2Y5WVJnbnRWQjZqcGxFN1ZEWEQybkQ0TldrYzVKazkxbzk3VS96ckpxcHF6dXJmU1VvTzB1MUlaeDB2SXNTK0VhVm1UYnpxN3BkNDZML2FTM1hhNHAyS25yNUZiTVJld08yeFl1MjZ2UnRFRjUzVEdaRWdOelpJaVV4bExKbnhRYnZBZUk1T1AzRjFsVno0L0svbCtOMXJISUpPbndKOTVoS2d1VURwVk40Um52NnRSRW9IdU5xYTlsR1B5VkRkZ2xQSE1hTEgzMG9TM0JCTkp1OHVrVENRVWFGOEkwNUltdnhnMGUvRnRUdm5qb3c0NjRGZ2l3ek9zUjUyNW5FTUNUaDJaQTNnczdTRWVsL3ZzZVFUbFpncG5BRGR6VzNBdjRCVlAxNk03UkNyZjlmc2NpVU9rYmZJVStMT1BFTlVGU3FmcEJ2eFdBNTROaEZRMDJNZTBsM0pNbnVvRytBOGU1NnlNOWRMdTh0Wm5qTWhBKzBLWUZqRDVWMThhZmVzZnkrck5FWnROcTNWSCtlQWQ5THZEWmJLdzdtTW5RRXZiZzA3ZDFaUUtYRVRMWlJXYjgyN2wyMTZPaE16a0JlWDJMVWpUbDl4OXFwUlVTdjJyc0c0OG9iR0l0azJlQW4vMkVhSzZRT2swM1lnaVNGRXppc0tyc2FGQ0dXL0g1SWx1OERNUXoyNXlEMjFIWmNpM2ttaDNXVWtUQ1FiYUY4STAzT1MveWs0QkNublpmWTJwYjc5azE3eXBmUEFZWVFnRDlLNmRzZU1iVllHaDZSeks4MXhMOU1qVUZwVVdUdkVqMHRpTHhzK3F1N0lYY010MmZNcGpDYThQNEliSG9SWGhDZG9tVDRFLyt3aFJYYUIwbW02SXkvZTBWM2V1ZWZDalVWdnNKUnhGcEVCZitqU3NTKzZIWUJsK2luYVhuNnQ4YktCOUlVeURUZjVMcDg5RTg3RHFQQkwxMjhJcjF0UTZOK1djdDBvd2JPSjlsdGp2TkhDdjFmTlRtS1VTaXlyWWIwMnQ1Q1FTWnRWOE04U0tNVXZWQ3hjMjN3SWZjaDNIT1pSdDhnVDQyd0FoR05kUFVKTUpuYUlia0tVZWczNDhoUEpleEJjMVVab21oc3IxbERGVU40WWd0cTI1ZGFEN3ZBNEdCMGgzQmVjTFpReTBMNFJ4c01uM3RuazErbEt6QjRFcjQ1YThwN3hIemp3NjZINE5YQnIwM25MWUFleEZzYnhvODF6MGRZaEo5b1pXVXZ3SUwzT0p5RG41TzRCRm9vUDYycmRYNW1JSExIN1RtMlJGMmlaUGdMOE5FSUpUdW4ycnNmeTNFRGFkcGhzOFN3UDBBNCt3U0pDUHFQL0JqNzRKY3Yza1AvNkRxenFaNkFaTWlXcjgxaXc4MFBQTVBvakJRNUR1OG5DTUZ4Vm1YeGpUVUpOZlRhQmRsajVRejdjeS9zby9pTy85V1lNa2I4eGVjZ05uaHYwZDNMUys4UkxxLyt2bllLcTcvcC8rUHM3SitUc0FmaHRuNU5Rc1hsVFYvd1EyR1g1SHM4MThhUFFlUmZ6aGd5cDAwZkVqNWovYmZPMGhUNTcvYit4YjF4VmYvbnYrNS83TG14K0xUWWFWKzQ0ZzA2SUVwREhhUlNJQU1FUWpBbjRzeTY1amZwUXVDZHZrQ2ZCaENFV2taKzZJLy9hbWxMMTY2VWlHSm9kUTlLTi84WThldldRTjRwL2gzWkNHRUV3ajEyUVZrcGRGWitnRzU0VU5GQlowRW0va2IvRXM0akhPUFdrNWwrcXo3dVpsSXdaQ0laakNSZEVqbENtSzN2M1k2UytMcUhjM1QzK1NwR1dSWGt4RDdFc0l0VENGTGZWMlZrRTY3WUw4WVV3M21kNTlTTjhCcTlLWW1hOEs4THpMN0YvRDMxcjNScHRUNXRuVFM5eW5aUS9BNjBXVExrSjh1TDFPNGpoNUFXMEZ6blFadTJTK29iSFlZMDIxaW9ERGxpc3kveHIxSStDYkp5TW1YTW9CdXk4SmVJcnlSRFZGaFE5MXlpRFoxdWlMMmZvZTl1czZRUVJnSzJnWHh4aHFwZ2VUVk52UWFTSGI1REh3WVFoRnBHYytDTHN5YW5MczZ0RGtFT0pyWWZ0bmJ2RGpnMDFvV3dwQ2NMbndPZFJ5UTJmb2hzamg4ZXlSSkEreHhlNjc5ODVQd0VjY3JRVVhhVG4zblBZOVdlTnRPeklJVXppalhiY3pSZEVIR1B3SWw0ODJLMnlVY3BNWVo1QlVDcWI1OXBYa041anlVN1MydHdnYXVTTk5waUVHUUZqOTdGS09WN0hSSDBmMUljTXJuamV5RzQ5L2hJMk1oU1RaMWpUYkl3eTY0Qk9mK09pZDk3RU5JcElQdDc1ZHdwbG5MTWFabUwyakhYMUZHKzNXMTl2THlpOGJtdUY2aStoVjFELzlMZmltQW93b1M2UGZnVEVKalNLV2VDZklyUXlldGtxQUd3ZWl4ZkNaaW84LzJtTnZWL0hxcmJiMUZHM2UvTWV5L0h2ZnVZOWw4Z1Q0SUlRaTFUTnlYcXZCSllBKzJ4YkY4cjJBZGxLQmlTRUVPc1VmTTFFZUp4aWtJV1IwSWFtSW9UTjBROVhaUHlra3FhRi9TY3M3VVBsTlQ5NXZzdnNxREZQU1hYd0svSTUydmNWSGxPN2JyMGIzeUY3d0ZFYWpVakNOY3UwckVXUXdMV0x5TDRqTU84SUlZZHltZFhvWEUvK3pZYjZuSjlhRTQ1OThKSDdnVjNZcDk2eWVYR2lLUllPcU9NT0FsU3lDODkza24ySzhVd3BjNU1PcUdwQjY1b2NYQStJOXpva3R3Q0ZVdG5NQVBkRnpoekJha3FLLzZkT2dFMlpwQVVhVEtQZmlaNThZZmZ4M0ZaZCthNWREeDhoQStvOWxLYWRsOGdUNEVJUWkxVE9xSm52Z2NxL0pFWkJmWnpsSnlwc2NRalAvNTgwZzlySnV4bEFPS3lrSVVWMmd0SmJqQnVhZ25CSjd1VVFRYmptTTRlUUltYkJ6TWhCVDBsMVIxT0xUd3lybzZnSS8rUC9QZEI3aW92MVBHcVpSbUgzWm1JYk84aGZrTEg4czNrc09LTEJtL1ZWUjJhZlZGUHN4ZjkyVDJBWExhRkw1UUZXY3BSQmw3ck1iWXZBRkgyK2JwMTNnbURhbFl3WW1yMmJ2TGhrOEJtOFQzT3pQVnpqMnJmeUNPTHQ4WUtKWGZySDRkWWRSYnNWaHZUdVc3bHZSMFplaGNlK3dJOUxEbHNrVDRFTVFncDVKdHJGVno4U0gvRFpUc21MaUpyK2RsRHhKaFBoRWYwVTNxSmZkMlZRWEtLM2xlQUl4MU4rNEV4NkdrQ2pjY3U3NEpOTmJldDVRVEVsM1JTdWpOaGNhcy9YQlFSVEJnSlZYRU9kV3o2UXdEVFg1eFkrZWlLTDN4Q3gvUVdxTXFnMTg0bHRaQWV5d3J2UG9SVzVLcVErME5qVk5KelFCL0xhbXZBRVlScVZxOVpNeHFjVkpOY1gwamRzWDQrWFpjb0w5SER2ZEE0M2hueGt3R3VvdHlJNkU5Ym4wa1NFV09tTGJUcVRoRm5FdlpQckRVR1RhajJXcENNdmtDZkFCQ0ptZUFUM2xQVFBIaDZzMWFZVVFwNENaSkVLd1BsZk9BLytpc1I1NGFjc0VUWFdCMHQ1TU1uSUw2cCtwYUZtWlZScHVPVjgxNTQwaVd0dHpNQ1hkRmZYZkpzcHNzVy9qaXQyd3B3NVZtZlQzcERBTk5YbFZrejU3RVlKcnRCT2htNVROTkFWSHRKSTVnTUZRMmxZaTA5NWdXWTR6UVhsYmV1eTVJSlI0a2YvT0ZIU01WMUlNbzJyN2p4am1UckpIQU5XSXQ1TTdIVWM4UTlnRC9XdzJuSVpxRlpHU2QralZIL2d5WS9xUFpha2t5K1F4OENFSVFjL3NTNEd4Y0RqMk9EWTc2dmZITFowOFNZUmdyOENzbEFCa0F4ZHRHOUJVRnlqdHlhS2pvSFhXNEtLaml3Vnd5OEd5aUVmb1NBdkdGSGNYS09hbWtEVmtJKzU5ZG92Tjh2MEpZVnJVNUpPbCtvNDF6WWxHZE14WU8welNabjBiYnhvOG1GZVQxdXNZTndBemVKN2pBOXRYQnpJakJFL0FlUGxBQTVzbTE1Sll2UjhOb3dDa21xZDNKTUo4a212ejMra0VWTWRraHFLa2ZJaHI1Z3hMRGU4T1pOTjhtTi9JVFF0WkpvK0JEMEFvc25xbUkzcW1ld1RsYkNrdlN4OXFUQlFoS05WNGNUQnRicVExamNkVFhhQjBWbDZBUDM5T3poUWdab2dUaTJVQUVvOHMyaE1NeFJSR1Z1TU9ncHlMY2hyc0ozV08vYnZUbmdKRlZHZENtQlkwK1pua2Q4UmJqQytaelFPNnAzMmhuY1JuM0x0c2t0MFF6RStIYml5TzRldk16SEZEZkJhdExUUEIzQUFsaWlrTUJtRlorTEVhTTJBVXNNdGJsdHR2a0ltN0FhRDNabkdPSytHallJVFlWL0ZnS2FoWFZieCs3eEdva2dUd1h6WTFTMTdBTW5rTWZBQkMwRUxkTXpDNThPUHhxMUJlU3pyMkVXeFdIWW55SjRvUXJGWTVyc216UTRaYkZhL2VWQmNvcmZpODd6MVFFbWxJM3ZTQVNOTHlIa2pNN3B0Z1RHRmtSWGJTdjV4VVo1Z29VTmU0eGdIVm5CaW1CVTMrcVdURjNDZTJ1R1ZaRkJqRU9yUmdzSjNWRExDVW82eDBubllNMkYvTFpJTE8wcERDM0FEdW8xaktHNU5jVWVrd25kdmRLRGI1UURRTURueFFnUTlHYm1jV2hCTnRIWWJCTGxsRVlCWkQ3WGcxOGxWZzh4eWxvTWN5ZVF4OFBrS2dkR2FzYXpEd3RzVlMzbEtmZ1V5ZktFSm9JQnlvUlVSS1k2a3VVRG9sV3hMTkhSMDlwbVZ5cGliaWx2TU5lK09oZUROdGhXSUs2eHMwWjhXSGlieFdvbzN2cE10amIya3FjbUtZRmpUNWJxSWdBMjVlNW9IYW1GTXJtREszSVNtMlRjeXdxbERBQUxjSDJCOG9mdS83RVQyZDg5bUxUN2VpVk9nU2FVNkxxcDZnR2J1V2lNYmxoSUM2WHVPaDJqZFlpYm5CaGlYc09LOGgvdTk1OE4vUDVmMmFSdGZETW5rTWZENUM4N0hWTThCK0VsM2dTZ2hqcGJvY3R5ZUJtU2hDeWZpYk5BQnNLTWVGb2hCU1dnUGhDelR4WU81anlZbkRMUWM5TW90VWI4NXdUR0hyMUxhVEdXVWtYVG1vdktIdExjQWZPVEZNaTVtOCtxNVRDNCtzNEdEcTJSYXVGWEczdXFhYTU2OC9iS29mcEtUbzZENkF2NjBwWDZCbkRiZlFWYytDM1hPMmxobW1sWnNBMDNuYmt0QTlTb2cxZnpXVzlTMVVLNDhKV3ZLaFU1Rmd3NlJDYXlrSzlKc3dUTnBYaWhTLzUyMlpQQVkrSHlIVU0zdmNsdmI0R0Fkd2lLRU9nbXR5U3Bzb1FwWjhyZzg1MHpEdEJFcDdJREZSNm82WWlTa2F3aTNuMnp2cVpOY3ZLUnhUMEVTNzZXS2ppY3RNR1ZSKzgwRi9nVW5zeERBdFp2S2QwMTFSZmdkN3MxdldiTXMzWUtHZFM5a3IzQkNUQjhzeVRxa1BESmlyek1BQ2crRDFhRlYwVm15bUZYVXZHbmJjcmxvaWxKbnU4SG5QZlliWUg2TU1UYk5RelovQzBrdys0dC9DK1J3VjdhVXRrOGZBNXlJVW9aNXA4Q1hrY0J2S2dLWFBGVm1VK3NIQ1JCR0NIYnQ5MVpSalU1YUtJbTlxNHBRbTdKaDh4TnVEbUNlYndpMEh5N0xtTDEvT2NFd2ozRjFyMHY2UmkyNUtBTVBaTkpRVG1oaW1oVXhlLzFBZE40VnZtNTdvS29MdGdlKzRrNzNDQlpQZjBEbFNBbDBBZnpjbFRVUURDR1pnZ2RINU5LcjlFaVJZWG12VWs1cU51elg2SVNtMjRVYzV6dXgwTUhOZGJQNFV0cGE2bzM4UHRDL3IrMWU2NmFrbW40c1E3cGsrQi8yZU5zamQwa3VmNktMMHVpZUpVSFJzS2NRZ3p3OXlkQ0ZBTnpRMmRmNHZZY2Q3Y010aHJZZThjVmMyMHZaTVRJbkp6eDBsd2hJTGNRVERPSHpvUkpxSWlXRmF4T1RyVGVXK2Q5RXN6MzJodHE1YlluR3RiUjNoRGNScVU5MmJLaUs3SVBacWVqTC9KYS9sTjRIeHlXOXRRUmRlVTluVWhnbDBwRThVVEpPSzAzN2JjdTM0Skd6MzJMR2wyeTRuajBudUMzalRmaEVhK05QZUZCeHBtVHdHdmdzQ2ZNM1MyWEhQZ1BGdEpFa2QwMjYxa3psSmhLS0dHVXJ0QVZMWEN3ZW9MbEFhYzJQcW9uRW5jRUk0aFZ2T1RUNXp1aXFBYVlTN1MxWEpkdEZWSEx6WGJDdXk0bVZ3WXBnV01mbGZPRzFEOFZ6SGVzYW9nSUxaMXZxeUhaajg4M0RwZ0xObVBBSGQyZ1B3TXlTSWIrWnNhQWJvcWhzSkFkQnRxMmhWRFZoL3FTajczVlI1N0VpK0diQ09JeEJsOTlqQWJqbmlVa1NHeVVjUFF3djVMdzF6SHN2a01mQzVDT0dlNldxUDJWcXVLbTl6a2dqWnV5a3dGRy9rdEkvcUFxV3pzbmRrcDJmeDVLVGhsZ09GbE52SlhBQlRZaWRLRkVnNFVHSHJQYWUzVksxSUUyd1pGUjRQMHdJbVh4T1d0TXAzZkxIbTdhQ2pVYkYxdnBEbmJqV3pjZVV0YmRwTGRkUDA2QnRrR0paRTFra2Z1RVh5S0xoaHBoaTlpWWk3VlFtREdlZ0ZGYmJmdGRmWUZBMWJQUVp0Zlk0bUV4cTRTWXhGOG92MmY5bWkvY0ZVazg5RGlGK3lzeG9ZcXhXMjdhZHNYVTRLblNSQzBIWGFFdmR5Vm1kUU90VUZTdnRSRWJFcjVJc2tHYXlwU2JqbDBGOWVCM1NtTFFVVXdKVFlpYXJCc2EyM0toTGViOGowMkNhR2FRR1Q3NHR6blFYdTlXQ1RIeUxGQnpONEllSTMxek9mZ0pHOGg1d0hMUzNab2dNU3RqdXN0VDcwaEJ4bU9tWlRUMzdZUS96NFJRc3dBVnYxVFd4ZXlPb3gwSStqSFBhc1dSNitzeEFIWExWUE5mazhoUGgvY0RSREVoOGl0MFZ0WWVrakRSMXVNMTFKR29BVlh6V3FIRUwyVU5xMEJ4MGxGcitwTGxBYWN5T3FQMm9qZXVGOWlBd2ljTXVCOHJvbFl0dVR5eXVBS2JFVFZadUdtWk5VVlA1N2NwaUdtL3pLalRhdjJJVnI4QWV2VVpxV0Jva0Q4aGVpN2hIbnpYaGlMNjRvUTBmUDJ5ajZvdHBRQUhzekcvWjgrU2dUdE8zRHVZSGl4ZXMxSmM5MjBWVmMvdHZxc1lIeUxOSnpYY2gyL2ZtUDV0K1JPYnFqZjFDRmdjOURpRHRLMnJiRmo0Y09SVVhYbE8wRDFVMmkrQTFFVHpYS0lXUU5GT0NEN3FlRGs2UlFYYUIwZXY2YU5hSUpycURQWFJKNXVPVXdISHByM0pNNEZjR1UySWtxdDVYbCtDa20rcDRjcHVFbTM5M210YWdQRCtCdng5N2hnUEhIQmdrbWt4ZVdyYlU5enhVNVI0NEIzUXJJU0ZkZGlGQi85Rm5BTVVvSDdzU3pBR3owekxiR1hSTCtRRWQ2RkJvR2pRT1JYT2lQNlRGd2FCNUNXWjFtOHUwN2lnWEtFZkZQNDd6Z3FadkZaYzN5Q0hpK1pNNUVDUGNNbUsvYzJtaFk3cEhDWlpJSVdRUEZIdmxQVDc0ckQxUVhLRzFCUVlKN2ROTkZMVk1JWHlhSlc4NVI4Z3hTOHdxbklwaGlPOUdWc0Z4MEhaY2JtQnltd1NiL0pZQkNQTnRRTzZSNW9QanN4RlNabTd6OG9acU9kSThjQTR4dHFEZmt0QndlRUhkcWVXRFBPaXlEZTNkS0lnemFsM2t5ZnhxcTgzQzNKb25pU3UrUkNvZS9lM3FoK3BSbE9qeS8yMHkrRDZ1WHRmNGlhbDF3UzlyK3RDUTIxZVR6RU1JOUE3c2RzaXBkNHg3TnFERmprZ2lCYzN5UVZCMysxWk1lZjBXTTc4cUQ1azd5aE56WmtOTGpsMlFXOVJJVGtpSUMzN2psZkxsNDRPWk03aWxEZkJGTXNaMG9vYmFMcnVMeTM1UEROTlRrNThHa2t1Y0Vxb2R1RmNHMGF0OGg0Q2F2anNOVlM5d2pSKzlRcXRpVGR3TTU3aXF0cnN1Q2RIT0QyZlRFbXVXMWRnNWxOaGdqMjBxQ2VZT0VUVU1GaHF3ZTY1STlWcmVaM09TVlVhWEpYK3pBeGNIZHRGU0l0MHdlQVIvbElZUjd4Z3lSMXRKblFTMTlKb2hRZE16WVVkSWVHSC9YVWN0OFZ4Nm9MbEFhQ2JDSldiWnRreERXODRHSUp5NEZJVlZXM0hLTzJXV1ZaTjdIU3RXS1lJcnRSQWtEQ1VxWWlncDRUdzdUVUpNM1h4N2tSakt3SzgzSFJhdk9ZQklqNnN1Q0diWXRGbGdmNUY3SlNuNVdneklKUW56RlJvUmdqcnVtMDNrbDJvSUN6ZFphcHJ3eGZ1dVQxNXM4TGErN1Q1Z29DWWVRc3NkQVYzUkpnc3RwSnNRZW02dUFWSktpNTZFZU56elZVK21XeVNQZ1FUWkNYdkliaEhEUEROWFNCNFpIZGNNKzBrdWZDU0lVYldtMFc2YWtwSGFxRHFwdDhLYTZRR21MbFFTN3ptamFQTEpaaUV0QlNNV0pXdzZsVzJxbGVDTCtGUnZ4Rk1FVTI0a1V3Rzg3cS9XbWlncDRUdzdUVUpQZkF5U1M1eXJVcjJIM0pEVEJObkdPR1hibStKMXVyV05KNjhBVk9NcHJKOTg3NVlYaFJ3KzNmQ1c3b2RPQVdmWS9hTGJLdGF4VkFrYldkYzJyQTNtL2RkZU1kZ0EwUlBiWVVHMFlxbVNubVpEZy95V2R5cEc4eGIrczhkUlBjbGttajRBWC8ySmR0ZFZJTkFqaG51bXAyUk8wVnV0Y2YxOW1uQ0JDL0ljSFNiV2dwRU5UTVI3eVhIbWd1a0JwTE1DaTVod1BmQjRYUjF3S1FpcEpwT1VBazBaSHNjQ3d0Q25EUlRERmRxS0V3UTdTaGdxSHZ5ZUhhYWpKNDdxaEg0R0REY2cxb21EaUpuK0UyZDBqUjVncWlTN1FITWtobkFMYXBIYjNWUmhBT0ZCaHZyQ1g0MHpIREVEbU14MHdzYm5sUVUzVjlZSGYxb0xxZjNyZnIxM1ZsQ2NBZzh1R2lJWnJXQ2NrM1hPeXVrWEhCWkpGa05rL3JMTk1IZ0V2amltekVFSTl3NWMrdTZJMFdMeHVpQUQ4YWFyOEUwUUl6cWJrSE5Cbkw2bUM1TnR6NVlIcUFxV0pCRU1PVG1sSHJXckxGRnpFcFNDa0VrUmFQdFJlbkdLQTk1S2VQSXBnQ2xxcDFod0JkL1FBQUJRUFNVUkJWRTJXckdQR3RoTnkrWXFPL3NvVEQveXdKbnlCeVdGYXp1U1AyUXVtV2pDVW8xOUg0a25mOE5raEdGbVZydG5SS0F5anZjTEd4QytiRlFMMGpZR3NvNG1lbXU3aEt2bUJ5Z2pXZmFUQytnMlZrTTVIM2F4TWhxT1ArUHBKWitMM0lyY0ZOVlM1VFpvbjFGRExBRSthRlpYMXd6ckw1Qkh3Y01kUjFjV1NaQ0dFZWdZTVhYWVRERnI3TWtOTkQ5WVRSQWoyMzVLaEZNcGZ0MnFXRXFTNlFPbVViSERvK0RhYU5HdTBneWNSbDRLUUtqTnArWTZxdlVybjc3NitaMUlFMHdoM2x4VFkwS2djWDFObHJMTDdlNTVKU1NYRFc5VnFmRXpMbVR6NnBoZk1kbXF5RkZVa3BGVnRFNFNLdHcyVkV1cDZObEtPemJEWnQvUWR1azI1ODdHcFRkY29uTVdyU3pPTHFsV3QrVXVqVGZCTE56V1BHOWlTUFFiRGZSYWJ5amkwZmdlZzRuenZiNFFXZk02WGdMYnZFUEQ4Zm9TNzFXUWhoSHJtV0R1c3NNdTRMVXRhTWdzdUUybHFVUTRobUtZVHNYam53WWpGSWFvTGxNYmNodHFTVG91SkFVZmFJdUFIVnEvSkluVWFiam5zT0ZyWFBSS211akhIUXBpUzdrcUV0YlNxbXZPRjdsdGh1eWxyVTIrQ21KWXorVm5ibFllNWhwaTg1UUpvWEhFQWRBbEgrQ2dZYngwVW1sYzBKeVJ2S3dMc1Q3bVFKbFN6dGhpYTFpSWdpcjRnak5Vc3FtWlY1cWozcTN6NWZWbko5YndIc3NjNjdGczhxVTVVeTdjWjVIQkJSUG9QNjZ4WkhnRXZ2bHFaaFJEcUdhajNTVkx1bWc1Rld4dEpGUHlkSEVMUUdTOXlzUXZzdE0zZk9RL1ZCVXFuWkovM09GbE54MWhUTXFObzNITHVPdEd4Zk5hNHNZVXd4ZDFWdjBzVWEzYVFtaWV5SGhldlh3V1hMYXZ5RThTMG5Na3ZvZXJGeHBYbVRZQkRPdG1TOUJmOXdMZVhFMXhSUGZ0S2hpVXJBaVlyYmY4d2hhbXcyYVRSOS9RZ2M5YzJZL2puUUxzUXQ2Y2QzSzJIcFB3RnZtWTd0aWZtdXg4bi9TOFhWVCttM0dTWk0rM1ZaUnRwU1NUK0YwSFhmb25FQ2RJeWVRdzh2MkZrQVNLWWJZU2kyRlFTL0NDbHQ5WlpvcjVUTmdaQ3RiZThCOWRhN25iTUo1OUd4V2tlaXVvQ3BUMVplTlRUYWdRejZTdHFEOEZFaFlTUWJ2QkxKMmg2NEJLNkIwWk9FVXh4ZHczRWYyYUVyUU81TVZEVC81dTFzeThPTHRxNmxDb3hMV2Z5NEh0ZDFkV0RKWk0xblVad1p3ZE4rb2JQQ2wwSTRCRkwxWFVyRXdSN3J6TTB6QWFBVlBMb3pRMSsvMS81L28wTmxjeHZSb3VKSjRtQUNlOEFRaTN0SnZST2tvUm9pOHZmc1p3TEdGM0pBSlkwRC95N1E1a24reFd6N1d3R2svb3cyUHl1SVhYSU1ua01mQjVDMEVLOTdhUjNIY1VQRG1UZFo2eU9LNHNRMzU4LzBuWGxnYlVFMTc3dUNKVHFFRlFYS08xa1NDSjZycFlOVFhOVE1ubWpVY3VGNjJTV095TERSWHVmc0FpbXFMdEFsZmo0REdvcmEzNVIrWlkxTGgvY2gwMWR2U294TFdmeU1GTHQ2dXFCaVZoZSttSnNwaFBEUWtQSEhxK004a1RSRnIzUSttTTI5b0RSTlprSDBOUmJPUjFsby9QeHJoRzVwemIwSVFveWlweFEweFBCb2U4SDEwV1doalhMUXhYd0ZsU3lxS3AzL0JPeUtWQ0dZSEpkZHlMVEl1Q0hkU2VlTk12a01mQjVDTms5TTJDanRwUU52c0ZSRW56a09Sa0ZyN0lJQVNDa013RXphUE1YMmZXMmtaNFJvcnBBYVg5Vy9ia1drd3hhNEE0REpqazFaTGNjbUtCQmV2b1ZlZWJ0aWFZUXBxaTd3RXk0bllDUEpVMjl2eUhFZzhQQ3V3RjJMZHVTNWxXb0R0TnlKZy9PKzZHcW52Z205S2FtaGk4TXhHQzJZREhvUkIzWXM2eEtSem9CR0NSdEc0ZC80bWROOHR3RFV3dlpMV1pXalEzbHdGNjArMy9ObW5KZ2htWWJjQWc0VXJPOHZoKzhJbnhmZS9uZEFkNER1MktnVitBdkRKUC9oR2NuK01QUTZXMS9paTkyOWR1dmVxSXRrOGZBaTRQTUxJVEF1R1hQZ0JMcHJRZFFyaXRKTWIxdFUxeFpoS0FNMGVGR0VreFJWK0VBVWZ5UFFoT2JHcUs2UUdsL3hoYWZNZEd6SEd0alF2RzVoTjF5emp4a1dNLzZDT0lpbUtMdTZpZEhXY05ZRGt6cUgxbkF6VGJlSFRENzY1cFdpbWxKays4cXBlRzFyTWZHdy83Z2FQTlkrUG45ZmRVQTM1RmozMTVhSzBiMzNWTC9UMDBrMWJ0cU5acHdQcTM4T05EaDM5Q1oxOVNpbzNPZzQvaXdaUElDdUh3MjNYbStrOVM3cnU5c1hSQm5NZloyVGhONFJhU1NKUnprVDNyK25aeXZtZnhmaldadHlpaWgyVy9iNUJId2tDMGJJZE16RFhianFpNUY3ZDJMLzRXb1lzc2lCSnVnWkZqanE2emxlSFNpSkt0M3lwVUhxZ3VVVnRuUmV4VmJKU2poSzJPb0IvSElVWlpVd200NVp3TDlzTUNLZnQvV2RWdmI4ekdON082Q3JvTHBmWjc5dGxUYnAvU0tNVzVEcWZaV1g2V1lsalQ1QVRMWmhvYjZSd0FlT09XQUpzVHIwQXorZUk4Y094akdoTlA5QzFQcWFGTkhmOVYyTFNBV1pxNURrVGhRdHM4cGNBMU8rSHNGZVdld1k4Y2p4UU1jZkluYnZiTERKK3dvZWtxUEJzdTgwdUNMSC9GbzhYUkJqNlFmbGtTc3dRZnJQc01ldkNyVDljdmJUTDVycllWcjFxSUIyK1F4OFB6ZmxHY2hCRXVqNTBWcHdMWnZpcFgvVUNnYVBHVGlRRkk1aEtDN3lYb0UvT3QzeDZQUFdiS1RZTXFWQjZvTGxIYms4SWdHK3h0L1pwNG5QLzBZcjRXK2p1WE5raHBwdDF3d0RSaDdxK1plalJNSWRVUUJUR0dmNDdMT054UjlzUFFzckN1NTl0VE40ZE8vNXp6MkdYNmxtSlkwK1MwMDljRXN1eWxhZGcvL3JoTTA2VEFTVzk4aXpudmtHQlByRlp5ZVAxdXdNZEJPNHV1ZlliOU9PT1JROHdIc1EzWVpYeHJWTzlxUjVibGdlR2p6TjMvbTJla0pHT01wakE3Y0htdXhaUTFBNjlaQU9PcURIdGtMQkw3Tkg3Ti94cFB3NDIwbVg3a1JoY0c1Z2lqYjVESHdrRDBiSVdqTE9qQXR5bi9KTFlzRGpkcUY0QmZOYWdpb3NnanhaUkxhb29TMXpJaGQ1OFhpSiszS0E5VUZTbU1wQ1FWbGVCOHhoQXNXNGxJUUVzbTBXeTRTSUlMOWxHVDVjbnlqamJpNWZvUmlDcjFqWE1RZDlub1ExTm1BaGNNVkNId25uM2FzeDc2elZTbW1KVTErVGMvcm90TGZ5WjdkamFJZjd5WmZjdXV6MTgzMzFBVGlQWEtFSHJ0cXRUWTlPTitGR2ZtM2VEb0lkejRaVll2aGM1RjFPTkRldGlYQVF1aVphUDZyTjNBSjlqYmE4TVo2Tk5PRWZZRUJlMS8wK2E1MnNCSXA5cUtLdXl3ak5FL0RXSDNxVG1DUnQ1a2dieTl4Sk96NkZRN2JKaytBaC9FckU2Rkk5TXdYdW5qWWlqcnNwYXZSVDhSbU5jVHJWQktoQ0NvUWN4MVdEemhSN0s5aThFVlN5cFVIcWd1VVZtTFIyL3pLQ3dxem5tdWFpN2dVaE5Sc0ltQzNYRVM4QzBUK2NodUM4NS95L0ZlaEFwamEzYlhLLy9Ib0syQmZZSVU5ZTdWK2grVktpakx0SGFSS01TMXA4dFJmQlZmb3pwaU4vcnFvUEl4UlRXMXduWDNoS25QOHpMTktObnhNQ2cwdDlnRDkrOS83bGljWWV6dE5FMjd0dldDQ3orQVV1THg2Ynp3NnhKRzJ1emdUczNzQmRsaHB4K3dTdTdHSk9lMUZWUlQ5NmVremFLT29mL3Jka05GNXZNMEVyaUhlL0hQeWhVVFlKaytCaHhrOEV5RVkxVVpOeGw2UDZ3emY0aGxkb29DV1JXaTE5L3JqQTZzZHkreWJYMk9SS3VoZWVVaFNxQzVRV3VWSDcwY3NNN2VERzRxTHVCU0VWRnp5YmJjOGlmb2dDQjA5L3IwZkFaMCtKTXhBaG1PS3V1dFZ2Q3ZlQi9rL3lVNWo1enVuOWc1U1ZDV21KVTIrWmkzOEJDUjNmNVI5Ky92YkloaEZYMzdpQVFXVWUrVEllWmJDM2QzYTl5VmRPdnBkS1J5OVpuNGdIdjNLTG9vQzR1N0g0dGV1azhndGExVVZ6ZnhNL00yN25HSDVRNk4vSVFLY2tNOHhYcnhIRVRKNXhZWGYvbVlDVHpkd0JZUEZZY28yZVFkNDhNZ3pFWXBlK1FTNzM4R3U5cFpMcDNSMU1nWkNhd2U0eGo3S3VmSWdtYWd1VU5vbkt6K091QlNFSlBsUnk1TzB1K05FN1I3Y0pieUNETVlVZDllcm56aE5Kc1ZQeGZjbkFTTWNkcEJPREFXaHlqQXRhZkpSckU1L1VEVmR3amx5RkN6SFJkemRuM2owRW52Zy9idXU3RUl4Ri9TSlhsNjJodGdMTUZ4MXN1Z3lLU2JrYjZid2I2NGFycEloMitTOXdML2NDRVhIKzdsTmM2ODh5Q3hVRnlpZEs5bkhRRndLUXRJY1B0MlkvNVBINHRISHZrWlppOUtoZHNKM0NIYVI4TW93TFd2eUE3RUZnZXJvSlp3alI4RTF4S3R2Yjg0SlI4SUNLbEJpUjkvd1NUSXNvdTA3dnhCL00vbnhRVUJtdjBnVGkwdytGSGlUUFRSVUhxRm9ienUzRVBmS2c4eENkWUhTdVpKOURNU2xJQ1RORWQ1eW1qT1hEdTR1MklIQ3dpckR0S3pKSHhPN3dOVTFsSFBrS0pLYVpFUXovSldGd0hFS2xCMHpQR2ZOb0VNNnZ4Qi9NL2xoNjNQK0RFVmlrY21IQWwra2dJUzNQRUpSNHlTM09QZktnOHhDZFlIU3VaSTlETVNsSUtTVEliemxUdGE4aU9EdXVtQWZOSE9wbFdGYTF1VFYvNkROYTdKejVNZ3p6QWZ2M3VXSkw1RGVFVWNyK1JuZ2pQRUVjYzJwTzM0b0ZoUGVaZ0xMemdSMjcyRFgzMW9jaEFLUDZ4ZEVsVVlvYW0zbUZ1QmVlVWl5VUYyZ2RLNWdId054S1FqcDVnaHR1WnN6THlhNHUzYm9EbEpsbUpZMStVSTlZeDg1Y296bWd0ZlZlWWdXU0ErMVBqaHYyRVZpeFpmN1VVd0tRWnNKYkszQUxZOFVpVWswTXZsQ3dHZUtkUkpMSXhURmppeC9CTHJ5a0xCUVhhQzBYMUJPTEhFcENPbG1EbTI1bXpNdkpyaTcrdFFmckF6VHNpWVB5cnliMTF5ZGpvNGNJZmFZdU02YXNjckFITVUwcFRCM1VYV1F3a21qYVRQNTdsM0ExaDhWNDlESTVBc0I3NGpLakNpTjBHTEFtWVlvR1YxNVNPcENkWUhTbVRWT1N5UXVCU0hkWEtFdGQzUG14b1RhaWJPRFZCbW1wVTIrU05jMGlYczdLREJjNUdJYXloQnFmczZpcW5VWVdBUnRKcjgzTUlHbFBIYnNLeHd2U3lNMDkzd2dRdmpLZzhoRWRZSFNnWkk5Yk1TbElDVEtFTnB5bENtTUNMV1RtRXlEMVdGYTJ1UUxhRE05Y3F3SGI1NkhvUnJJRmFoTWRGRlZEL1d3YURPaFdzZHA1eHAvbUp6Nk9uL3Z0MWJ0dWxsNGxpOEF2SllRR0NpSlVQVDB0Y0FDbkNzUDRBZmhneFJLQndyMnNSR1hncEE0UjJETGNhWWdLckM3bkIyazZqQXRiZkpSRS9kVlJ2dGhmTjIxazFlS25NcmJHY2NMejZiWkh4WkxGMVZ6NUQ0dTVyWW8ya3hJR3RnYmJ4WXJYRzVOZVU1c0xobkdKbDhBZUkrc3pLaVNDRVd0bzB5eEpwRmVlZUIrMElzbUdVS1VSb25GQ09KU0VCTExDbXc1emhSR2hkbUpzNE5VSGFibFRYNHJlR2VLcm81M0puQWpMUXh1eEZVTDJ6U2tpNnFkaDVDVWRJSTJrNTlNcEhtOGNBZlcvL2kydm9uSmh3T2ZYbGQvU2ttRTV0RnZGdjJpazFpS0xUL1N3TXNtU21kSnkwa2pMZ1VoY2ViQWx1Tk1ZVlJZZDFIbHFSRFQ4aVkvWjk5Z3pXdzlYUjMzUW5jbU1xVVdUMnlaWDRkbVpLYUxLdXZ6Y0JtNUlJazJrMzl4NmlBbHkrSWIvb0wzK2FjK2ZtTHk0Y0Q3aEdYR2xVUEkvc1pncG5pNE9yaFBHS2d1VUpxd0Z5R0pTMEZJSWltczVTUlRFQm5XWFZSNUtzUzB2TWxIemRDTFpXUjF2RXorWFdzUWNKTmdjditGbVVjcVhWVE5CZSs1azJhQzdIN3c5T2VwaUlraUpoOE92QkVSR0NxRlVOU2lkcHhXR3NXV2YwRUUrMUNVVHBNVUVrOWNDa0lTQ1VFdEoza0N5U0E3b2NwVElhWmptUHdPWHFHbkEwQld4OGZCSzRKMGthVlM1a1AyeittaXFvOTFNcU5nMGt4K1JCZHdpU2REb0VxaUpoOE12QklRL0M2RjBITHd3RWF4NWZ1YmVDVkQ2ZUNhZXhpSlMwRklraUdvNVNSUElCblVYVVI1cXNSMERKT2ZvZDhpU29PQWpLL2RnQXVzYWFMR2kyK2dqNWo1WlMzZzN3aldRc2MxK1BnQnZZTzhSSzd4K1F2TWo2VW1Id3g4dm1qS1VRS2hhQ3Y0SUpJdVdPR0hoa1FYS0UzclY0QW1MZ1VoSFVFaExYY3lCVVVFZFZjSEw1T3J4SFFNazQrR2dXdHlQTDdPc2UwZ3BDcGdXazFkVzV2Q3lEOFltYUZmNGpHY05JU2JDYW10MEpVUGxVUm9hdkxCd0JNNUFXUUpoS0p2YkFjSUZpeDB3UXJYTUxkUlhrcWp4SUlFY1NrSTZRZ0xhYm1US1N3aXhFNFlScUpLVE1jeCtaV3dVeTh5dmc2REY4ZGhnQmJoR3VRZkxIcHV6WWFWUUpySmYwVVh1c2JOS2NBeCtVRGdjOFI2azZ0RUNMYm55YVJPZFlIUzNpb0dSaEtYZ3BDdWtJQ1d1NW1DWWdLNkN3NTQ4UW9uU0RCbktvN3BPQ1lmRFlLT3JQSDRPaE0yVGdRM3VSRGpDanRLNTU4UjN4L3NzbzEwbHF3VTNFemdiT1NQTDFueVROb2UrdzkzM1hXWG9lRzhQd2g0TzBkb3VFcUU0RU9DZUExQWRZSFNvWlgyOGhHWGdwQnVsc3lXdSt4RllqSzc2eFZjVFFML1E0K24wR0tZMWtDUitxenRrUk1ZdFVvT1ZmM1o4UGk2TnlGdjExOVdYdXd3N2FBY01qYjRLVHA4ZWEza2NJdWJ5U1Z0NTlVbU1IMVBIT0czTGU0dzRLME00Y0VLRVhKMk82Z3VVRHE4MWg1T012MFIwcE1ocStVZTlnSlJXZDBGOC9zaC8wUmkyWjFldW9ORU1jVDBqcU5LQlpvaFdCdDQxUFpuUitOcmZVSmJXdjZpY21Obk1uYmpldHp0bkMzOVRRdlVUS2pJTVhGaWMrdVd5dUNhZkJRRWZLckFySVFLRWFMSDhsUVhLSjFWemZ3ME12MFIwcE0vcStVZTlpSlJHZDBGL3hmaGhQOFAwTzBpOGl4ZXNvTkVNU1QwK0NZLy8vMVc0V2xCTkw3VzFjZUMwN2dyam4rNG5WcUErQjhWZzlJTGNOUk1LT1NMNlNXbFZzR2Y0REg1SU9EOTB2SmlxME9JN25aUVhhQjBYazJ6MDhuMFIwaGYzb3lXKzlnTHhHVjAxeHIvMnZwSzZWOWNGc1IwZkpNUGFuWCsrQm9rcG5LbUhneTN5Nld4ZHhhcWxkZjM1aGN3SmtMT2JrZWxMU0RUSHlFckxicUk4SXZjdCt5WG5taHVMcWFoRFNOSGpxSFpianJmWU5TdXQ3TDI5N0pyZEZhYW1kMkt6TlF4RVNKWEhqS0xHanVSVEgrRUhGdjh4QVNzd0Q5US9UMVdlanYycG1JYTNHaHk1QmljNzJZekxySHIzY0QvSit1cjJsbHBwcS91Z1hGaklrU3VQQVFXV3BLTlRIK0VMQ20waW14ZDltRjJ2VjFXOGszRk5MU1M1WThjUTB1WUZOOGR6UWYrZTJsWlo2ZVpwWnNZUldNaEJFY2laYmVsUzFTWlRIK0VMQ0d3cWl3emo0MytiYnUwOEp1S2FVQXR4enh5RENqaGxtQTVKODBjQStzeHJ6eVVLWmxNZjRRc0kvRVd5L015WUpxUHdMaEhqdmtsM0JJYzU2U1o0MkE5NXBXSE1rV1Q2WStRWlNUZVlubGVCa3p6RVJqM3lERy9oRnVDNDV3MGN4eXN4N3p5VUt4b012MFJzcGlzVzVqN3BtSWFpc09ZUjQ2aHhiemNmT2VrbWVQQVBPYVZoMkpGayttUGtNVmszY0xjTnhYVFVCekdQSElNTGVibDVqc256UndINWpFUDlJc1ZUYVkvUWhhVGRRdHozMVJNUTNFWTg4Z3h0SmlYbSsrY05ITWNtTWM4MEM5V05KbitDRmxNMWkzTWZWTXhEY1podkNQSDRHSmVic1p6MHN3eFlCN3pRTDlZeVdUNkkyUXhXYmN3OTAzRk5CaUg4WTRjZzR0NXVSblBTVFBIZ1htOEEvMWlKWlBwajVERlpOM0szRGNUMDFzWmgybmR6ajBDWlBvajVMbUhad3JBRklIYkRnRXkvUkh5dG12dVRXblEvd2VJb29hUEgvN2lQd0FBQUFCSlJVNUVya0pnZ2c9PSIKfQo="/>
    </extobj>
    <extobj name="334E55B0-647D-440b-865C-3EC943EB4CBC-54">
      <extobjdata type="334E55B0-647D-440b-865C-3EC943EB4CBC" data="ewogICAiSW1nU2V0dGluZ0pzb24iIDogIntcImRwaVwiOlwiNjAwXCIsXCJmb3JtYXRcIjpcIlBOR1wiLFwidHJhbnNwYXJlbnRcIjp0cnVlLFwiYXV0b1wiOnRydWV9IiwKICAgIkxhdGV4IiA6ICJYRnNnVzBOdmRpaDRYMm9zWEc1MVgycGVjeWxkWGxRb1hHRnNjR2hoWDJwZWN5a29YR0ZzY0doaFgycGVjeWxlVkZ0RGIzWW9lRjlxTEZ4dWRWOXFYbk1wWFNCY1hRPT0iLAogICAiTGF0ZXhJbWdCYXNlNjQiIDogImlWQk9SdzBLR2dvQUFBQU5TVWhFVWdBQUJTTUFBQUJyQkFNQUFBQitxNG9wQUFBQU1GQk1WRVgvLy84QUFBQUFBQUFBQUFBQUFBQUFBQUFBQUFBQUFBQUFBQUFBQUFBQUFBQUFBQUFBQUFBQUFBQUFBQUFBQUFBdjNhQjdBQUFBRDNSU1RsTUFFRVF5SW1aVWlidmQ3ODEybWF1MmVrMTdBQUFBQ1hCSVdYTUFBQTdFQUFBT3hBR1ZLdzRiQUFBZ0FFbEVRVlI0QWUxOWZZeGt5M1hYbmUvOW1KMVpXUWg0RDhmVFdBSWNKR3ZtcnhEaVA3b1JDb1RubUpsOENKRW9ZaVlTU0E1Zk15aVJubkVVOVlBUXhEYWsxeENCdlNUcFRTQ0ozM3NKUFE0Z2ttZmlIaXVSRUlFd0d6REVTa1I2Z0VROGxGaXpBWnkzMCt1M3hhKyt6emxWdDd1bWUzbzlzL2orTWJjK1RwMDZwODZ2VHAycWUvdE9WZjMvY1AzaWY1WFhMKzlkZGIydm84eFhmVXl2am55cktyM3VYUjN4c3BKY1I1bXppbnk1TURjQ041VWFmdS9uWC83MzN3TmsvcytYWDM3NWN6MmxEbk9FVjZqc09zcDhoWWJ2cW92U1ZHKzFqSXhLdldYdUMzMTFjTVdGdm80eVgvRWh2VXJpRFlaYkZvbEsvVzhyMTAyMWM1VUV6TWh5SFdYT3FQSGxvdndJOVA2dkxVZDg5c2luR25uU0sxTjZIV1crTW9OMzVRV1o5eTd4UmdnaGwxWHJhb3Q5SFdXKzJpTjZwYVJiZStMRVdWZnEyQ2JuMVpXU01CWG1Pc3FjYXZIbGtwb1JXUDhkVjlGVXlnYVYxZko1RGUxVktiNk9NbCtWc2JzR2N1emZjMEtlS084Y2x4NWZjYm12bzh4WGZFaXZrbmlkWXlkTlIza2tydGpEb0tza0paZmxPc3JNTlpnODk3WjM2bXZ5OWxlMHBkR3FZWVNiVTNlZGtFcDkwYVh1Zk1FbHJ1aHR0TXpQcWMzbWpkR3FDdkVWcnRhTVRQTWRqUmt4VHRpK3RFT0xGbzFXOXV4bithbXJXVkRxLzdqa0RYYytHZHNzLy8yWUxrc3QvbWd0M2NYVkZzeEd5OXcwMnJWcXU1K3U0dUxDVDlxZlVIcmJxVFZUOWU0TVp6VnV5U2pjOUd1eXFhR1FuUC9uampnZVMxYXJSNUxCNEovS2tySDU3bUVOeVNScWMyYWpaWDVlYkZaeHBaOEpKTSs4VjZxeDNaVEZmL1gxNGFjYmpzZGM5NU9FRzRWa0tJN0hrcUVvSk5iOFhqeVVaQlBMdjlsNzdiLzdtaGVlK0lqQWw3aDdvZHBVL0txR1dWYm1tVUt5VUhpaGNuRjJoTklSa2pYald0eEpQZUVOMWFpdm5MNm1yVDcyUm5lNDV4aTlkQzRVV1ZUdW9ZM3ZhVDBjUy9xU2VPOGtLM21zaTZrVmRmNTlIMUkvNWdvV2V4K05WU1JWcURZWHY0WlpWdVptaUk1SnI1ZVVMQlIrMHQ3R0tiMk5HTEpPdlQveGdmdnF0Yis3WmJ0ZU9acEloUDVNTnhFdnFGK3Fxc1dCeDlLQ0VnQkpJQW5uNHZSSnRMbnRIL0FrTmJSZ3J2c1dZUCsrTU5HYWNoWlk0aksxaGZoVm5sbFc1dWZHWnFuUzlaQmMvaFZscnZNZE04cURlOVF5cGVtMW1iNXVNOWMxSitBcjRkQjczeitrY2ZJbGtEd0p4NUtKQm1kdkprV1pnaGZVbmk1dCs5RllWa2NacWpLMUUvSHp6TEl5NXlGNUhXMldLRjBMeWZkcFBIN2k4MjkwMWJDQlFWOVJEek5EUDdhb3pYWWNZOGt2U0xCbUh3NStYVGd0V0ZHbmpFVUN5WGdzeWVpUVdWR0hzaWlYUHpOblNJdWRFQkMwL1dhZVVwZXBuWWhmWlpsbFpjNUM4bHJhTEZHNkRwSmZEVUQrNU8vSE1NKzkzN3hndUd1OUF4MzNndlM4K3UwQ3FvbEpObzE3bk92RnhianJUeDB0endTUzhWaFNkcnBaRkp6TksrTWVYd3hIU2RWTk95MFl1MEsxVS9GenpLcXN6RGxJWGxPYlNhVnJJS20xKzV0dW1MOFNEbkpaRlZtTUdRYVpGNHZpTTltcU9IOW1QQlJrQ3kyMkl6cDFtWVFrT1pZTVRXeGlybGNVOUs1Wk43enYzM0RUWGFSSENvVnFwK0xubU9WbHprRHl1dHBNS3AySDVBb1ErZXZCYUJpNlRSWGl0VkJja09pTDJLNmd5VVZJZW9iOWdudFBYTGRjdFY3TU01R1FKTWVTbnNUZGIyZGpRa0ZVVmJjc1daT0VNU2ZweUJTcW5ZcGZaWmpsWlU0aGVXMXRKcFhPUW5LK3E1US9YSVpWMXRUUCtaOEhKRFlhV2JBa3oyQkdVbCs0Y3M2ZDZMeDdKemJ0c1UyS2hHVDJpTTgwM2czeGFPU1ZTVzNZNTVIei96blczVXAyY0lWcTU4UlBtVlY1bVJOSVhtT2JDYVd6a0d5TDhLVTdWTXEvM1JWdE1UNjFRWnpKZU9xTFV5ajE1T2RFcTEyMmNrdElaby80TkljNTRta0ZSNVlGZzMrOXhVcXFwV1RsTGxVN0kzN0tyTXJMbkVEeUd0dE1LSjJENU85VjZweU5lMU9waWZZcFp4TUZvTnppbzNKOXlQWGtQektLbTJ3QmxwQ0VJa3l4MEhTdFVML2I2Rkg5YkNPMDA0bXVqRTVLMWU2RGx4QS9aYWJmUU1qSUxDRjVuVzBtbE01QWNyR3IxQ2Zab04vQjJOMWpKVVVaR3VRVk5iZ28wVDdrVXVySGFiTmw1czRsSkUvSVRvaTJndDBmc254ZEJsc3BYTU1EV3I4dkRpT0sxYzZJWDBsbVZaV1hXVUR5V3R0TUtKMkI1TmNvSmM3YTlPUGlNcE5SVXlFS211a1JrRDVMTk5mMzAxNjdRNUtUa013ZThXbjZUcWsvYjVzZXoxdWtrNXZxQWNsVjVXcm54SmZNdEdpNXMxMEJ5ZXR0TTY1MENra2NPcWhETnNaVjFWZkNFNGo2ZkxiVTllUmJsNVIrcXdISThDNmhQYUhuaEJLU1BiczdJZVEyV2V6WXFxV2U2ZktIQ1l0VndiUmM3WXo0a2xsVjVXWG1rTHptTnVOS3A1RGNSb0JEQnR3a3NYaFFzOHZxbW53bkZ3VFYwRTVZL0ljK3JCRkMxOUVONnJNRUpQTkhmT2o2UnJKRnFaVm4vZ01hbEhSZlA2ZW9ZOVp1YmF1MnRhaEl4WmZNcWhxWk9TU3Z1YzI0MGdra0Z6SGkxQWVZUWR3VW95NUdOcCtkbSt3c004K3N0dlJyTzRxQ0VDZFc1R3hBUURKL3hBZldHeGNKbFJmL0xLSkpLczhaVzBJdXByWVV2K0xNOUVsclBKWW5uVEpJWG5lYmNhVVRTTDRBSDlBZ3Vwdmt1b3d1SlVFdXY4cDhTWTdpVXNvV3VzeG04OVRIQzBqaWlPOG8yK2NKYzdSWkVscjRSL2t1YVpOeHZhRGFRdnlLTTlNT25ISDNZakJJWG5lYmNhVVRTTUxwMEZYSkRzRXRWZlM0elkrWHZkK2M3VUY1OVo0bk5wallZSkRFSStGV2tFTkE4aFpmNHdOWjFTVnRZbW1TV3VqYmt3Z2NjdE82ZGFab3FkbzE0bk5tK25sUmRyb3dTRjU3bXpHbEpTU3hUbVJtWmVrd1UwUGhZQ1h2a2hqUjVCa2NBencwcmRmNHF0c2hKaFNRM000c0FKckZBdldzSXlUYTlnZnFaK3doNGcwMmlRdlZyaE9mTTZ1cUdwa3BKSysvelpqU0VwSk5RSElyc2NwdEZxNGwxZm1DQWNGR25tS3EwalhsM2tSYjR3ZFV1d1NoQXBLNzNMdUY3dTh3VElYaUpISG00NWV6dDJqZEVndWFDOVd1RTU4enE2b2FtU2trcjcvTm1OSVNrdDNrVUZJUC9nM3hIaUkxU0cyNnhpWFYwbCt3QWw5ZjNERk5idkU1dEUxMnp3S1NaelhlY04xL1RXMk1DRjBmdi9UWTJ6OXdlR1FXRjZwZEp6NW5WaUh5VDg0L3RKUVVrdGZmWmt4cEFVbTlCb1MzVTZPQmJrendrdGw4alV1S1hLZEwzZlNyNkFrLzJMOUpqZ2tGSkhzMTNuQ1RSNk8xY25XZFAxNFZNN1JMemtKTDFhNFRIM0h0TVJXZ1JtWUN5ZWZBWmt4cEFVbEVMbndadEtOenV5ejhwME9KUnl2WjZjMW9wc25jT2JldWFVR2NXYTJScHgwY2tuZ2FTQTZJU04vdHdxaDM4QTlzbytid0xtbXRQZGxoeUplcVhTYytZMWJwRjFXek1oTklQZ2MyWTBvTFNKNEJrcTB3dkNGeGs1M0RWWFAvNGY3d2g3NGgxQzUvZUJoK1JmcHZ3eFBuMjRsTFd2eEE5Mk5tclYzODYrcUg5a0x6c1luRnIvcTJYL3RRTHpaWWVmVUFiUlpjcUxvL3RORDBiSmFJZHlhUW5QdGRYelZRNnZFMy9UR09KdE9xbjR0NjMvNi9lcS84QmlkdTJyT0laZlZQZkdmMnZrdThiS28yYU1TQTZWWjE0aU40ZkdTNW9sbTl6QVNTWlRhcmhEN3Y3LzJ6aHV0bjlmNkJTNlhDVDJxejZvLy9oVjk4NHo2WlRSL1V3Q2hSR2hzNitndEZyT25FeHpnNWNidjFWa3hqNW5hVXVoL2Y4VjNvcTY1ZnlYQ0tkdXBJMStYMFh1aW9vVEtyVWx1OWFoT1VhMzI2QzZsODRLaXAyamIwMjMzU1FPWmQ2bC9vc25qaGNjZVd6MFZJdm1oNG1EL3BnL2ZjNDlMMzQzV29ubnJhOHF6MGZVbjlGUDdPZDU2MGRDNWVUUksrSm1xRFRBeVliVmdqUHFKRUg2aU9ramxDc3N4bWxkRG5QZXJjNzlYd3VNbUhQb253RTlzTW9US3VlSFNJNS9rTjZEMWVhWDNHUUNHSmJXQTIwbC8rakIxRzgzZTVwMzZpVmIwOWdHcnpyZFpTaU90aUtMb1podGExM1QzLzV1b3JOT0p2REw4QmRtVW9KK3lUcEI1elhDMWZnVk5Cb3lwZVd2M3BOL29xK1FZS1FXK0U1RXZxbFk5LzZsT2YrcG1QdjBvMjVJNGp3cjhBWXQvSlgxVERuNi9tVHNpZzZwcXZWRSsrN3lOcXVPT3AzSDJka0NWcUE1Rit3Rmk3T3ZFanMxRXlSMGdXMmF6eStuelJpanl2UGd0My9OQmtkQ3phc3NXSjhKUGFETGpTVjl5V2JGaXJqRmRhUWhJTlU0dFphY1BmeFk3OVlmMmZjbk5yUVQ5TzgwYnR4NWQvMjNFQk1tM3ZtQzNTQ2J6bzJSRWNUaitGUWVoQ0pQN3k5MkJ0aXFFRGh0Q3F1dkNCMTRjLy9aMkN1RUtvZk9yTElpUjlTZTZPR1N5THYwNE45MUMyMkkrOERNa2YrVWp2dGIrekphbHZCamVqWGZnalVlMEg3TDJFU3BQVWlFK1pDVTRrR3lGWllyUEs2K1BIcG9rbGRkMzVEUDBPNkxGbExZV2YzR2JMLytiWHdQWkJrUGpFd2I1QWFlNGwwVEFYVmdYR09yR3JudHpWOTdtZW5XVzN0TXZxdWdDL0gzOFIwUkhnYnBzdjd0eFN2N09pdHoyRDhSM3BUdHdGUituWGxxckNFRDd3RmJuN1dhd3VnK1FOZFM3NElCNzlHNmJvUmUvK1B5MG9XSGFOVEJpcHRoNnd4MnpBcXR1bnJMWElVR2FpaW1RakpFdHNCbjNzY3lldlQyK253bThyc1dMaDBwQjhhRmxMNGFleG1YYVVwNVl0L3ZiSkVJWENtS0JLYzBoMklWMHJFdVpTY0NtbnRuelhCb3NEbmZVbzJZMnhhSTlzUTBHeE5HemhiM1ZIblRmaDQ3Q1I5R3gwNmJnTDhhRmJjVUFKVmQwSTVwc05vcDhxZytRdFo1dklydTFuQU9UYzA4VUxlaHJWWG5qRk9kUUp0YzFMbmFlMmR0OUYxODJqUUoxSlVHYVphbGNVSWRuRlVMYnFDVTFOMEFmWTNFUEpIVDNCMXgxS1VPWk5KWVNmeW1ZSWlyM3oxYi9qOUhQYnlKUDhvVW96U01MeWljT1FyUWZCZnJlTVNndjZ0VFgwYURjTllQM1l0UkRBMmJaZlNjR3Eyd09nc0EwYTY0NUp6eGcxSC9PYjE2eTNTRjJTUElraFRCa2sxK1Z3UVl0VHg3WnJGVnRKbi91VGZxRlV5MmVGMm5vOThBNGVJVC9HQ212N2dTZk8zU216WEwwdEM1QXNzUm4wT1hTc2VtWUphV3ByWVdvYmNmU0s1YXFGOEZQWnJOcjEwUno2Z2xMUmdFNFVlcU5LTTBqQ0F5WW5ON1FoMGdpbWoxd1Jrc2NBbHpZV05naVBiR25ZdlFHbHFJMVgzOXBCVDhtV2VabEFOV0xsdUJTNmN2eEIyUjB6YmZiakRxME1rdHZFQlJ0SnlCT1RFMXQzMDM5MktDc3BmR25EVlVpMTZZQmgzSTgxV2JlaC85WmRoRmtkQ2NvREpBdHNobE8vNE9UUGpENGRiWXhONzl2RE1Za1VmaXFib2RlNGRtQTIzaHVoalY0MUc3NmVRVkpIRlNQSDNyaW9sbXVMRVg2QXNkRVREdE1RU1gxdGVFd0RwVHUyeVB4ZEd0b01HbWszaWxGNFNtckhKZkU2ektHbndiakZSZHdYMG5zejduL0xJTGtaR3hnK3NITFlLbTdiMWEzNWdQWWcwL0JVWGxlaHR0N3VCQThLeVRXYkJUY1Vrb3ZMRTJZMUZMbzRRTExBWmhqem9NK0oxc2VzYkhDT1RwQTV2MklKNGFlekdWNkg5d3VtOGNqSEk3U0JSR0VFNGIxYlViME5RUExScUpiYUhZYXpKaUFiem5od2lnWVJNaXUrSHU2d1FWaVpUUkR5QUs4Ry9XSjNkRHhJV3VvazFwaGpYd1RBMkNEQkY4ajd0cDhWT3FBSXRwQlVKTDhyNWlIY2gwZVkxbXdQcE8ySGhENUpBbXNIcmxDb3pRWU1SdEpueDJNK2trNllKUjNGZ2dESjhUYlQ3akRvczY5WFV4TktFc2kwWGIwUWZqcWJRWS9vT2pBeDcwYmgweFJWbWtHeUNVZ2VwZlNrNUNVNzBVMEprSTArZXcxa29QU2VLUVBjWGN3QTVHelpJdk4zLzRITndEMCswcW41UDIvelpYL05RRHBTMk9CMFpLdjE2SURMSU5uMk1sdTJHSjdveHlEdlF4UWJMZXQ3alNJSnRmVmtlaERhZFV6UWVtdk1RaFNaaFlacElrQnl2TTBXZTBRZmtCOVhSZ0o0Ri85d3BlbE1KWVNmem1iV1kxbko0WWZITElwRWFRYkpYU1hpMjJRbyttVENBWkpQQVVGTk00aGhnM2V6Y0ljdDB0eEVMOGl2NTBHL2RQK0FFQ2RKd3I5cWM4WUpMYm9Ja1ZNWkpBZmNsMklwRENzQm50UnJTTTFIaktiOW9TUXFKZFN1NklCQmRNMW5Fd3hIWFpIWkNLb0F5VjAxem1aTW42YTJmVk43QlVocW5BT1M2eTdvRThKUFp6UENYNC9pbU9XS0tNMGdPWUI2T3lQR1FTOUQwVGlZQm8rcjFiYzBQWjY4K1diZEJ6YUZIY2xkWDRhN3h5ZTh4akVwOXNrVHNYYjZjbmZ2b2lkM2paOXdGNGJrR1k4RU5nMEtYWGMyRHJzUmx5QXZCN3ZIQVJWcXN3SFRQOGx1NGVkaXg2eHRrb25Na3FwWUVDQTUxbVo2Q1hzUUd1N3JxUHprSWZJSVNVNWRzWCtGUVFnL25jMndvemwwL0t1TjJKY3ZFbmVpTklOa0I1RGNFclFzaTI2aWNSQjVuRmZ6ZndzRVpBMm8rcWUyaFZEdmx4MGZERW5ESmVtdFJ4d1RMYmRwd0RCME8zN0NyVU1zZDVWNVNRSEpMcDAxbUhkWVo3ZEhSNi93a3ZkY2owSnRObUQ0Q1QyVVgyUlQxVXRLN3BFWktaVEpBTW14TnF1WVBydWErN3RhWUxjWmdxM3F0bk1vUXZpcGJLWmhlT3lsYm85YjJjZ0k4dTJOVm8rNk5zOHgzS0ZRZE1BQWg3TTlWSG5rYWZSekFYMGhDTXV4R3NRbDN0TFp2NVF2TGJkcGl3dWIzaUNhcHBTNnhKNlhtcm95U0hhWWw4Uk04KzRCUE94c0d6dzA3R3IvMk5NK1hTM1VaZ05tVVhEbnJWbzJ0aUl5RzBISUlKa2I2TkNXNjlNT2dEK0xsdkQ3R0NHOFp6R0lsTDVJMzBmYnpNNC9TMDlkQ3VWQTBrUnA1aVg3S3Q5NWFOb05DcUVJQ3JpZ2JaMkVNOTZjaUdCQ001TG8ramFrRE1tQjN4N3hZcGVqWVVuYno0TXNwUzY4TUNUN2NVS2hPUnhiOExJR2tsK0FZMnRweHZWWEhGQ2hOaHN3RGNtZGFqdE82anpEeUN4ZmIwb0RKTWZhak9zRHIzTmsyWkxuS2V0T0pDRzg3MzRpbThHa0FRQndYdmM4czVvN1VacEJFZ01ZUTBYUzF1K09zUmNOcHgwbUdIRVIzbjVjamNOR0lLOGU1a3YyT2NqOHQ1UHVraVJHMVkyalBzQWErUmdBYlVIdE9aUjVTUTdKYlNhaU9WWllHK2ZZdWdIVVhHMCtZRlZUZS9pemgxNjZtbnRrVmtPZ2l3TWt4OWxNNy9uSmtQZDhoRWRYSHIvaDRzTDczaWV6R2VLRnNNdUUzbHVlVzgyZEtNMGcyV2NPSWpTMld4aGtFZXNUM3REVm1lb3NJbm5WNzNQeTZ0R0JDUHpISmpiaVRBRGVEc2JRVCtrbFR4am9BY2szcTJhNVkrTnE4d0hUa0R4WUdPZHhzVmQ4TUVaRFZBZElqck9aM2xQRlNhem5pSjBTQ0xaQ055ZW50a011dkMwejd5T01PYmJ5bFBST2dkeWxrNElTeFRSUm1rSHlMRDZoanNSNFZjU2ZpUUFQeEl2dWg4T1NnRTJzNXA0Mkg1ZlFKWmgyTVRxTm5ocU9vaDMzM25WdGJzV0Z0OHhMOGxpeVMyeWxIM1JnT1AxcFNGMlBRTkU5VjhmVjVnTm1JR2tld05ZeTBoV1IyUWl5QU1seE5vTzNpdGlyNEJMY21jcTZ4eVk2NmV6WW5yand2dmZKYklhZVBKQ3hiaDk2Wm5WM29qU0Q1Q0FQeWJEZjNHRDFvTGJlQTcySGVianU5NlppOStaRWdZMk82cVNxTDBkUHJoSUk0VitIK1pid3c0clEvTUtRWkR0dXpHNDZnSEFyYnk2UjJOTDBrblFhQjVTcnpRZE1yNkVIdXg2OFR0NzBSRFl5Q3lxbGlRQkpqRTA0SUNOa3dXWmNIOERMZVdsTTh5MVA3emVpWEhoZk81bk5DSkNiYW5qWE05UDNWR1UyRHhra1Q4S0doWEt3end4MVNaTWN4bWd1RGw2WVhBOThnLzFEbDhxckJ4c2RlTkx5ZXorRUpmalVTQmhJM1I0clkwUHltZTVjRXFCSHdCY3VEVW4zUWt3b1N6djFJMkZlU3lIRHp3ZE1RL0s3cEx6cGlXeGtGbnBNRXdHUzQyekc5Y0ZocEl2d09uSEJXL2FZdmt5YklRZzRzbUxQZGFQSE1pV3B5dlJoQXo4RTJtY0xzeCtIdVRDS3FQZk8yQ3hwem5iclpBMDQyM0hOTUV0YW5rTzhnME1qNWdwVEpDenBoSWRndGkyRzJIY1ltSzFIdDFHMmNBL0l5WlpaMmhxQkZ6YmI2azEvMU9wTDAwNmpZK1Zxc3dFemorcS8rNm5uNHU3cGlXeGtKa2hwTmtBU1haQmd5cE5FbSttbHV1R0xpVk1od2RhYUQ3YTQ4TDdSUkRiVHg1SUhsZ004MXA3blplNnB5aHFTaDU2R2VVbXc4U3VrcjhmZHZBVnU4aWNxN0N6dFhxZGxpcHVrVDc4RzZHZElEVlBML2d4VUlHRGxJek00RzNRekFXTzJ4MGpYTThEZlVNSHNaWkJzZS9hYXRkNlJrQzR3SFlaeTNVNDZCZEdwYThQVlpnTldhVFAxN2hIbU91bWpuMUJNbUlXeU5CRWdDWjVVWGtjWmJjYjFnVUEyMklMejlFKzRxeEJzY2VGOXA0TkpiS1lQdkJxV3d5RDJaQXU4REw0RDNLblNESkp3dGhuRWJBVFBDT0hpaUlMWU9Yem9lZGV4WC9KcmdQWTJlNlJQbCt6R3JVZGFXVmVDa1hJUjZvbDh5SE5IcWdzZUYzNFR5TC90YmZvSDZpa0VNVlppMmRGUGg0TTFyY2h3cGM0akNMWFpnQmxJOHJnRHpRZHltQWd6eXozN04wQnluTTI0UG4zdmpZQlVIL1ZYdTRldWkwdTBXZFgyb0VCUE8xeUZSR1h6RHJnZlFiNXc2eG5WNE0yUjZ4ejZJblJ6NU5ONkRYQ2Jtck5veFBpcUs2YWhrQVF0WVdCM2JsVDl1Y0JvN3QrOStyTjNReTZUd0tqZk04VjRFSEVzNnY5ZzJuSXo0cmJNUzVJWExNM3ZFbHkwWlhyU2tEd1FmVmF5VTdqeEhVZkQxV1lEWmlCSmpnaHRpK1JFbGpDVC9aSjhnT1E0bTJFK1IzMTBZTGxsdUNCc3ZPZlpkUnN1eFlWM2haUFpyT3A3VU95cUwvcU8zRDFSMlR5UjhDUElJWWtKNms2dENKT2xHQlBDSFo2R21yT1E2WHQzaVFlblI3NGVtaHo0ZExoakdqb0hNeGRYbTVQaFJ5S0lBaWxKckh1cFRueHJVcGttTC94VytRWTlOb09KbjFLZTNHblNtcGlHV2cyWDQycXpBVE92UVFVY3hOWWlSWmlKR3BvTmtCeG5NNllQZ09pVXd6US9kUHptQTJTNThLNTZNcHNoSUxIT0IvM3ZPVTRqYmxScHRuRGpSK1p4Nyt3WmJQamdWLy9XTGlJVzR2dmx1aGRjWDlXSjNSTmF6MHEvRU9XV2k5VXdEamVHRFhqNVJxQkpFNXRPcTN5b2s5QlA5OXNiZUdMdnlBMW5rVTE2MHdVWTlwYXZZR3JUQVFOQm1GdWVPSGVuekhMMXRpeEFjcHpObUQ0YllmeXhSWHZvdU4rSVlVZ3NqRDFQWmpQNGVzdVdCZXFScTBoUnBUa2t0OE5HSWpicG5vWTBxcjBlZXZ2aUhYSk16Wk13ckVzVythcDZXME56d1JHWGN4TTNmZU9xajUrbmJxY3pJWFJhaGJEa1RIMC9LYTFORHVJZXJHemh2a21XTnIzRkZwQk0xdHFrWjFndGxERzE2WUNCQXBBOENJUjFDY3FzamthZng5MTFsV05zeHZScGg4Z0hvaHc3QnB2T0pNZ3k0YWV5bVkvLzE5UjV5L1V6NmthVjVwQ0VZdy9leTNHNFFRb3d0VTQ5WTB3NG40NmIrdkNjQjFRZENyTVZOZHhDV1RNc0Y1dit4SHZ0TWNvMzZESE0vT2ZDRjRaUWhjdUZKZktuK2JZeS9kdnhzQy85b2NNTmRveENmeklDNWpnRVNyc1FKZlNINEV4dEROZ2hvUzJDSkdWRzJvcGtoT1FZbStINE9BUWlXTmw4bWh4azlYY0NieWI4VkRaejhmOWlQNkFrZEpKTFVLVTVKREdsNU1yZi8yaGtBU3dmK2x3SVh6VmsvTnErSHljY25xMkdMWjF4ZEVkb09RaHV0bi9zR0cxcS90djBHS1l0ZlluMVcxaUI0dGk1eHRtYisrU0JyaXZ6a2xnMTdrWk9BeCtYbTZMZko1eG1wQ09wVzhTeE1yVXhZR1JFNXZwQmZkSllKaWt6V1JmekVaSmpiSVl4MTVQZVhHR2ZhTDRuNEVaem1heHNUSGpZNFFqTkpyTVpadDlETk40TjBMQVMxUDJsU25OSTZ0TWs3NzVzNi9lZTM0MXNvUDBqbDROak5sK3YwTmt6NzBnV2UxdVJ1T2szNUNqU3c2WmI5dnh5RVo3Unpaa20rOFJMSWdyaHV4Z2Jsc3lkS2YyMjhQZ0xybURQVTVWQkVodE5JdmMyV1lXckJVanNIWXRubXQ0M2lNQlViYTIzSHpDMCtocG9kcHEyRmlXVW1hZ2kyUWpKTVRiRGRBOVJSVnNOVzQ0SGZPdUJUYjRVSGdiclZTeG1wcktaRm1xdnF0NmhIdnNPWGI4MU42cTBnQ1FjQnNWZ3RhU0lrOVRnODJlVStHL0lvYk45YjdYYk5BcGJKeE1FSGs2N2kxVjhPZTJoRVNvOG8xc3hCaWZobi83aHN5TEJnam1XZ2I4OXNWOGlxbEdKRkFOZ1FiSXlTR0p4M29rTThMQ2hFWEluYjdhTk1HdUVJRlNHUkpQTUtLcTJqbDc4Z09sTjBNdlc3L3hHYUpoTFVHYTVlbHRHSURuR1poalBobTJEdVIyQzhlVXdPL3JXSW9hRUNqK1Z6YXEyWG5sVzFYRFBkajN1TDFWYVFGSzc2VS9HOW5NZDdpSmU5SXNBTklwazY3cDdmZW52VDRYcmhnY3FTckNBNldoNit3dnU0NkJ6M1FOSGQ4czhUS0JoTmJaQUJGUWdNOHZOdDZxZmNDM2k3ZTJ2di9aTE1lZFRTeVF5TElSa2h6cXZPZklWa3ZjTUd4dG1IZDg5OU94em5lNlNzSm1xWFZWaHdQQUF0djhqY09EMzhOWkJXRWl6SjdLVW1lODB2Uk5JanJGWjFHZGZQYkYyMHV6ODNudU5UbjhxL0ZRMlF6QjNYaTMxaHNkUzhxektlb0YvRUNnbEpMRWdEeHVoOWhlbyswQXA1dG1PcVd4N2JPb2NwdW14dnE4TW84YmF1UTExb2JsQW9lM1FPZDIyQWVZTEFlbExleWlIcVE0TW5mNERMK1g0dVNJZy9yTWZWRDlPZVp1YVZmV0p2cEJQbDYrUnFWQUl5VFlaa0FwdjZQdFRrVDhOcUVLY0ZpS09QYzBhVjdiVE13SnBxclo1MTNEUHRLc1d6NkJ6Ujd2VFc1NTlsVDJScGN4czA5eGZDc25STnNNYWFrTjlrQjFHVnU0ekhsV2JCbXBVK0tsc3BvOGwvMlJ2K05kaWZ5NlZWVmt2djZlQlZFSlNCd0ZQVzdaNjdvUHljNkxlWEYrdG1FZnVtQkJrN2l3c0M3bzk0T3Y0NkZqeS9CaGdPWWRGTlJqbmU0ZjRHeS80M0ViSTZRWERMZSsycklrbncrcHZoL3FRNlB3SVlCL1hSVjlPLzBkUElTUTN5Y0pyWU5Rd3pONmx2M0NLa0dxbk1zY0NwaXpiYVkvTURLbzJXdmh6ZTN3bkZVeTNOVHJPRGcwblRENU0vamJSM0JaVFpvNHdjNk9RSEdNempPNGVPQ3k0anpBNlpwaHFXMGkrNDd6bEN2U05DaitWelJBOURkWGpQY0xhSnZNcTYwM0dUcUJOSUxuWWdVZjdabDMvdFIzMUR3T2RTOHozMVArbzV0N0ZNYVBEdjg5VWk3OUFsZ1ZOVHJZWjFjbVR2V3E1KzlFS0p2aHYxZS91aUhNVnJCR2tJd2pRT3lYNUU4UzM2WFNyYmorK0M3eEVUK3hiTk1sT3Z4Q1M2OEV2R2laL1dEMkZ0YUErRUtuWGxJOHU5cjByeVhhSzhTY3VuS3F0Wng4R3JNTC91Tk9JUkdoK2Z2ZTlZUzNKbnNoeVpscUE3TVVnT2RwbWxkSG5iZmE3QnBFWnZnNTB0L3I2M2lkakNWSlUrR2xzQmhlci9oRVpGTjlKVm1YelZsa2tUaUNKbUFmc1B2SDV6NzJ1MGcvY21yM0dLNERJWjN3Zjl2NHRTcjNTRys3d1F1cU1sM3ZxRmZVVTNTNzE4RTFwWXg1Q3pNNnFxOVgrRDJ3Y2tkcmQ4LzhTNVkzbDJ0bGd4Vy9GRXBzNk1VY1hObDBJU2JyVzY0WnRwVDZPVDBUOEo4TUVYcnNiSmx1MjAxV3pBN0k5d2dtU05RaGxXQzdQN3l2MWsxdW1maGZmWS9ZZ1NFOWtOUWxuWmhybC9qQklqckVaOUJsMmxmb0JQb3BMWFRXOEwwMU1oWi9HWmt2cUI3ODlJM1plWmFGMENzbHEvbGVBU1Z6RDc4d3dyWlovdFRkTXYwUDc3Zy8xUHJZbnlEZlZnMWl5L0p1OUh6UldXZnJ3OE85Wjg4VEtEZlhGbU5HcDlTT2V6K1RtOWNuQUlsM3hIVkdIckFHRmtKeVh6dmJkUDZQKzhXKzFITVBmOC9wck95Nlo3L1FHT1Z2UXY0OSs0S2p0YmY1WHUrZWYvbmxYTlBmZHIvNUxYNXVleU9vYXpzelRKbmNPeVRFMnEvN0s2K29UaVRYblAzZi9YTVpEVFBoTHQxbVZWMWtvbllGa1ZYMzlHL2ZWYTc4bGdaTU15NWlDVzVsQUw5OWtueHlIR1lxTnd6d2hLWDFSbjZBaFRHcVJNcDJFNHdSVzNWVUlTWVF5RGQ5azVEM2Y2UVlKRmZRUE45UDROc2MwUFpFMVZKeFpycUVwRTVDOEhqYXJVVmsvdmZ2dHFHa1drckY2bXRTSzJjcVVjRGlqQjhxNlFmUGgyR2J0VTVEd0lOUzBXVlZ2eGJhbGtHenp4VFl5RUtsOHB5ZHNOMWFxZG5vaWF6cmp6RVQvTVp0QU1sWk5reW9WWHNjbmozaEhCVGFyVVZrZk9oT0R6eENTOEZkYzZOb2NPUW0wTlB2SHRiUytvdGRDaWdlaHB1b205Ymlsa055UTQrdDdFZmQ4cDEzNjhFZTdhZEVxbjlNLzJtOEFBQVl5U1VSQlZFMVBaQTBkWjVadml0SVpRYkpVZUwxSFB1VENGZGlzUm1YOXVzZFdaRFpEU0dJaTdjV09ScVFRRVI3ejZrR0Q1ek81UDZQTDJKdU9sbWliN0c0UWE1cVQrRXh6WHNUK3J6eXZZcmxzcDR0c2Q2UDl4eDVyVkpOSlQyUTFvV1JXMDNoV2tDd1ZYa2Z4eDF5MkFwdmxWWlpLenhLU0RCMWNmcGJEbnBaTUVsM1ZZL1gxR1gvcVJ5Z0dOQ3dzaFdRcEVFdy9zdE03SW5nc1ZWc3pRekRjTUV6OUg4bk1sOHY3akx3a1RrNlBaRmZaL09RMlMxVFc4UmNOdjJjSnlUdDBEYzBxWmd0eHJNbHJSLy8vQkVKTG40M2I0am42V0tuWVMxWURPU2xJSnpJcE85MFFTMWlwMnBwdkVneExackp6bjU4VkpFdUZuOXhtaWNwNnNUdjBldUUrUzBoeWVKQk9SVEw1Sng5My9NdHVnakRKMG1manRuS0ZUWU5TTHlrR0plbUhGY2hPMndMT3BXcHJwa2t3TEpteG5rbG1WcEFzRlg1eW15VXFWemczcGF2a0xDRXB1aUlEeXBQYjhsanl4VWVjb0M2SFlQeFkxRzJ3dlhNeEpEbVNCVStlbFozT0pRY0xmSVI1YTVHVEo3SXBNOUhBWjJjRnlabmJETE5mSEVKalEvalVxNlh2TTRYa1RZWVAyaTFMN3pMUGhxckJBYXV2elNBc29kTkwwN1hKcWFTT204dTJOOWp6c1ZHcDdSRVZzdE1WZXFabUdoYXFyV25saVd6S3pIQk0vOHdNa29YQ1QyeXpSR1g5Z0l1Y1NzNFlrdk1zYkUzSDFaWElJNjdGNGQxYVdsYVJCRFRBSUZ2enl5RzVLYllackIrV2taMXVrNmRGbHJCUWJVMHNWVStac2I1alptYVFMQlJlQ2w1c3MwUmxqY0dkcU5pTUlWa05oclN2dXJRODRxSy80S2xyWThxVGdBYnZWaDdSRnVXUXZDTWVBMUl1UEMwNzdUL2g5Y2lWcWEyYlNkVXp6Qkx1cG1CbWtDd1VYZ3BlYkxORVpmeFFoby9nVEJkdVJPOFA4eU5LU3hkbFJEZzRwTlVqMGtrUVd1MXlCMXNPeWFwTEh2cU02RkpQWWhZTExZbGZodWkyUldwclFxbDZqcG1tUzYvWlFiSkllQ2w0Vld5enBDVmVqL0x2V1ZrMVp3dkpSUmtscG1PcjM5amlFZUVTaDFXdWlTdExBcG81RVNsY0FKTGJYSWo2WGtXbkc1a1Z2MGh0M1lOVVBjY3NMOG5zSUZra3ZCUzgzR2F5cFQ0Q2FqQWRad3ZKYXY5OGZGaEkvL0d0bG0xVHYxQlJkTW1BQnEvUkhMT0dGNERrTXYrVkVXUERNcUxURHZPWmpySkViVTBxNDlJc005YTd6OHdPa2pPMm1WUVpyOXFMRVp3eEpGZDViT2NIbE4zbFAzcjlTeTFXUFNJakE1cHFJRmJmQzBBU2J4bVA2SWxVOFU3dlpFT1RFclUxU3hHWDVwbVJ2bU55aHBBc0VYNXltd21WOWRNQ0Vkek5HSkpWZS96aGlueEFGOGQ5VENvSlMxYlZJVzl5RVVpdWxKMVlpVTVQSHZNZVhhNUFiVTBwNHRJYVpya2VaZ2pKbWRwTXFveTNnT1FJV2toKzR6dmYrYzZjNHRPWHJhaURlaWJMM1ZOVWtxOVQxSlBtYXBLd1pKL2hIenI5Z2VKelNmQnZpNTlmNUxxVTRkOXlEWTVIcWgwWjg3aTBqbG1rajZtbXVwNDJxN2pLK3BqM05HcFZ6Y05vdTNnSHRtbGVJbStSbWt0TW5yQ0RRczU0WDU4aTRzY21EVjVjbXBOaHlRSmJBdURPY0pVZWxhUFBWWDQ4VmlNRjc3UXBJb1hRYUpUYWdVaWMwZFV5aXcxQ3FtbTBhNFg4cFNaR0NUK2x6WVRLVmNXVjNuWnF6VlM5NVJFNzJiNCtUN21wNnN3NmJwaGxXTExCNHVRTFE3TGFMOWxYc1U3bnhIWXFTanhLN1VqRjR0SjZackZCU0YxWG04bGpTYUgwTTRGazliNVdHRWVaTUU2c0xRTkFTVldiRjVGWTlZNFdKYjA0SkJjL1M5dlhwRm1uYzc5ZVExV05VanUwNFhIcENHYWhSVWpNRkpLamhKL1NabHhsL0M2Rmo2Q0haTkR6V1NmNmNESkw3RzJ5QzBrZ3c1SUxOWjZVK0RJN1RZTGhTWVY2aHUybXRObFZWN2s5Yk0wTlJ1MS9SZy8xV2ZGRHdORjhMbFI3bVozS0U5a0xDZklsSXA3U1psZGQ1UnZxY2Fmd2UyZzVBNGdQSE9SSUxyL3NNanVWcDN1WEwrM2xjNXpTWmxkZTVmZDNYL3V1aVVjdDg4Yjh4THlLRzE1cXB4T2Z5QmFMT3dQQ3FXeUdWOVBvYnhwbUlONlhpdVYzNkFOSSt1WFdaeUhJWlhZNjVZbnNzMUQzc3Z0NHZsV0dxOXJCaWRhem5YQ1gydW0wcDN1WGpaZG53Ty81VmhsZm5EeldQLzRWRDBkbk82NlgydW1VSjdLejFYUTIzSjl2bGRjVm5qbXRUSDU2Tk5HWVgycW5VNTd1VGFUQWw3alI4NjN5YmYzVVozZmlJL2JKYkhPcG5VNTV1amVaQmwvYVZzKzN5aXY0ZFA5WCtHLzJQNnVCdnRST3B6emRlMVk2WDJZL3o3bktIZlc5Nm5Ick1nZXNnTmRsZGpybDZWNkJ0RmVPNURsWGVmbER3My9WZXRhRGZxbWRUbmU2OTZ4VnY1VCtMcUR5L3dNTjVkSHVPUnlyZGdBQUFBQkpSVTVFcmtKZ2dnPT0iCn0K"/>
    </extobj>
    <extobj name="334E55B0-647D-440b-865C-3EC943EB4CBC-55">
      <extobjdata type="334E55B0-647D-440b-865C-3EC943EB4CBC" data="ewogICAiSW1nU2V0dGluZ0pzb24iIDogIntcImRwaVwiOlwiNjAwXCIsXCJmb3JtYXRcIjpcIlBOR1wiLFwidHJhbnNwYXJlbnRcIjp0cnVlLFwiYXV0b1wiOmZhbHNlfSIsCiAgICJMYXRleCIgOiAiWEZ0Y2JHVWdXME52ZGloNFgyb3NYRzUxWDJwZWN5bGRYbFJjVTJsbmJXRmZlMnBxZlY1N0xURjlXME52ZGloNFgyb3NYRzUxWDJwZWN5bGRJRnhkIiwKICAgIkxhdGV4SW1nQmFzZTY0IiA6ICJpVkJPUncwS0dnb0FBQUFOU1VoRVVnQUFCS3NBQUFCdEJBTUFBQUNjcnY4QkFBQUFNRkJNVkVYLy8vOEFBQUFBQUFBQUFBQUFBQUFBQUFBQUFBQUFBQUFBQUFBQUFBQUFBQUFBQUFBQUFBQUFBQUFBQUFBQUFBQXYzYUI3QUFBQUQzUlNUbE1BSW9sMlJMdFV6V2JkN3hDWnF6THlBdXAzQUFBQUNYQklXWE1BQUE3RUFBQU94QUdWS3c0YkFBQWZRRWxFUVZSNEFlMWRmWXhzU1ZXLzh6M3plcjZ5aGtTUU1PTWFOS0t4Ui95RGlFcDN6QzRLTVpuUlJKY0hyajFxMWhYNW1LZUNHeGRJajMrZ1dReVpoNERzUGxoNlJKYUZKZHJEaHlUN2dNeEFJREY4T0VQQ2lzWm9qd2F6K2dlWko3aThuZDU5Vy83cTN2bzRkVzdkais1N2I3ODMrTzRmVTZlcVRwMnErdDF6VDUwNnQvcE9FTnk4R0FJVFg0bGRQOHhZaHNuVzJzMWhtdDFzOHoyQ1FFUEVydE1TcHZZeXNWYUNsSnNpemlvQ0hTRWV1dlB6UC9UQ1F5R3UzWHJyclQvK1NpR2VLRDZYdThSTnRTcU80dG1Wc0NqRTU4TFJMd2x4RUJLUGkyOFhuTTdIZnZGTHNJQTNyVlZCR005eTgzbnh0OUh3VDRSb1JsVG55V0lUV29CT1BYaFRyWXFCZU1aYm54UEwwUXdhUXFpcE5QNjMySndXSG5ud0pUQ0NONjFWTVJqUGRPdDFiWnBheHFYYStwL2lNN3FwVnNVeFBNc1NlaGZVNklYNGpxTFdyeFNmMEUyMUtvN2hXWllnTnFQUlF3K2VVZlBZdWxoOFFqZlZxamlHWjFqQ3RJNVJUUWloamRUT1J2RUozVlNyNGhpZVlRbFRldVdiRWtKclUvMmcrSVJ1cWxVeWhyWGI1TlZNWmppYk5aUGh0S0t4N3orbDVvQ3cxWm9pRDdjVlVTRGhhdlgvQU1yY2FBRWJYQ1hzaTd3OXZycnBMYTZnY096RGp0Q1ZjRnJMWWRuV2thcEMyT3BZa2EybUlnb2tYSzJxaFhMNlhRV0dPbERURkNoenk2a1VpL2wrZEdOemo2WUFZMmVETnFacTlRdkhxcVpod2xiQml5anprUFJvMWVyd3I0WWM1dUROa3FITUxhdFN0ZXJwalZmdTRRekUrTHA3KzI5cDZoYVBYdDNUSkZLcVZxYllocTFNVVJGaXBHcTFZQXh0a1NFbnRwMytSdmZocit2YUhGQnExcVIwVVdqUEk0bGorUElwL2Fwa2VCRnBMZXZpM1k5MStwdUtaYXo3WHNhOG9vUHJ1dHlHclhSSm9UU3VWdFZCR2JRS3ZoWkluK200T0wzenZQaVFZc29CWmJxNElFaFNxN0hmT3QvdHYvRWxxdm1QWklueDFyZDFkTnRiVzdUd1VmSGxJQmc3TkhDZm5GSnpCZWxjcmFBR3BWclB2R3BWQnBRellyc29YaW50YTUybmdkMXpqUlhJaERKRlZsU1ZvRmF2N1lZK3I3Zy81SnJYa1o5TWNaUmhRYXpTYk1sMHJmTmRLWEhjREcxYVhIQzc0R3BGd2xhYWNVeE5NNXFzL1d1RWFrWmZtbE90eW9BeTZCVTljZUdiZ0NsN05Bb1kxeStxa2t3b1Rjc2t3cXRXWTRkQXVIL25WODhMOFVIWnNQNTBVdk8wOG5vSlo1cVM1UzlFd1lKbjJaV3VmczNsNW1wRndsYWFjZHBxa2t0cGhyUTBsMXFWQStXNENiaWxEV2pvdWw0WTJSdHJtWUJBRnBTWlBmblVhckVGcGZxQ1hGSSsxUklIUVRBclFzT1FLY3RsbUt6UWEwTlA2NkZGcVhXdEt6dG5vbExSUUxoYUxkbXdsUjRwbXVOa256MlIvTmdkU3J2azVMT3VQR3BWRHBUQnVzZ3pvS3dCSjlWUGl0Qk1YYlkrUWhhVVNaSk11VWV0SkJSUE5DT095UTRNMWRaUUNuSzVVbmNnNklXMkNlYkdUR1hNd2hLV2NiVTZzV0VyMDJaZHFwWEpnYWo5RjJidllhUThpczZoVmlWQldldFc2cVV1aUNNNXBTM3phaXZJZ3BLaWNjc2F6U25hbzFaMUlMMnNXZEhscElpMFdSZmxUTnRYY3pJT3g5WU54UzhLc2o0M1hKZUlxMVdEcUtEdWMxN3EwS2JPUmVuYjRrVXVnOHJsVUt1U29KemhicU4zUEVNWG5vdkVuOGlWU1YwWlVHbzJwTGQ3bDdLNFdyMU1pS3ZIdGwzdk8zaktEMncrTHpWYldlZytIRUZOcldpL3RHMEhkTTdkSTNDMThvYXRPdENoajFvUmtxb2R4bGRMbHlQS1phdFZTVkFHTzlhQjlBMmthTmwrZEY1bzh1K3RvQXdvTGVQZFF2Z3NhVXl0eG9Fek5XdHpvaHQ3bnEzVVpHcC9HRjFNRmhlcmdmTHI4SWV1bTNWWFFhNVczckFWbmhsenRrL0xnUWs3Q09scHFYVHVkV3JzT0dJekRsRHhXRTFaVU5hb1NkYURMREZkRXVJUGoxMTVHVkFhNXZ1QUR0VVdYY0hWcXRZUzR2MjZVcVlBVHd6ak1QYUdhVVE3enFEYkdOYlZMN2hNSFdmZFpXcUZpVHpqc3N1Y3ZQVXhKN0NuTmw3eXhEcS9MSWhaYWxVYWxBdEQrYmJ4dVNhVnpNZzV2cm5wVktkQ2FUaGZqTDNkajVrY0liaGFQUnMzYTQvVUJ3R1doRk9uSUZmR2NYcHl0UmlRYVN1ODN4OXdXbTA1YmhKVEswL1lTamJ1UUk3WldDdHA1NVF6dVhqK0FYNDlhTUhKVXF1eW9BeW8wK1BNdDZSTUZHYnByMUp4cVZBcXh0b0xvRlgyTWFQTm1Wb3Rka1cwTGJBOEsySVlHenhWOFJNV21Sa2gzbUVIR2dSellwZGttVnA1d2xhUytRUnE1Umc1bE0zYVBSR1J4OGtNdFNvTnlxQlZzZUVQNnNBQXhtT1p6REFWeW9oUGh1Uk90MGtiUWpLMUFzZzhpQWtUT1VUWXF1b25MQWpraGcxUGk3VWVRVEJoenFyTEdUSzFPdWYzQXNKVmtEOXkzYWNJUkVsa2hscVZCbVhsaGorWTdZWlkwcTFMS3BRaEltTTlQSStiQ2VDNGFqVUc4UmNZSnhhUFBDQ3pWaTBicG1RMXBXVi9IajlPRm1LVnlLdUpQc2t4dGNKdFBpYTFobXhEQ0Y4RkR6MWVtR21naVhTMUtnL0tLWjlQcUFkUlRqcjVmS2xZOUFWUktwU3lVeHFTaXcvQ1Zhdm5zTWRmOGlOc3RSdHZsMUZTRzhZZnk1QVpyLzcrRmh0Ymp6cFhUSzBhbnJDVkZMa0NRUGtxdUo3SFBxZXJWV2xRQnZ0RGhRM2phS1dXakwwVnQ1NXlwRUVKdnNrMm9wdkh0SUZETzJwVjZ3aGhUZ1FZdHBpM1pXcVNpUWxIOVpQNUN0WXNkbHd2YUozYVdxWldyWmp5UkozREdyczJEOFZMK3ZoNzJ2aFMxYW84S0lPR1k1SFRSbFNvN3IvZHh5NE55aUNRb1plbnFTL0d1bmJVQ2w2dFp3cmQyQWFjeWZCazUyTHJpb2VwUU5IamFydTY3NnJWRXUyV3FWVTNTZFBibURWYjlLWkk3RDV4bEtscVZSNlUyS3VtM0wvRTBlV3VXR3kvS2VSRmdKbTJTWU15ZE1hK3ZVZlpHZTJvVlNPK0hJQjltR21kVUxQQnVpd2hDOGZsSUJTejRDNFFVMVIxWExWQ2s3Z2hEbVdzUUsxWUNHV2M3MXQ4WTA1VnEvS2dYRXl3c3I0aERWTzJvamY2UFFlRUZDaURUOEFUKyt2VXZxaGFBU2YrMk1xMmJXZk5UWlZtS2c4OVZzOVVGaWNRcHp3S3BTd285VklpWjZsK3VHbzFhMzhreVBwSGpkWlNYV04rV3FnTGZHbWFXcFVJNVR4OVZIempLRmpXMCsvYWU0NkpUb0h5NDhEci92UmVxVnJOZ1QyNlcwNmJsdk9LMzZsS3pBalJUS3dyb1FJajNRN0ZuSE4zZHpCSngwYThxMWJReEF1bXlpVmFtTGRyeWNhYzljRGxOam5zWmRaTUJrUkZVQzZ4c2RFdXk2QTcrcVZlMS9FRWtxRjhMdUQ2bzR5ZUtSWU44Qy9IK1Z0UHhzc3lTb0I0QmtleDZqbHR1QnRNNVR2a1RydHFoYkRWYWtLbmx6RnZKLzRWQlBmc0pmQ1NZdmo2UnlUcnFGVjVVT0tzMVJYYVMrbDBSeG44Q1hjMjhIM1dURjhVeW04QnJUZVltZ1NDcUJYMFU5OHRoN25Ob3pwT3JUY3pYckUvTUg5NkhQYTd5RThmNkxkNXNwWmlJVThUMGVCRDJGci9DVjllT0JxaWE1TFRUMy9zbTNWc3NWLy9BNTgyUE5WQWlSRDRCZE5GRmNUaCt5T3BKK3pKU29EeWRtakpiMlNPZzJDQlpZSnVwRXpUenE0aEpmR0pmKzUrNUovMlRORmQzYjlwcXN6RXBWVkZ6Y1Q4Z2JIbmQ5NjlMV3ZIZmxROHVDbUpuTmZ6ZnZkbkg3dEV3a2d2a0s4QkY4VnEySHlyZnh5bTVzOE9lYlNKV24zNmVhL0Y1Rjd4NzFZSFRBdEo5RkJKdW5EcS9CbVlZMzJaWjdvYUtJTzJtcXNkeUMzblQxOFI1bTdwblA2akxjNmt2RkFHSjFFVWRGcC9XMDZMOFVONU42YjlOYzJTbkJJc1Z0Qml3OFBaUGFDRmQySGIxQlhtbk4vajRsUzdmRUhMVUV2OExpRW0yNDlja2JwNGhQa2tWSHFNbHY0ZVBkS0RkeTFOTU8xY2xYOXZGNytQdi9RNklYc09vMWJoMGVKUVRzSlpETThxU0lWNjZFblJmK1NCOS96eEE0OTA3VkpSRFpSQnpNcitwOEJaSlJsWUd4ZjlpUEFNMEZPVUFPVnN1S1JOdHE0dXUyMjhVTjRIR1BHRHA4eUxZTkZEazZhbndXOWIweFFFdnlmNlB4blVHdnJsMnlTK3lybGpGbWVoWGJOMWNuZERpVHVuZnhKOFJyNXVuT3IvZVREWmN2WWNuaTV0MFFvR1JZM29mdVNzVDNiRUd4OXJDL2NYOG1pMXBQMVAwRWF0eHJyOUI5NXp6ejMzUEhDcDYreWhUUytoN2ZFOVVZWWpEMUVObEJqYnNkUDdyTGgvR1NjTk1keldoL2Z3WkIwNHRTbVpGWWtrV1kvMjFiN25aZUxxblhlSS9qWnI2b1B5eFhCQ3ZRZGhXRnZpWnlJY1JyZm5uREhLUDB2ME4wR05kWlIvZDRLMVkwbnAwQXdFckVWc2RiSVd5Wkw1Y09QV1FLUGVCUndRYURPa29rYmV2OU12L0NyRTdwcTZobExkeGVmZjIzL2pUNWhpVGN3WmcwblVTbGNtcDRmb1kvQ05DWk5uMWFwTUtHR2UzWDRPNVVBbk1NOEYrY3Jwei9nRDdETFRYQktVd1gvYzBYMzRWNDRwcTZUalVOYmdUU1ljaE9HTkxSYlkyTVE4SXM2TkVNK2J3ckxMeXJudmJzditvK0NoVkt1RHFFWExqVklHOWZBREF1ZkVkOGNsRkxpSnF4RmZycjhyZE1mVmR0OWNjUUVMcE5wWUs4NFV6Mk9iYUN4dHZEWm5TVFZRVHJGbmZieS9MTWZURlp0MVBLRTR5RXBmRUdlTnRCQ1VhUWRoZU1jV0M3bjBadTM1NnRvWVFMODJJV3BlN3UrWDFLMlVZY1dOU0g1WEUxRjJOb0ppWHB5ZW9BZTU4VHFLS25MOVBURkdFR2JTdjFrMWNnQ3pvUWRRcTNBVnhGMHFkRlVENVRsMlVta24rc1RIb1hpLzlEaTJzQnNkWU5CRm9KUkgvSzl1NXV6TVlvRXVtWTJKaWNCTlUzcURwMlVYMVNkUDRjK0tkb1RScjZvMlppc1NzUklGRzJFUHBmcy9oWTVXbzRwY2YzZUlkd0VSejZRMVFqM0FqcTRCMUVvYVVPMHU2dVlEcDlWQXVhVFdCVFdjTWVYK05rUmZPcWl0d2F4VkVTaGhkcDVvNWdYRllsSFB2dHM5RzQ3cWhYZWh0WXArMXJXRmdMNGNoZjNDcHF6UkFiUWxtengwR2Q1MHVlSTB3NEo4ZjNwYVB0Z3h0NHRwcldBSm03cCtFTFdTcHRvcXBKWXdXRm9KbEhob25kTVVNMnJOZzRMSXBhWEwzdytrRDdrSWxFdEN2Q3RkT3FtMVdMUUJiSlBVeEVtWUFyTks0bW1SNGFNOWNCMXFmd2FlNm1yWUNtdktka2hFZjJiQktpKzBsMTRZdE85YW1NLzVwMHVXZ1JXbXNGd0Uzc1Z0NjdKQjFFcSt3MU9EMTgwSFRpdUJFZyt0czVmWTJZM0cxWWhXaHBaK2t2T050Z2lVMDFEaHY4elhEWG1SSlhjdjFpL3hObDhuOTJ4THJreWhhNFVuSm5MWjhhMEdkVTlobHBwRXdqa0ZETlpRdVJwaUczbEFhck5JbUQ3N3ZOYjFncHZRQ3N5cnVtb1F0UXFQY3kvcmxzT2xScTNLaEJMaG04aURVR09TZXlSNUhVWVFQOXRkSXFPNnhML0ZvSlRuRnU1UGxPMVdHQ3prODhvUFNicXMrTHlLTWpzb1A1Rm00NXljTVV5VGpsQ2ZRTlhraFUxeFJJUzVZR3MzU21HbXJraHE4amVqZkw2L1dOZWUwWnk0WVJtR2pqeTlBNmtWVmtIbjl1a2VCMGdyZ1JMNmJtYVBzVXpyT3dBekZRN3RwWU04Q3dXaG5PM2dQSXhjbjdJdmc0VjBmTktqbEFnZ0tMTURzVkNybytCRWFnbHNVS2dzSUplVXVVTVJuVzFyRlhXNGx2eUhDR1l2clliVkNYK0lmS212WmhuMnM1TXVCbElyUE1pYmZvbTVTeXVCRW1hSnpuaEtoeE1TYk1COTdpL2MyTmlMUWprTnZVbzl2V2Y2TTFpZ1M2STFwcDRRNjBMc211eVdYTnNiQjhqREF6OVN4WFBxV2NMYnhUM0RHUVJheDFiOGpsRWozVTdBam14b1lmdTJMMTNFMHFIVnFtdFhXaVl5YjdZU0tJT2VlSW9NWUVucG1MT2MyWHA0cjAyYmkxR0ZvWnhzd2ZaUWl4SHJRaFVZTExCQ09lWTIzcUJEdFdKSGJzbHVsejFBMnpZVjg0eGFvWmhhZlY1VlF4V2JpcVJKTjEyZG9VcHJtcjN1bWtGZFRGS3lVeHpJV2owNmtMOUhPclJrSlZBeXRacGZqZnJEY3VaYnMvR0liOXNCeGFqaVVDNzI0SVljeHdUSENod3M2SE1SNDFUaEFWV09HM3d4SXRHUjV0VytPVlIwVDVlUjlOQnlrbEs4UzZWbW50YUU5SlpWUnJoV1dUWWxpcWVGRFFkU3E3YmVkc1Q2ejExUUNaUkJ5N0ZXZWpCME9kTmxTSmZTSDdzU29KU2g5cXROMHFXZk5GaklWeTlYL0R4UktTem9xYTF2bWRXR3VHVGFSRU9XNWJSVXg3OG5PRFRXenJJU0N2UFFPYmhXU3BkMVNTd2RVcTBXU2pqVVZBbVVRZHQ3VjNBekxzVG1MdjFjdlh2eVZJYmJSMTArTkpUeXhlRHBwaGFUbEJvc01GRGlPbG4yNldWRnJ6Z0IzYTcyZUtnNVh0K05lUDFxQlZ1akhVNHJIdFRrYTV3c3p4QmxQSEYzbUp4VDVqdjJMZ3hpcmVyOVBaKzBnY29xZ1RKQnJmWkpJSVVPOHFXcDB5Z0Z5aHFPTVp4dTAwNDl0TUZDV3F1TEhvYlFMWmZsRGVwN3dXVlV6Z2o4cUYzZHJIRVVVWDYxb2dxb1cyU25WQms3ZnIya1FvYXpWck9DZlV6L1gxTnZEKzNRMHBWQW1hQldXOVl6c0FQSW9zcUM4ajRjWlBpWjlNNE1GbEFQdStNaWJkcmJLdE1oK2hPK0xvNHFsclIrZ2EybGVQMitWWUkvb01RbkpVUVpZYmcza3RoMGVkYytHd05ZcTNVbnppYmZhR3Q1QTZTVlFKbmdXeDFhenlEL0NFdUQ4bTdvU3ZxeEs0T0ZEREI0YnRxWWRyNmg2cVJlY2krSEU4SnpjNnhucG5uWlRsQlZKL2dEdW5GQ1NwVHhSTGhMbFMvZ05aUmFMWEtYWkxLZk1KcTA0a3FnWkR0QjNUOVp6blJSZGxvZWxMZmo5bjh1clVPREJVSWVQaTh3ZWo4RENUSUt2MllrWVNlclF2SXRZVzdCdE41TitkVnFQOEVmTUVLOUJCYlVDMUZGcmNNaUlMNkFsK0VlNUJqZlpUS3pzSytKOVBjTjNvSGFFNUZsUXVsWEs3cWMrUWZqS3kwUnltOUJHLzdOMTRjcU0yb0ZDMm1kSk50Z1g0ZEhaSDNUbEorWXJUN1pDQzdvSUR3ZWk4aVVHWDVKd0s0MW5ZSmNHYXVNV0ZvM25TYStnQmN4cWZrWHdjN1RqbHgxanN5V3NkZzF5MnErU3FCa1VYYlZGMW5PZE84NTBqS2hsRDhXZkVOeW53WUx1Y2hkaWZQSkk0amhKUjlCVzkzUXdTWVlNYk9uWGRKeEx6aEJUY3VyS2ZnRGU1ck9uNjRiV1llMnA2aTVIZ01SaGxrYzZXeHV0Wm9pcTN2VWVNN1pzbUxxVFMwVUtjdWFta3FneER0Qi9XQ2Jqc0lYWmhwclVwcEZsZ3FsL0dsejhvRUdnd1cySEo3QVc4MEFDZ3RFd2xaZzNnaG5BWXpOQk0xL3FzWER0Qm1mWTRjS2lGY25sTlMxTXFLbmJaZkhFL0RDRG5WVk0rVldxOFBZa3JlaTdXNG9pOFd1V1ZaM1p4ZkJNcUdFalRlUHJla3A4OWlaNWFSVXVWQ21IbWl3YWdVREZIOHVwclM3Sk4veVd2U2xvM1VjamhodTFFVTk5RTVUVWFqZTFvVW1oU0hSYTgzYmJlR0xIbmx6dWdscmEyWGNpVVhZUFFHdlNkSnpYclVhRis4MTQxRkV3MEZpU1Rock9zdWF0cFZBaVhmNmpvcEh2ZTJiN2Zlc01jN0JKKzU5K010bU1ENmlaQ2huTzhrSEdpd1dLL2EyMnpIdG1QY3FNQmJYVERtVVNXWGdCa1ptQzJGTm8zYlFvRlhEcXdtWU1QWGMxZXhxMnVqZjRZTk50MEdxUjRYK04wbHhBb2xPbXJvcXIxcHQ5WmQxRTUxMnpMUmxDWXRkczZ4dVE2eFZpVkFHKzc1WTNaWUJZLytLN245Q1BOVDJQTTI2R21uWlVFNjNFZURlSXgxWTBxb1ZQR0t6cDlQMU5UdE92QkxVeGliQVhNVlRFUTlXaEFQRlBXV3R0UzNVa3FnL1lQZFpVLzBtbkllbVpZcFJNRCtSV0srUEVXT0g4aGtkeWFsV2syeC9DWm5Uek10a3NXdVcxWU9vQmtwMmxqM3E3RkI3QmtIamd1Nis5VUdzS0k2VjFUVXFMUi9LeVJhVXd1Qk51N05Zd0MySjNlQTVaWlBRQXRWV3Jlb20ySUFWWVUzSlc3OW9CSGQwVUNBcytXUlRKZ2hiS1lZNTg3NjQvU29aQjlpVjFRa1gxdDVRZ1JmRXFYZjhyQms4UUZPU1U2MVc0bGJRL2N5dkVaaEJWQVBsSFBFOThCOHViZ3NIWWQzVWprWi81b2s5M0tPWVlTQmpyZ0RLeFI3T2tmdnVpOFVpQU1zRk1ncEp0a2dCZmlHdmE3SElhWnI0cisxdFhZL1E4SzZoOFF6MWo1RTdNY3ZsK2tkVjVZTDAzUGJwQVliSkwzNWQxYWtFaSt4RmtHTnR1OE56R2R3Yy9WVmRQcldxZVE1YTFmVUQ0QXJQeUZVRDVaU2pLdlh3U3dud1haWFBPMmtDeEwwTktCMngxY0ZJb0pRSEdwN3g0RUt3V05IcmpXR2JPZDB6TkFJb3huMVg5MXJXZ2R5T2VPaW54aHA2alpSVjlVaGRNWUNEaUxPOUZxWEIrbnRCckZETERkNVZWUmtsUzFHcm5Rd1BUTGM1UjB4cVByV2EwYVBTSXNJSUF1N1J3RmMxVUdKWnR6Y0JCa2M2c0xESmF1V1kwWVovVXQ0cXJDaE5NK3pSUUlrRERYb0lwbWNRQkF1c3ZVYjNRNWF4dHJ6dCtvTFdhYkl1akpjTDUzMDFLbjRPMFZyNldRaTV1RjRCUzFjdmw3TTZVRkhySHFOOGkxZ3JERUg3OVpGUWRVandzMzVUcTNoSXNrK2E1MU9ybHJhN1ZncHV5SUhONWFhcWdSS1c2ZGdNQWZkQTNnUXNFZXBlN2x4VWRaY2wrdGl3TEd2ZWtVSDUwMi9TWFpLVVlCRTBoTHZWM3FIR0tvQUNOYU9HR1BFN3RBak01Q2lpMndlNlRCNG5zN3RpZWZ3UGs1L0FGMk1pamhYdFY0NkhkL1NRK01mb3czRWxRbE8zaHdCa2Y5TUtUNk5PaUk3bVVxdDVjWUhMZXhzR3NjWUxjK1NyZ1JMN3QyM1QrWTRRcDhnMHVzcGE2UitqQWlkNUY2aG5PWG9velNoQlVDd3dLdnIvYnY1T0swekVqOC81YkVUVUZtWFRlOEx3UXhOYThwU3dOZ0JTNVYxYWViSVh0YTkxVmhYYnVYQWJUOTE3ZWVqTFBuQ1NUY1phWnJ2OTJHMnUrUU5lTzhTcHk2VldEZWZSUVllZitwSWN3NmJzZThDckdpamhwMHFOaWE3RDBFeU5pYmNyaCtSUjh6YWd1d3dPNnQ2UEhrbzlTSmxTTEtRWEZQNXY1cEJoZ3YvTHpYVmxnckRBYjFnUkRXV1A2OW9QbDFYdzBnMEhuQVBwbExXT1ZpS0g2MUdqY2JPYktIZGlYQWh5TUVzQkwrS1dydWZqTndrQnJ4NjVCM25VYWxvOC9WUDJldUd0WCt6SUVkQjF4OHdqazZnR1N0eVVYZE4xSTRSKzZob2NpejBVMWpwRzQvNVU4dEFZMThpaE5JT1VoSU9GWEkrL3Bxby8zdVhmMGNKNnR5bGJ0TVNIRkk5TU1QeGpKSjg5bFkrTHZpRElaTWZFNlZvUUxKeGlLWk1LTmRuZDBGeGhDcWxOVXlBWFRMVlVSbVh3TFByaWlVM0RvSW1rZ0JmOWhud2V0VHFSSFhxdVBkMFJqMTJuaExLcmdSTGVwWTNOcm9oM1ltQzlpMEVqZkh4ZWJqWlIwWEMzeU81bjVGQWF4Q1RoWUJFOEN3aS9RaW9FL2xmRjZhYXNwOWZMeGJYajRKTXR2UXRSVlQzeG5iM2crN3F1NDBhWGtjYlZ6V0M2QSsrL0x2NEYvMVRjMk8yb1BmVUhZTlB3OVk4ajBpZE1uZmdMZTQ5TlRVTEFDMXBvbVhPb0ZmMU9uNk5jcGlNV3UyWlp3eWFKaXFDa1h6YWNrSjhZZmpYVzdYRnhiYTkybDk0dDZXRlFOM1hVVU9veFJLbUxSZkE0d08zZitaVTc4QVBtYlpkUjVyQUQ3QWp4VG52blpPRnNSL1F2OGUvaTBjVUlQOTcvQ0ZBQVoxZGNFbGVic3BHOXFEOEF4Nzc5enYwTHRoSmZBM25mYTBoV2svR0FWMVF6UVIzK0hHcUZIMnA3TCtrWFJ4ZUxYYk9zNWdyVGlxQmNJSDZxL0JoaUJ3K24vUDlrK05UbUc1eis1VUYrZ3QySW9YU0h3ckFJZmtrQi9ZRmpseS9LdmZaZThWRHNFM2lUWDd4MCttdU1lNTA0Qk1IME43cnZDOFhOdnJMLzZ5RkJ1UGYxWGxtWExSRm9kQmxQNHdHdmlHT0s3RUFSRUZ2bTdRYk9zOWcxeTdyaUtvSVNueWtsL2J6dTN0Ti9DTE52N1Q0VUViWVNidXFhellHNmZsQnlMSUt4bnp2ZjdiL2xKYzd3QnMrY0k2dDhldXN0SHFYZDMwaHZnTnA0d0VzMTJhZGgyRExVcW9mQjRHNXAvV1JaZDZBVlFZbUFYOVB0S0NrSE4vWFlxYnQrVU1hd2NNWTFkQVpyZjg2MlBSSzJDcHVjSEdTMmpBZThWSk1HOWZkTFVDc1d1MlpaTnM2S29JVHJjY1I2U3NnaVZPWFdYRDhvSzhJQ1Q3Zzd3OFNjaVlacGpxMDFUU1dtOFlDWFl1M1F4N1VFdFdLeGE1Wmw0NnNJU29RTnJyQ2VFckw4ZTVEQjlZT3lLaXg2T1NPS2lNQXdOVHBzSnFCbWkrTUJyNmh1akhyc1pmaFdMSGJOc25aQUlWVVZsQXZraFJUcjBzMnVjRGYxK2tGWkZSWXJkRlBpenQ3SklieHk3QlFFWFRlYm1ITUNYaEhYdk9QUmxXQ3RXT3lhWmRuUXFvTFNmVmhZcHpTN3c5M1U2d2RsVlZqTTh5blMrUk02NWc4c21qT21oTXRIdWdHdmtHTmZiQkRPRXRTS3hhNVpsdlFseWFxZ3hObVJZOWFWUDh2ZDFPc0laVlZZMU93eEdqOEdxalRtRDh3L21jcHZLOTJBVjFoZWQvQXZRYTFDcVRSMmpRS1d0UU9xQ2tvNFYvUnBzUjF5aXJ1cDVVSTVnWkNsNytxL2lvOEQrY3F3Y0creHArZW9LT1lQWE03cG53SnNmdENuNW00L3kxSXJKM1l0UDd1U01NTEtvQnpQWi9samJtcTVVQzc1ZEVxVzhkc2diMnhsV016bDJ4YkgvSUhEMVVqZk12L0dBbDU0by9FVWJWV1dXam14YXhiS3B2MVZCbVhReVJXdGlibXA1VUlaSG9ud3FaWSs1elFTTENZZDk1bDI2ZERjSHhqcjd6bjF5Um5lVXA0ejNhYnNKYWtWaTEyekxPbXdPclZhenhVUTVXNXEyVkIrODNlODErdDlONnc2TEE3cE93ZUN2a3R5ZjJBbXIydUY0UE9HS3lwb3U5NStTV3JGWXRjc1M0WlFIWlR6OUZVWTZkRWx1WnQ2UGFHc0RvczVHdkYyQWJDNW1EOXd5SFhGOHJwVXJDVmVTOU1qWDlKNExidE5oc3N4SThDeVJHWjFVQVlkZFhTZDlCWW51WnQ2UGFHc0RvdXhQSTRtOXdkbWM2K0J2S1U4eE5aMHNDNUpyWmdSWUZuU1kzVlE0Z2s1SmgwbGtNeE52YTVRVm9qRkZzNEZaVjMwSDdWSjN2Vm5zbHJvK3JqVmFMRXRTVWxxeFl3QXkrcmhJSzBReW1uM1J3YWtVMEwyM0tYeXVrSlpJUllUT1FMdC9EZTdkK2RldDJKV1k1NHZ1aVdwRlRNQ0xFdHVhNFZRQmczWGJTUzlXdEk5Vnh0Y1Z5aXJ4S0tldlM5T2pDMWF0QktvbU5Wb3NCTzRaZmxXYk1mSnNtUjBWVUk1bmgydThiek1Jb05MSXl1QWNsRThlZHR0dHpYVGVoMjZicHdmaXFXU3BqdEh5TGFHK3Yyd2xNT3R4clFEL0NRbXRWT095ODUybkN4THBsUWxsRUdkbmRVbS9lSVlzbngrNlErNm5kck1UQVZRNHZRM0xuc0lQM01NZ3pBMFVxSUZXd0tWNkwwNWlFREN5NjNHaWJOWldnbW5sWHRGSlhJNXlYYWNMRXU1SzRWeXdvM0owWDdscjA2MzVjY0lmSEZKaHpFaFV3R1VsV0l4bmJLQmFjdWcveHo3dVVYQ3ZIM0Z6R3JVM1BNMTVha1YyM0d5TEIxWnBWQUdXOG1ibVpud2NGR0grNVowYktsMEJWQldpOFZ6aysxRmFDTHJzWkJtNnZ4SkpiY2FOZjFEdElpblBMVmlPMDZXSlNPU3BoZFhSWVkvR0V2K3NqRGUxaTNqelJYM0xlblkwdWlSUVprMmlMTHEyakF2czBORGdhWXBsckNzTVVvNWJNZkpzbVgyTkxTc0dXbjRkNForUWtjRzVkQVRIS0JodmIrTS8xVytPa0FMaDVVSHZKektNak5zbThTeVpmWTB0S3h4L0ErTXovZysycGRQNHNpZ3pEZWNZbHhUNG9tVytPV2haZkNBMTlDQ3NocXliUkxMWnJVZVRYMUwvR3JlVCtwNEJqUXlLRDE5bDE5MFYrZmhIeHhlNnZBQnJ3SDdaTEZybGgxUVdFWHMwK2Y3ZjVEc3hXWjFPaklvc3daeVhldUxCcndHSER5TFhiUHNnTUp1TVBZUlEzbUR6ZDRkVHRHQWx5c3RLOGRpMXl5YjFmb0dyeDh0bERjMkdFVURYcmxueDJMWExKdGJ6QTNNT0RJb2IyQU05TkFLQnJ5MG1NeVV4YTVaTnJQNVdXQVlGWlJuQVl1Q0FhL2NVMlN4YTViTkxlWkdaaHdWbERjeUJucHNCUU5lV2t4bXltTFhMSnZaL0N3d2pBcktzNEJGd1lCWDdpbXkyRFhMNWhaekl6T09Dc29iR1FNenRtSUJMeU1taTJDeGE1Yk5hbjAyNmtjRTVka0FZMFNqWkxGcmxoM1JJRzUyODcyR0FJdGRzK3ozMm15ejV2Ti9WRGpYYlB2OUd1b0FBQUFBU1VWT1JLNUNZSUk9Igp9Cg=="/>
    </extobj>
    <extobj name="334E55B0-647D-440b-865C-3EC943EB4CBC-56">
      <extobjdata type="334E55B0-647D-440b-865C-3EC943EB4CBC" data="ewogICAiSW1nU2V0dGluZ0pzb24iIDogIntcImRwaVwiOlwiNjAwXCIsXCJmb3JtYXRcIjpcIlBOR1wiLFwidHJhbnNwYXJlbnRcIjp0cnVlLFwiYXV0b1wiOnRydWV9IiwKICAgIkxhdGV4IiA6ICJYRnNnS0Z4aGJIQm9ZVjlxWG5NcFhsUmNVMmxuYldGZmUycHFmU2hjWVd4d2FHRmZhbDV6S1QweElGeGQiLAogICAiTGF0ZXhJbWdCYXNlNjQiIDogImlWQk9SdzBLR2dvQUFBQU5TVWhFVWdBQUFtOEFBQUJyQkFNQUFBRFRGbmlFQUFBQU1GQk1WRVgvLy84QUFBQUFBQUFBQUFBQUFBQUFBQUFBQUFBQUFBQUFBQUFBQUFBQUFBQUFBQUFBQUFBQUFBQUFBQUFBQUFBdjNhQjdBQUFBRDNSU1RsTUFWTjFFbWU4aXF6Szd6V2FKRUhhbVE0UllBQUFBQ1hCSVdYTUFBQTdFQUFBT3hBR1ZLdzRiQUFBUVhVbEVRVlI0QWUxY1hZaGtSeFcrUFQwelBYODlzNGdpZVpBZUloRU5MRDFxZkFnSVBXRHdoeVQyR3RtZ200VGJEeTRTZ3N5aVFZaC8zZXFUUWVnbG9DSEIwRVBNR2hQVUhnVkJuMlllUWtoZ29ZZmdpb2hrNWtGRWZFaXZhOXBrWnljcFQ5Vzl0K3FjK3JsZGQvcG5tblh1dy9hcGMwNmQrdTY1VmFkT25YdG5nMkNJMTkvdjBxOTdUZzNSL0UxcmFwbVoxK3BOZTdkRHZMRXB4bnBQUFhyNWpaZkFmOSs1ZlBueTUwTEdMZzdSL2sxcnFzbmVySW1iWSt4TjhUdlhaanVDT1BrbjFRUFZYa1BJNXhqN1Q2UTR4YlpTZTV3SWhRZkMvMGFPZ0ZoM05hSFdUbnpUMXdQNVpIck55OUNXWTdXKzNVNFVDZ2V4RDFZWTI0L0lQRHR4UzM4UHJQdzcxbWt5MW9qSTNMWCszVTQwU3F1eEQ3b3NtV2lMMTAvYzB0OERyZjFZcDhVU2Z5MUZhVW4vdnYvUEdrVzJHOTgrWSsvRzFQU05tOThqdVE5bXZjZlpCMGlQM0Z0eEU5SzR0Mk55UHM3bmlPSWdqWUZSRGpLNHZXLzFmanMvaFZ1K2lJWDVYOFl0bGNZRnk1dFlZd2owd0NpSGdJR2FLQ1FiSVdYcnJkeTN3blBmU0ppdkhTU0xNK0dJWDVYR0VmWXdHcDRvMzMrcDk3ek12QjBvaHdHSDIyaDVMYW9sZHUzSko5Z1g0a0ZudzlPMjRWVWFaNU1PeFBORDJXRWZlYXpjTzVXT2NpQWNxdk5Da3ZVcmxvVXFsdCtFT2ZZVmxqek41alZvR3BkSzR3elJnQXcvbEsreGU0Tmd0aXBuZ2gzbGdGQ1M3dlhEaEVyN2ZZMkp4OWhaalpWeWJOT2lydEk0S1R4dkZ1b0VaMVZxZUJGZUtJdGxrWWd2eWR6Ymp0SnJ3TDVLUzM1MXM3cElNMlpiOFdFK0NEckpUb3BIVUdtYzVKWWNqcnNxTlh3SVA1U0Y2THozc0RvbVcxSDZETmhmcHlKenNEVGRQRnZsNGlzeTJ3aW1ra01wN3FiU09NbTl3aDMzcUt5cmYrYXBkdVRKZDZTR0QrR0hzaUttV2pGVXU1MFZwYytBTnAyNXN6WEZMb1plaVdxQlhlQjlTa25SQ0NLSjhxRzBodEk0eWN0elA0bk9DZXN2ZitTc0pOOUx1S20vbmlqclloWGs1TEhQampKMXBEUmhKUXBYa2NxQ05WWVozV2NpdFNaYmw2S3VqQ1NTaGRJNHlRdXE0S1drQmhCekYwT0RwZlJ0bENmS1VCUnA1dUlpdERCa1FXa2J3SWYzSjRZZHQ2M2lRVnJudmVnb2xiOWJLYzJZdFhGckdnZXZJMWh2Vi9YakZHQklqbVpVNEdqNW9TeXlLSHpjc2FYTVdGQXFZU2JxZFhqYXAyU1BJbjQ2a21zU0s0ejlwa0haaStacUE2MTlxZ1F0V0wreXVpbUZWYzl4b3c2K0tCazcrS2NjSWlJc0tEVU52K2FzaUMvS2NRWG1GNlFYK04wL3QwWUdLWXVGZ1ZsTldZM0QzQTUwMVFOcFFWWlJzS2FMOWtYWmhwRU9Qa1d0bUNpcDNLZVZ1K3NKZnY5NHh1R2dsV1lDQWk1Y3ZSMnNVMEl6TitKM1VWaFdtbnl0R2dFaE5DT2s2cUZUdmloTGZDVDJJT2x1b2lSaXI4WTBXTzI5REk5RnpiaVdWeklDMXZtMFlleGFEUTAweGM2Z0ZpY3RhUnh3eFZyZDVISjBiU2NGVDhSemtyNG9sd1JJOWlGc3lFU0pwWDcwOUgyMzM5MElzT1BJQnBScWhHK0VjRDJFbEphTkFCOGFIS0hPbmE3dkJUTytUd3dzK0tQOHZRQkp0aUlUSmJxRlRDUjIzTHdaNEYyMjhxK0dnT29RaVl1c2gxcEEydEk0cmlFQ1pJMVQ2cHBXU2FwaU9xZ01LRC81RSs2NkhXVElRSWxrMlVqc3VMM29RT0JuZ0c4c3hGVjF0T2E1Q1dzYUIveFpmak9iWEVOZGVhMnZrcGhVSnBTUHRCZ05JVHBLMDc0bkJ6dXVTeDVPWHdNL29NRy9vbmtEMHJoTnE0MHVPQTdQVmE1a1NWeXNmWUdaRGVWY1dSMXZ1RVVkcFd1VXZuenN1TEt4MjFtN3o3Vi9MZmlRWVdMNUNwTkhmc0dlb1l0RXFZcTEybEJ0VHJYV2FUdWw1WW55OGJpNHVrY2RwNk5NR1NoZGhCdzN4NHhVek5wM0kwbFg2eVNKbU5lbTBRYVQ1VHBxUnF6VlZjcnJYS1J0ZDhzVEpReXlMb3dVYVB6UlVib0g2aU5CanB2Vzd0elZzODdpR2xLZHZQTmJaTVNQd1RhZGtNZ2FTQkxmSjl6U2FrTDErL1ZFV1VocUNZWFlnYkZkSFdXLzRaeHk1TGlWNU5NaXAzSWtLQ2VaZjBocUd2Q01HN2huM1RtQklmcnBzM0hqS3U2YVJudWloRHg3UzVpWm9haDBsR2xEcGNxUTR5bzBHamk3bGVObnVFenJRMEdaUnZqUU9ZR0xJVGp1SVdKL0lRcWJoR2R2ZUtLY1N1WjBWeXV4YWlqdGczaHdrZU02amwxUXQxTDljTVJwa3RReUNPcWtlZ3pITXExOHBPeVV3SEhhL1NoaEg4b1Q1ZlMxaGpBMHB6MGhEV1dmd1ZMRXlISFdyeVpmLzNwNDM3ZDNpWUZtbEV2azJKY0lHNEthWEcvRlAzKy95dGoxUDN5TjlrejBJUURoazE3Qzl2cjFSRGtYcDFhbFhvT2FSU2lwSUdNTE9jNTJMN2ZBaVRSa2I5V3cxVVgyYzJqbVd3ZUVHd1JOZWZBUUJYTHVIR1l2dDFqV0toNGdsZlpGdVgyd0JuYnVaTC9RckNtVW1pQmpVemtPcXRvTnZmUDdXTzhmUWJHYjdBYXgrR1BzNE1tbldXOUwwMTZSYXVmWmZiZSsrT0tMejk1Nmx1WUNza01GWEhwZHRySVEzaWp6WmZiQ1kyMzJnRzVjb2RRbDJkcktjVkJNMExzK3pNVGIzTm0ydGczOCtPbnczTThhdXZhVWY5emlsUm12RjdqNkdJRS95cmxYTC9WZWVNVXdrQUdsMFJjemxPUG10VHdzQ0JZWmUwYm9Ya20ycU9keFY1MHUwTE9yTGlidEVCeEhEeHBFN0c2TUZhVWJSb0RLU2pQRzR1a2tVd2gyeUZQY3lGenEwUUttVWRwSVJGWUJ4NlVhSTlxb01WYVVhRnlEVkROdUpabFdpUTQ0NGtKTWw2TWd2NlNmelJOVjhRdmxrQnBocERURVd0MVBVWENKUm9PeStNT1B1NjZhQTRseTNJWmVYa1NwZnplU1RjblBNR3pXWUY3eWpjenZLaDl4clk0R0pVb0RBQmU1M25YY2ozSmNSVzZLa1NxRVlSbUZOcUx3MVR6anNDTFlVTG5jU3BNVFdSUFFwYzVmb3EwYW8wRlpJYjRpRGRmbXJ4eTNyUjFWd1pqMEE1U0lUZ0g0enJxNkE1T0NZK0NPeVhWdzRMR281K0xRc2JGSGc3SVFFbWZoaHV2N1ZPVzRqc3hmQldCd2d5cnd3ckY4SGJqaG11MWVKRS9GUk1seUUrVXNDMXVaR1ROS05iQk9LY2RWNlF5QWN1TU5xUXp6NHd3Y0ZwUW5wUVFUelBPd0svcHN1SSt5d2VKdE85aHU4THNIWlhQTUtPVzRCcUVjVjZmSG93b3Uxc09HQ2ZGdTNoVW9ZNnVaSEhlZTFsSUlzQzZOR2pDNm5PcGpSa2xna1liVGNiQ1U5cVVtYkppd29XNjhJeGxXZ2prT1dEWmwrS2JUeG81NElacnN3SUVJdTVVb2E0NGJNY3BrVk11dmNseUx6RGc0TmFDc0RFNklVQ09xcmxzTUlGWklYeWdoaVVrdWtCcVVKdGYyalJVRVpid29OVnk0cVJ6WFZsVWhVSUFLS3FxRWcrTnV3SHU5R3U1cDBsa2NWMDg3TjFUcDI4SnBGQTdIaTlLOFI4bHhPVzZEcEZtUW9yMGJGRklXbDdDbnZZbVRZMWlJSmIyK1NIVHlIeURONEtPN3NrMGROMktVY2xRTDRYSmNsM3dsQ1k0N0RKb3lIN2JZNGF3TU0yNjdWeU5HQ3Q4bFRYZURPbTdFS04wdzhDR2ZSbzh5M2xUNTV3eUhRV3NuelJESVF1L05JVTl6UnRoM3J2YXhuWWpIaVRJWjAvcXJabHdkYnc3d3NobEhiOGlHRHhkUnpCT21VSFlWbWZaM1hKTUdNWGpCZnNhS3ptU09FNlU1T3VJNEhBZFRER1VqL0h1UHd3M3RoSSt6cThpZ2R4NVhEUFdNc0x1Sk1LV1J4SEdqUlprR0F5OVZrcE5ENHFhU1R2R2h6R0g3QXJXRXM2dElRaVlwVmFhdEtYR0F3N3lxWmh6TENEMUdsR1JjbzZGbVhBZW42ekNkY0ZVU1ZtNVBYNmtyS0xzU1prSEo4L1piUnNtaHZHTWdzek5HaEhLUWVsd0paVXNCRkJxeG8zakllMXU3RTV4ZENaRjNkV1RhT05QT3FxT0JOb3JlSEEzS2dlcHhUWHpPZ1ZNOXpsQzU0M2IwZTBEWmxSQkJscnlsNjFqYkhlTlA1cFpWWENqKzYreHp1NmpiNjVmTzNZdWFvMEZaZ2Z0elhNYmlpTUdvcGJvSEdZZThZS21TVisxMEFrbzFRdmhXZ0hQc2Z0SVBHbFBxVU5MdFBZMmY0REw3Y2hzL2o5R2dIS2dlUjZyNWNGUWw1d1N0cWQrNGFJT3phMWFCeHF5WTcyOUxNcURPOTliZzArdzEyYVgxUlhnamlQYnpzYUdVQ0J5RW1uRlRlSEZDdk5JY2g2YWp3NVRuVzY1WkhFdGpVMlZaNldzL0E5bXdLaFlzWE4rRlhFaEsrZHhFSVdTRUtCMzNxTmpLY2ZNWUg1d0N5T0tHUEU3MWNWRG1LMCtyNGhXY0lFWWE4UGZXc1dxQmo3cW5TcXIxaTBFQUFiWVdpNkVtT0NhVWNrQVhvUndIS3cwRjVhcThGOTd6cjlvRXRGcWJvWlBVcWdQTU5wbktRcXNybjFMbE5EQTI1TnJNODIwRTVwVmF1dU5DNlVJditjcHhrSVkzSkJ2QXk3QURMNkpEYmE5UWVvamFzNnhCSkk3SmVUUFpneTA4ZG1ZeGJJQmFTYzY0S3p3SGdrMm5Cai9STlNhVXlYRHVYM0RjVml4VkZERGc5WXg2ek4zRGpnZ3RoVVRWYXE4cDc5Y3FqcGxWRktNaTFpSThsdmdJdGlTMjhxcXNESFl1Z0FxTm5lTkJtWFlIa2F5c3pxUXRQQmVLb1Rya1A5NWIyeE1yZC90aVlsRExyZ1I3VzhYMFJNMzhYV1o4TWFLcitGN3dXekpYWjBUbHFpd1Q1TEFHbW1RL0NNYUNFdUZ6a1FCNlBaWjF5STJyRlAycjRGQ1lnRFdvRzUyS1ZmWHNTckRyMlBHeG92RlRZcDkvUTEyWFg0ci9FQzgrbGl6eUFXQXoySW43L1piL2t0UU5jcFV6c1pEL2pBZ2xHc0ZCL2dnY2QyTTNFbGJJVXBQcDdKMzhPMElJMEZ1QjJQS0VycDVkQ1dZb0Y3MWpNR0R6ZW9idGVnZDFrU1BIdkpMY0t6aGpIQ2dSR0F0WnZIelhZK0p2bmVEL1hubjBucTBnV0VrV1RLVDhDZlpXSXdnZWFZbnZMK0U3MWRPejdZZGlNMFoyeGZuZ2svZ0p4RnEySDllaDhDcFNwakVOM2hISmtNZVZ4b0VTZ2JHUS9QeXByb3RCVUtDbkxQNjNsYmVHclBkWjBSZU9FdVdEeERGR2RzVlZsbkZxYWhsUHNNNnJFUW0xaWpyUW1CYkExK3liU0RvT2xHZzRDMWxrWi9uM3B2eDY5cllRSEpjbnVTWDB1T05aZHZ2M2FuSFh2MTA2dHhXVFpuYkZCZlA0aUJsckh1bG5MOWxqbzk3d2dQZVJuVWxCaVNEQmFXRU5ONTIwbVYxeDFUMWNlbmYyOVJDVWFBVUxRbDREOTVvUWxCaFN4MmRiaEE2VzdBcTRYYms5WTV0SG9Pc2twa0VFUWFrNEgzMHlVT0liMjZPSXNZalFsdXdLNUdVNk1VaVBUQTJVUWZKKytzZXJFNElTMzFLQmJxdFlSR2hMZHNVVEZ1TklRRHA1TnlEejJjZksramVZazRFU0k4eDI3elM3NGdjalZEVWpaak0yWVA5dTRDN2JOT1JOQ0VxTWtHZE1CRElWYWkyYVhmRzlBVGJtWVZ4NlROTkMzb1NncEhlYTVlWnBkc1ZqZG9NYU8ycExqMmxheU12MmlFYUdrdDdka3JZcXFKUzB0T3dLRHBqa0hRWFJ6ZGJRWXBvZThnSW9wY2NuMi81MlI0ZFNHN3ZzZmZkNmRyVTByQ3dPRG5mRUwzcklBOFNUZ0ZKelhNVXpCZWJuTTVwZGJYaWM4TFhCSEUwdHB1a0RRYTlKUUttQm55WTFHMDFJbW5va2FnOHBHZUhmUEpGZFJoOElVRXdDU3VJTWFLUjltVXQwdFVpMG1QcWhJT25acDZISE5HMGcwZnY0VVJvM3NlRzdOMnFSYU05N2pSdERhZ3c5cG1rRENlM2pSNm1CNWk5R3RNcTJvUkV6dEVqVTByL2JjdlhyeTlmL2VMTnVpUjdIajlLOGphNW5yS0tSYUhwWUIzeGVxS1N2RDFWcEg0RTlkcFFJUzB3dStkVWV0RWpVSlcrdlRhc1pPTnBSRHRJZVM2M3IyRkZhYnFoemFHRWFMQnFKY243ZU5xeFFScTU4QVJndCtTSHhlM2hTNmZnODRQaFFVc3lvdGV5VmtOSHNxa2xYRjdLV2hTenhFaks4dVlobkdNeTFMZjVmUzFockI4ZUgwbjFISlpLNE8vUklkbFdrZFNCSGw3N3NOaStaeS8raGh2OEhmZnU4eXJkdTdYaHNLSzFvQkhQMjAyNlpsSkRzcXZoTnlSK0VZUHoxWkVlbXZ5djhWZTZTL0twRXMzeHNLRFVjV1p1MjdDcXJEVjIvRFROc1VUbHFnVS9BYmVsSFhkdW5QUXFVUHVPbTZOaXlxeFIxTDFHblZ5dFc1VXQ4bUd6M3cvOUo3YlZWdWN5UEFxVnJMRSsrTmJ2eTdPdFNtMmZYVyt5blN0cGlUN0hyTmRYT1RvMENaWFlVdUljOXU4SWFSNkZ2S1o5N0dmWExQZEg3VlEyMU01T2pRWmtaUnR3aExiczZxczNoOTVzOGxLbloxZkFkY0VTTEU0Z3lQYnM2NG4wT3Zkc0Vva3pQcm9idWdTTWFuRUNVUThpdWp1aU1MTjBtRU9VUXNxc3NIamlpN2lTaUhEeTdPcUl6TW5XYlFKUURaMWVaSEhCVTVUR2kvQjlTNHVsSncyZVZSQUFBQUFCSlJVNUVya0pnZ2c9PSIKfQo="/>
    </extobj>
    <extobj name="334E55B0-647D-440b-865C-3EC943EB4CBC-57">
      <extobjdata type="334E55B0-647D-440b-865C-3EC943EB4CBC" data="ewogICAiSW1nU2V0dGluZ0pzb24iIDogIntcImRwaVwiOlwiNjAwXCIsXCJmb3JtYXRcIjpcIlBOR1wiLFwidHJhbnNwYXJlbnRcIjp0cnVlLFwiYXV0b1wiOnRydWV9IiwKICAgIkxhdGV4IiA6ICJYRnNnZUY1VVFYZzlNU3hjSUVGY2FXNGdVMTl1WGlzZ1hGMD0iLAogICAiTGF0ZXhJbWdCYXNlNjQiIDogImlWQk9SdzBLR2dvQUFBQU5TVWhFVWdBQUFyTUFBQUJnQkFNQUFBRDgvT2VBQUFBQU1GQk1WRVgvLy84QUFBQUFBQUFBQUFBQUFBQUFBQUFBQUFBQUFBQUFBQUFBQUFBQUFBQUFBQUFBQUFBQUFBQUFBQUFBQUFBdjNhQjdBQUFBRDNSU1RsTUFJb203M1dhclZETHZkaENaUk0zNzVuWDlBQUFBQ1hCSVdYTUFBQTdFQUFBT3hBR1ZLdzRiQUFBT1pFbEVRVlI0QWUxY2JZZ2tSeG51M2IzZDJkM1oyVmxDRUVLVVdVOEZCWk01OENMRXJ4bnhCQlBoNWtqQUQ1Q2JOUVpEOUdRWEZEOFEzWUg4RURFd0s4YmdSVVB2ai93d0lwa1ZJNWNMa2xrVEJNVWpzOUVmSWhoMmpDRWFpSGRuYm5MZW1MdDdmYXU2cXJ1cXVycXIrbVAzSnU3V2orMnF0OTU2M3JlZTZhNSs2NlBYY1NMVHo4K282ZW1WU09YOWlnUU16RUk0MVJPMDMxZU5aT0FBd1BBOUp3Nys3TjNJOEYwSER4NTh4Z1U0RkttOVg1R0FnVFpjWHFEcUFKZnBkZm9jTENab3Y2OGF5VUJ2MktKMTB3QlhQS1VEY0N4U2U3K0NNdkF1SzRiY2YzdDA0Wmg3bnVlMjlobU1aOER0eDlmVDJoSy9SU2Y4SWJZQUN4WU45N1FLMUMyNlAzV1ZLWlVCMXIxc0NTemE3VzBWSzJyTC8yRWt0UUZhWHJZdzJOdThXZlRlaXRyVk9rUHFBTDlaSnk5WWdPOXRGU3RxYSt1TXBCcHdSc2U5SUd4dmt4ZmZleHRxaTdEQlFBRCt5M0p6cjhYajd0YzZOdFFXTGpLaU1LeTl4TElUVi9iSk16QmdRMjNwbnd3a0NHdWQyYjRCZUwvYWhscWZwU0NzOVVXNnpQMkxPdWxJeVhiRHhVVFVCbUZ0SEU5amZESWNwM1J0NjNiRnhVVFVCbUZ0SERNVE1QS3Z1RHhkL091SDNLTmZvTy81MHNNU0xZbW9EY0phQ1VNcHJNS3JpbVRraXZtNVdGcW1LOWxYVjdDUEZUNno4dnFiaU5vZ3JJMGp5d1VlVWNScFhkTzYzRnpFeGRYaFhaKzg0MWE0c09FVTNkZWxUaVdpTmdockpReTVNQTcrdkVLdXlMRTBmVExUNGxCdUxoYVg0WEtMOU90UDhDTm5YdUZTS2NaMlh3aHJZL1FxQUR1K3ZyQU41QUZNblhKejhidHdrZjNHcThPRlpkaVVQRXBDclJEV1NoaHlvWWFiUGJJazk5S3ZJUnUxZWJsWUFMN2E2b3pCQzZwVFNhaTFDbXRMZ0NsM01pWEFKMTIxRjFLMXNaQ2JpMDBjQm5qYXhtNXY4QUs5SnFIV0txekZIVXJWaG1Rd2MySHNUbUloeTRDUWw0djRFMjM1M1prS2pZTkpxTFVLYXpGQTh4ZDFmYnU1WlFwbkRoUDhiTlRtNVdKYkRPREgySTdzbzU1LzB0K2g4VVpBbDR3Y0ZlRlpSQTErVEdPRFpBcHpDRDU4NjdsTTFPYm1Za002TUZBREd0WTJKRkpaNFpDcGx6Wmg3UlQ4RXVHT21hRFMxczg5Y1BTM0xTY2J0WG01aUcvMUJhRWZIYUJoN2ZFalBNR0E1NDRhYnpYWFg2MFZFSlhzOW12a3hscFVwRGtYczFHYmw0c1ZlV3JVVnNkV3RSeERnbFZZMjZoalBLNEVlREdZNmFxeVVadVhpejE1R2Fxcjlqb0J0VFpoN1N5MEpwRmE0OWlTamxMZUtoTzFsaTcrOGJDTEhTSHBRVzVXdWZwbk1qeDVXWTFhRWxDTFlXMWZRUThWdXhjZEVqVWE5VUlORXdreVVXdmw0cTlxaEZTVzlDTWx6aGZxb3RkbEpheTEyc0JoQURNV1krank2dzZPRzdBbTJzdy9uNGxhR3hmZnhGa2wxK0dHdGdmcUJHcEduZDdMekdzeHVMQmlEcXFtOFFSSUViMDV6OXZzekRVTHRUWXU0a1FhaGlmZThUV2F2dlU5ZlNmd1Rsc1NhOHJxSG5jQ2Fwdm1zSGFlL0hMb2w3eTZKanFRU3o0THRSWXVrcmZGTFFzbVQ4dkt1T2VmZytFTkUxQzdEUHg4RW04Y3VqYXZvTWdGWUtmdlF2VTVDYkpRYStGaUQrQTNaazhyeXNQWlZlK25CTlM2eHQyRG9ydUVMalg4azZKbS85SnBaS0RXd3NXbkFQNWc0VmNieEhtdTQ3VDdTaU43YXZHTktHOVFLRWhZbktNdnlacGlNNnlYVlpLQldyT0xSUmNldG5FUTcxcHA4WFMycGJUU1VIdmQ0Y0V0Vk91Nnh1QWVwbDc4eFhkNnVIdndxUnYxYjB1bTFhWm5hNWJWelFnZG9PSkdzbUlHYWlOY0ZPd2ZJSnN4RnFrTHludE1iUk9tOWo0QWIwWTdEa00rdFQyTk1DeXBJNG9JZUs1T1NsVitLcDlWNlFCWlZjcExCbXIxTG9wKzFPUVh2MWdsNVRGQ2lQOFJRdFJPd2tjWGlqMHluNnI5Y0FQM2ZEWUozZzN3d0pHelo4KytlT1JrU0Y4d04rbXRlSFZBbWx4ckFZVldLYkxwcWRXN0tMb3daN3V6UjlaSzRQS1cyRmJPaDZqcWtVTUVzMGdPUGE5OEhDN0orbkdsMDk1TzdpcElvVVFHd0NoajZhblZ1eWphYWR0T0plbGVCY0Q3RnNUV1lsNmxkbnhJVlYxWXFmYkplOGtZRlFoZ1BTL21ha3ZyN1ZrQUJXd3BtNTVhcllzS2RpUlhrcDVEbGpaSkd0NnpvVlN3b2twdDgvdTBvZ2NmSTR1UnEvS3pyWWZnMGpHY2lwRlVRWHMwUS85a0FBeEFsRnhxYXZVdWl1Z0ZPYUlTcTlRODZTZE5WMytxVnRHeVF1MFkyeURvd0pETTIycEo3bG82ejhGR1piVG4yN0lBZk9MNXFQU2NEeU5uVWxPcmRWSENuckVkRHh5SFROcFlla2pDWUFXRjJubDJwcWpwemFqY0pOSC82aFVQazFEclAxUm1RSXdqSTlPNnptWDZLSzdvYXd4U3JZdFNtOVVFbTAvTndPOFBTeUJlUWFHMnVlYUpPOTZhYTgwUXVrbUE3aUd2U0RaTXQzaU5HWkM5RGdJM2hSeEQ1R0Q4bXZxdTFicklVZWwxV1pvR1NGV2hRc2tOWEcyRmFoMjNMOG5jWTE2eDU3RnpQYWpMT1pLMlZCam50K284R2x6aFZSYUE5d1lPS3JtQi93dHhPTythbGxxOWl4SzJ4UjVWb0Y5QVIxajZjU0RsT2Zscnh3TC96V3BzdVB6ekFsYzBYaXY4ZkNMdXlMTVhtdU5rQVl5Mm1KWmFyWXVTbVVLeVJidnB4emkxL1BNWkNVMHNUSEI2NU5CVVZJbk0xOVpZbGJqdm1BVXcwbExxSFYydGk1S1pPV1dBbENwMWhkTE5qRnovT2RWcG9hek1WZ1B4dkFKZERvaFEwNGtML2lDQWUyaitYREVEb000SWs2VzhhL1V1U25ibWZjOGxjVnpoMU84cHVmMDRIYXliVy9RVWNKV0x2ZTRORFlMcUdmK1J3TVprbmt4VEJzQUFPcFJMU2EzZVJRbTk3QTlsa2ppKzhHYkNMYnNwNHpXeEZwL3A4MFlsV2FIcVk1TlhmbDJ1VEFPb0lJakZsTlRHdTBnTmxPR21VSkRkRWsxcjg5ZGpqMjJmY295ZitscVFTT0VZREUveWhJYjR1TXYxa3dQeWxycHJPbW9OTGxKRFhmUmRUUkhiam9KanhZYjlyTFZyc1hrclFHTVc5emZGcE43enlRRmxlTG1VamxxRGk5UUUraGxPVzdKMVRXbmIvclcvS2dUOUdpU05hUHZDNS8yRXp2bWpBMU5ORHFpeDRZdlNVV3R3a2FKMzBYYzFSUjN4OE4xeDhLeTk5VW40bnJBS0lDREVaQnVIZ2tvMytONlVDNU1EOHBhNmF6cHFEUzVTUTZFak1EcnpLQ3Nka3lvd0tESnV5YklHRFd0TjFtQ1dUOFZJR1h1dTdxSWxCbVM0K2tzcWFrMHVVbE16bGljQlorUVJEOS9jbGw4ZDRTa05QbmZROXkwazdZcjZ0ZEMrWTNMQWtBVlJrSXBhZzRzZS9vUWZOb3Iyd3ZsS1haTGhpU0dSQUtsT0xpUVBhNWZYQklSZXlGQnlRQUV1bkUxRnJjRkZ6OHA0S0xZSld5ZVN6cElreHltVzVSZWVHTmJHN1M1S3FMUlE4cWRpcEZoVjloMXBuQndOT0IyS0pMbmd1YkFsS2tsRHJjbEZ6OVNZNVlaVmJWTnlEUWNFOWNVdDFRY0ZqRUxyUWNraWQwQWF4SnVoai9MaUFIZHB2ZGJrSXV0bHcyN01WSVprWEJYdlc5Q0VLbDMvOFBIa2tsV0x6aVZSYlRYMHZvd0QzS1gxV3BPTHJBTlY5U2luMkRFL1gxTG13L2lZci91VnNSbmtac1ZUNk1wdndvaFdSVzlMbmRlMmxYTWxkSTh0R25CWDFtdU5MakxuMjFZY2pjc2RkdkJNd2didmZmeTE1MnQyK3ZHYVh1MlVQQmVzZ0JvV0p3VTBHRTB4MWhwZFpDYW5yQVpOZFlHc2JRNFFpczlUQ3cxL2J0RllOL1NTVm0vTHI4Y3lVc3QreEpTQUJxTXBxSTEyVWJZMVpuWENvNnNNclRYUTdETEl3Rlg2WlNSR2FXeUZzQ1RmanJLeVh5cTZkVDlQTW9UYWxpZEpCK2kxamY2clVsdDY1a3ZSeXJRbXhrV2xaZFhteTZ4Vk9ZTEMxOFV4QlVZdDRzY3o1RldQZ3pMYkVwdTNXaXFiNGlNenc4TjRnTzA3cGdSVS9WTExLclZWNDJwU3RJc3E5b3pOU25WUEhnRHdCSjRLbzVZcnlBbktjRkJtbERicnFvcXUzQXlPSGRCcXN1L28vWW9wQVhWR1JCbFNLOTRsSk1aUVo5YWlPdWFqWFZRVXlhY1lXNm9zVkc3STV6K1g0ZU1oRlVYUTlCWndPaTY3YS9uNURFVk5LYzZxQ3c1azMzR1JLcVVEVlBERHhZWWM2eEI3VW1BZGFoSGpZa2gzMjN6YmtzODFsb0tHeW1lUFFZV1E2OUhiZFF3K3dXN3d4NjBteHRoS3dNQXNHUkNXcUNnZG9JeW1LU0grcGlBbTlzVGxJYUdLWldOY0RDbGorTDhZRXNvQ3NrVWxESlZWNGNkNCsrQ3pSUGYrbDRldnRNUkdIYnFwTlhFUnA4UWJLQzgybHNSYWZiNzRLTnA1djFpSC80K0Z6L3ZTQUlwUStqd2UySVhYaUlNczBUWHVkVjRLWDJOZERLdDNZTEFRbG9vU2ZJVWNEMjdiS1JpMmVPM2pWMnZrVjc4UFBuSzN2QlpXZ2R0Ulo3bnVkR2pEdnhnSFo2ZjB0Z2IyRStDVkZRWmV2SVA4aTNaTUw1MTVKemxabHhTUSt4aHhMUjQ4ODdsYktmN2d2U2VlUHVacDBjTlhteEV0VEM2R201VmN1TmdLaXdYSlBMeGFiQXhZbHd1dU1OTFcxZ3Y0aHBzbEgwTlVBL0t4NlN6OHczRytNdGh3eHVIaVJ2SEx4Z2ZEaTdOb1Q5ZVlaZnhCZWNJZkpqbWcwQUZkbG94eVFUckVWR3A0a0gxSnAwNWtaYTZ2ZDFIVERMOFR1ZkJOamR3WGxaRzFwMkI0RXhFODJSQ2loUkt1UU9BVHYvdzNySmdYaGdrc2ZnT0dEZmdpWmo0TkF4ZitoUmxEbW9lVFI4NitlSnZyajMyVHVQMTQ1Q2lLVHRKbHRzU0FCbnRGWXM5TGFKVlRPM3Z1OW00L3FxWEpSVTA3TXNhOThQVWJOVFdlYUp1OE5IR3dHM3lBL09lTEN3dSs0Z1N1Zjdud0dmcTA0KzNweTBubXF5OFBma2NGZDdvLzhESlNkZkpDN29BUkxwVDdFUldweElSYlB6MFlncWlTV0t2NGlLZnhrMVpRWCttVHU5Yjd5U2Y5S1cxUS80Yk1kZmtkbkl2M3hjZDhZakd6cFdJKzR0Mm5wNTY5YmZnU0hSVzRRcFYrUit0TllURWs0K0kzOXJXOW1hLy9wKzcyeWJXYTdIdldHd3Zrdy9vcnREQW5UeXZ5ZFc4MzBWYlg4N1pXZkV2ODU4OGFlMFg4UkJuZjQ5NEROR0dZeG1qYWo2YW9GM3BxcjRHZll3L1JJd25lY0RHanZNYXVnVC81bUhUemdjbU9VdWFNVm14M0lyUGIzRkdFNmZnMWhCMjFMWU8zK1VwUngycFJYVzQ4aXFYUitZZjc3SDlTa2ErWDFrYVJxY1ErblQ2ZnVNa09OYWhCM1VPV2w1QjJ5Tm91d1BZV2Q4R0lsUW5PS0M1c3RLd2FqTGpTV0lMWWMyZTdnb3VHSzlUQ3hQOUpXRHN2NzN2dUxIdXg2SGl6YmxDRnJyQnFFOXRpeEN0N2gwYkZ3U20rY3RBa1I1eG1qUnM3bytKM2xCK1RJek1lNEw3aVpjL0xjK1IxVmg2WnQyc1VkU2I1TnQ0Z0k1SXFMS3pGaGVWRlBEVTBNazlUV25xK3ZaQzJaZTd0bW15aTRHMUYxclp5TjdCM0FaZlpSR0dPakxuVDZ2OEMzTHU4NU5CemwrMkkwVDJHQTRiVEVUblkyenNRT01TdTBONFd5T3VzdXJSM2VyN2pQY1VUQ2h1ZWtjWlY3eDhqN2JqSnZXSmcwbC8vdmdIK3p0YkU5MHJmZDdxZjk1TDljSnB1SG42UVp4M25mM3l3Q2x3TE5qL1pBQUFBQUVsRlRrU3VRbUNDIgp9Cg=="/>
    </extobj>
    <extobj name="334E55B0-647D-440b-865C-3EC943EB4CBC-58">
      <extobjdata type="334E55B0-647D-440b-865C-3EC943EB4CBC" data="ewogICAiSW1nU2V0dGluZ0pzb24iIDogIntcImRwaVwiOlwiNjAwXCIsXCJmb3JtYXRcIjpcIlBOR1wiLFwidHJhbnNwYXJlbnRcIjp0cnVlLFwiYXV0b1wiOnRydWV9IiwKICAgIkxhdGV4IiA6ICJYRnNnUVY1N0xURjlMWGg0WGxRZ1hGMD0iLAogICAiTGF0ZXhJbWdCYXNlNjQiIDogImlWQk9SdzBLR2dvQUFBQU5TVWhFVWdBQUFZY0FBQUJMQkFNQUFBQnBiVlkyQUFBQU1GQk1WRVgvLy84QUFBQUFBQUFBQUFBQUFBQUFBQUFBQUFBQUFBQUFBQUFBQUFBQUFBQUFBQUFBQUFBQUFBQUFBQUFBQUFBdjNhQjdBQUFBRDNSU1RsTUFNcG1KSWtTN1psVHZxOTBRZHMzMVNwRjBBQUFBQ1hCSVdYTUFBQTdFQUFBT3hBR1ZLdzRiQUFBSUZrbEVRVlJvQmRWYlhXaGpSUlNldGttVHRqZHRFVmw4UzkwRkgwMjFzQzgrSkxMc2d5aWtJaXY2bE9DRElncXBQd2d1WXZJZ2d2clFDcUtFRlc3UmwxVldFMFdVdGVvTm91S3lZaGZmZkpCRVVWQVgycnJxN3FiWjNlT1p2L3VYTzdrM3ZlbTk3anprbm50bTVzejVaczZaT1hOdVM4aDFWbjQ0NkM2SGFxRWhmUDl2YUJIRENNaEFmMmtPSThDcmJkSzQ2c1hlTjk0TVFQZmh0NVordWgyeHZMMjB0SFNMRGxBT09WcTZBdEdDeU1LRkF0TVo0QUo3am0zRFloZ1EydEVuY1I2aUJaSHJ6blBkQVlRZHo4QktHQkFOZ0Y0alloRDZQMXhqOUkwZFNTMkhBZkhPaWZmbXM5R0NTTXBwbnpSZElRMkZNQ0JvMzRoQlRGOFRDczhCbk9Oa0VnUnI3NCtJUWN4ZEZxcG1BZVk1bWU3dFhYdFRXS1NPdmRvVTQ3WkJMa0RxNHZVR29pSnNpRlJBNmo3QnQ5b3dTS0kxSncxYVFsa3dONVR4UzJIMFozMmpCWkhlRlFxUEFmd2x5TW53Y1UrMElKSS9DODJ0WTRKa09vTG5mdHl3Nk9hbzNxTUZZV3BoSFJNbXkwMGs1Skh1cnVoL2p3bUVkVXowcXlRNGt4RFlXV0lDWVIwVFNoQ3I4TGV5emxVUkV3anJtSERwWTczcUlIY0JpNmVnWWdKaEhSTUt2Y2dFbUNlSnFvbkpqd2tFbU1lRXFZbUxLR0tJN1dJcFgrTUJZVHNtVkpwVjhBcW9xblB6NHdGaE95YmNDb24zSkdCUjFQV3g0d0hoZjB6Z1hSek1HS1ZQYXhjakhoRCt4MFNiZ2hEQk9xcjhDbjExbG84c0pQR0F5Tm9WdEpTeEtBMXVSWldYVFViRENZQysyYTRROFlCbys5bjdOSHlEZXE2WUlBNXM5SlZUWm1YVTExTXhzTzh4VWJvMGppQ0NSb0R4cklSdU53WnJSaTNLYU9KaEJ3c1dZeUFWQ3dqZll5SUQ4eWtFVVI2b3VsVVpDd2pmWTJKemw5Q0RvbVBwT1pDS0JRUWVFNFAxYTF3aHVGcXdObEIxcXpJV0VGTStQanVHT1NrTlFleFllZzZrWWdHQndkM3lJSzFtYWVpSElLNE1hbVNyaXdWRTFlZVlxTkxjZ1E0ZzhyWTJkYjNKV0VBMFFHWXpQWlhTOUhYa0cyYmUzTE9SblZueTI3SHRqVWRGNjROdm51TXM4c05ZUE9nbHV4MzhFamdxQ0NRTklGT3luakt6TEN6Q2NNa1dIbmsycEV6dHV6dnZRL2M1ZWVOM0xXV2JRQldKdzhiSEs3Umw0Zzc0dEdaMU9mSlk3eEgyZHNUb25SUnM3YXViY25qemZPS2VsdFhPUlcwM0tTTXZ2eVc1YWwydkpVVEFTeERJcnM2MjE3RUtkSG1tUGc5MU0yVlB5QUVBbmMzbUJIUTVRY2daT2FSNjcwbnhyYXNOZ1l5a0JQVVRHMXNicCt1QjFzMm10WXVzOXA0bVg5SnIvV1QzT1pLc3lBUnhDajRwYURrYU8xVGVhSkg3ZVNSMEYrQ1FXMXZuTityQTV0c2xpcjZlNFZtT1ZSanMvaDQ5UTdER1djamNoblhTNkJDUzJwWjNtUnoxeXd4T0ovdXk4cnlaZlBVYktzZDMxdXdRbVFJL2tmNzErZGRvbXltNFBFRTNUalQ0UmRabm9sdWdUeDFxK1E0aEdGa0h6SVVseENla0lob2VGUkJKU1hGbHg2R1h4U25FblFlWGhKWXF3NGFnUG9BQ0lXZ2MzRXBZM2FBZmRseGpnN2tvUVJSNWFoNGpVMzBCM1FLSFppdVJFSkZGRzdyVVNTcUJWMkpWcFBvcGlBTDJqS1JzYyt1aDhYK0JXcFdJaTJhRjlWUjU5S0FIUG4vMU1sZWI1anVXSTBHQWppeFNYTGdTOUFNV3JnUTNtK29hVjZETjd6YTRFdXVCTkpxUTB6K0xJR3FCdW9Sdk5DVmlBL1JjYWdjSmcyK2xSRi9oc25OOFB1OFdmd1hoTzJCUit2ODBnampuMjN3MERWYkZqT01TN0ZDSnlSZVkzTFRNUWVJU01NWURCZmJ3L2FrSWVYUS9DNXdwOEpYcTA2Q3l5QnVnSDNac1RTZmxoQTU1WktWTkUwTDdER2lCdG1IM1NFb1RMam9YZjQ2ZldDUVJMSXd6QjUrU1g0YlpabDAyK2Z0TEhCTGlWNTE3eWJoWUlEdzN4SllaVEkyOEFJOTJpU3ZSRE5aSjJlcm9NYzl5YjB2UkkrZDl2cUpsN3loNmVMRVQwSzNMZ2lEV3ZOb0U1N0dzTklycEs2cDVOYnpETlpUVENUNHFPeXR0UXc2RDMyTVU5RlB2Y3RXak1iSXdPU0ZkMmRGZ2M3Z3RwblR4WGJQZytLWnRPV1FHZnBrd3ZERjBmL1VXb2JKOWw2dDRkN2E0UnRtaWRldXZEaXptdmxJcTIxZTRpa0tYak56cmFQMjJ6eTFXSVNNRVcyWDdDbGRSakxScE44bEs4RXlCUXR5dzdFMXYyMWU1aWtKOHc3NGQ0U0xhTVNtNmpKSzk2andtcEdpVnE4aDY1ek5wSHRlVW53K1dLWENLQ1BXRzA5YnlFSUN1RWpRWGliMW42TlhRTE5VaFBzZWJuVUlSaHZlbmMzU1ZabkM1YmZrM1VLd0xMcTREVkhBNWUyeUp0aStUSE1mdElqWkJST1lrdFc3bmU5S2FiTXRyczBOOGp2ZVVOeXdUYlY4azlUVEg3UjVuczhabGJmcWZ2dFBkbG4zY0luaEhNdlkySTZVdDI4ODRUQ0JudWtxNzR6dGd5Wmw3blVNUUxkOU9JMm53OVRJVlk5bitESTlMdEdOTXV1VXF4am0vNFRUZDZUNFV4THhmcDVIVVk0YVNEb1QyVytieVNtK3laeDVleFNkK3N4TDNnNlRUVkhoYjUrKzB0RHpCeG9tSktGT1E1MUVxbXMwQ0gzdWJ6VGgrd0tWbWhWWW0vSDFXRVRnS2hlbWo2dkFtUW1pbVlNVld2MjhrWHR6WWZVR1g5N3BVajQxVlJENFNtTUFSeWxlYmZqcGszQnNxelJRcyt2VWFSVDNOTnFGNkdjeUtMekI1SXBWVzVZblV0aTVXUXFiU0JveUppK21zcGVhMDdtVHR6eHZhQzgyckZDODF1RTlvQnA4NzFBaVhJQUhIaFUrYzlZdUN0QjlSMHVOMkpmRmZYRUpmS096eTFMUkltVlhXaXp5OE9MdkwyN2FabzAvdW9ybTFrS01aNjV5ditFMGVObEJqZ0Y5cW9vSDJGUDFuSXl4L0hyeE4wV2QwN0FUMGNDR21leXlGajVkN3ZjeGxGK0Z6SkJwTjBtWVc4YUNady9BZWVvNHBqRDlyb3A3K1pZY29QbDI5QlE3SGJWK3JrYlR4R1kwNVQ1RnZLOUpxTXZBNy9xVlZyNFYvVkxuYjBsNzBjOUJacUc5c25UK3R5eTJPcERCaHNQRUZzdXFCdno0T3A3ZWpkVnFIRTZnbjVtUjFPQTNYbG1YbFM5QTFFQlloejBKUGg5OGsrMy82VEwrdmZ6aFBkVXM5Mm4ySUVWelJsLy9vM2N5b1ovVFhPY0g1WHIvL0FiZEFtaWFrenlvSkFBQUFBRWxGVGtTdVFtQ0MiCn0K"/>
    </extobj>
    <extobj name="334E55B0-647D-440b-865C-3EC943EB4CBC-59">
      <extobjdata type="334E55B0-647D-440b-865C-3EC943EB4CBC" data="ewogICAiSW1nU2V0dGluZ0pzb24iIDogIntcImRwaVwiOlwiNjAwXCIsXCJmb3JtYXRcIjpcIlBOR1wiLFwidHJhbnNwYXJlbnRcIjp0cnVlLFwiYXV0b1wiOmZhbHNlfSIsCiAgICJMYXRleCIgOiAiWEZzZ1FWeHBiaUJUWDI1ZUt5QmNYUT09IiwKICAgIkxhdGV4SW1nQmFzZTY0IiA6ICJpVkJPUncwS0dnb0FBQUFOU1VoRVVnQUFBUWdBQUFCY0JBTUFBQUJnc0RhWkFBQUFNRkJNVkVYLy8vOEFBQUFBQUFBQUFBQUFBQUFBQUFBQUFBQUFBQUFBQUFBQUFBQUFBQUFBQUFBQUFBQUFBQUFBQUFBQUFBQXYzYUI3QUFBQUQzUlNUbE1BTXBtSklrUzdabFR2cTkwUWRzMzFTcEYwQUFBQUNYQklXWE1BQUE3RUFBQU94QUdWS3c0YkFBQUh3MGxFUVZSb0JlMGFTNGdjUmJUM00vdVo3ZGxaZ2dpZUprUVFCTW5FZzBFUU1vTTM4VEFiUWRIVERvS2crSmxnUkhKeTVpaGVaaFZFSXdrOW9nZS96QjZDRUZZeWN4QkprTGp4S0FGM2lSOHdnaHMzbXRpYnVNLzN1cnU2WDFWWDlmVDJaak9YRkNUOTZ2Mm42dFY3cnlxeHJDR05zZmVHWkppYm5kN2lzeUhCeFJ0RE1zek4zbkZDck1hZGxiaXpFbUlGeEhkd1RPdzVJSGgzN1R2UWlYSDRaOWVNQzhVRG5aaUE2NEozeDk4blhuSE9mTmtuTmJsM3ViS0JUclRoS3VmZkFaenJBbzJ0RnVxby9jc1ZEWFRDZ1UzT254MGVXUWYzbzJOSFg0QnJmY3QyYm5KRmc1d1lBN2pHK1RQRGRoYzI1a2o2S1hqYm1vVWxybWlRRXpXQVcxUGk3b0hOcW0rNDdWYTdzSGM3VGpRQVhNNmZGWjRDT0JMSWpzUFBBQzJ1YU1CSzVDaVVPSDlXdUltYklNWUM2dXlMQ1gwSE9ERkRUa2dDWERnOWpEOW1QdVRPcTFzOHdJbFZjc0tMcDFCRkpxREVzODA0d0FacUtUaWtYQm52eDlYYnNCK1pvdDhRNTBpSjZVR2RjVGFBMG9TM3lvb1B1cU9ZaDIrUlMwUVVVN05Oc0FCUVpTS3JRR2xpOG8vbFlQUkFRTXUvTXJZQVhMZytpazRjaUJPMmlhbkpHYThrcDRrQmdkbGJ3bVFsbitsdG12Zlp5M0lWWEZGVUpnWm1BZVltMFlsNnN1SGN3ZFBJUk1QdEdEZ0JybkJLVVU0VHlTdXhzbWxSb2xqakNsVFlmdDJ6Ny85bHFQcVlxWmE0WEZFNTlZa3IwYjFwamFEMlJhNUFnY2Y5MGhnNGNrS2hCdE1KWlRXbmxVcVE1TVFJWExCc1ZDOHRwV3pHTGlQOWczdVB2ZW1OdzMyWkttYlRBQjBCMDdkSWFZS05KQ2RteVdFMFF1ZkpNSnBZWkY4ejBDSjBVZG5TSXFVSk5wS2NhTklXT3dCL00zNFp4QU84VVpWUnVsbE5XYzBWNVdjbE9HRTdIZFRZQS9sNGNTUDJPbXowT2NJQWw0Qm5iY3NxcmNtTUNVNk1lakhjVUJSdzhYUGd6dk81Q2NhVmNEbXRNTWRuaVZXMDlCK3hkZ0c4cnl6bXozcndrZzRkdzYyQUVwa0tSOEpLckM4UmI4VXZlWXFZTjUyUWs3R094Y2ZoNmFETzBqak1Ua3o2MVhNVmpLYktVRGZxbFFoVWdHRER2SE5tSjg3NVhYWWJtM1JKWXpnWk1SRkNEZ0Y0L1JuQXkxV0JVTDVtSjhyK3lTeXBiVkNvWURiaDdJWk1QckJPUzRIUitVbGZJZmhUb3hQam1DNXAxRkRZWjFYL2JxZHZORWlKTjdaK1VMWFEzT2lFbHk2SkFZVjFncGpHRE51azRhWmFISXlUR3JMUmlYWlFFY21KcWtiUW1qSW5zVGg3VS9nQWNDcE9OVHJoMUgxbTZnUzFjWjFQcks2S3Bad1RlVEduMEN6TDlJNDVKbjcrTEVxM1ltS0lLQVpCbzZQRmNWUHJvUmNuWWxUVGkyNU4zTVh4a3FDMzFsWTZrNWhxR1RIeWsvQWkvZDIyc1Jqb01IYTZaYVV6a1cxcVpybERnUnN0RFZHSG1ncTNBTHQxdVNNUjdPdCtNaFBUTk4rejkzdHVyS1hoUlo3cGNNMndQOVJuWjNOZFM3RHhLSGxoN2s5a3lVcklTQ2wzU1NiNk03ajZwRG9PNi9oazNPT296bGlWWmRaeGNJK0xnVklpUGpnVE5aK3hFUTk4TGtLdzNUTVhSSVVYMjJNK3JpaGtUeHRuRUxDaDVlZmlDOGFDeUxrSVhyajJXVGpRUUxnM2pFKzNFbTZITVJoQXpEc3BqMVd2SHFsd0FQNktaaEhrM2F5anFSSEtIWkZJZU5yUzFaeUNTSmNranFsTzZkQjlwWTVJWjVLTitHUmEza3dNOUhSbmU0WHJieGc2M1VaNGl1T0dPYWEyeEdkMHBlUGFKWm8wNlM2eWFka2dWWkVhYUNhZ2dLc2RDWUhQTkttZWlITmh1aVR4aXFIVHJhVjhSbXJzbFp6QTdkREZ1Y1JEa3hrcGNwcUc1OVFaZlRhUGFWUGVXTEMvV1l2eGFCQ3IwbWxvRzhKNUxPbU9HbW5OS1RVWUMrS0ZpR3FFYk5qTGFTWGwraVJvSStuUzc1aXN6Y0k3U0Yrb1NQam1YWW1yQm9ZbXM4c1BzbEhmckxKcnBYU0hZMEdPM2lJNklYa2w3TlgwMVZXUWcrK0tFZ0lOR0Z4Z3NNUTQ4c0VtSitZVXpkNTBMTlZaYTh1aGc0ZmppRTZaZ3N0TEI5Ui84NXhYZVB5cG8rK0FaZDZ5dlB3enV1ZFNXWUptVGVXYVFaMnUzdmxTbXFhL0o3OEtkT0hydU1rWXBxRFdGK3AwRDhUWUNJRkxxMThpeGszRnRoUE5sYWZkaUNCRFpmVXMwTVdEcWVIY1RYbXBPVW5BMUIyeVRxckNGdStSR3g4VDE1N2YzVXR6Z3QzNzJqK2lrUFR5Z2Y5MFpVeTArTHRPU2VMeENiNEl2eEg5aGp5NG9iM3Z0aHFVUXU2R3J6Nlg2bXJ1WUE4dEFseHFCZHJzby9jNUh1Ynl2Z2ZqQml6ckdZQVBkZmdJTnd0WDdkNk5sbytZY2xoRU5DNU00VUlXNEFFcVQ1MUlnazZqTnhZREhMMXNCME5idVBIbERKN3ZSd3JpVUJIMWZ3L3VRMFE1MzJQYmw5dWs1OGwrOXhja3pMSk53c254NVQvL09PMkVtWFlTRzk3bE00ZzZic2dKQlFjcnk4TjM5Y21HZGl4c0lYb1ZXN3BuOTcySWxiQWFNazFnTFhYZ1ZlKzNqVW43RWJLa0JzaUxjTGlkbUZ5RlRxUjkwV2Q1Snd3SWZQZFlvNVZ3NmlReG1iYnRKR2JkT0UrQkswYTgyNzVZOVlUTzdqL3RYdmIyUk9pb2VFL1dmcG5DQUJmb2pGLzdyWjd3SVZWWkNNejBxcFJuZks5SDVZU1d6WkZ2bms1K1lOZG90Ykh2eDdDdmU2UUpOVUZxQkhZRE5YNlNEa1hRREV6dk1EQjM0bUJSMks0Wnp0NU9sS2VWTFlrTHpXcTYzamV0M20zeCtmOHlpU0lON1pWN1c3b3lNemZFbXdPRTJUR3pyc3lDd2piZUFsZ1d5Nnd1a3lEZXhWcWU0TVN0U0JPWlhLQmtIVFRRSzZ5dVpkU1ZXU3d2S2thVDNoNEtWR1J1LzVqMi9nTUQybDJuQUMxZXVmMGVvTVZha0Nhd0RUMWdXZTM2VUp4b0JpbktiMzRiODBOeG9odWtxRkdLalJIOE00emhCSjJsMTFmTmFKK2tkdDB0RElXV1oyU0tBclRTMlhXRE9nTjRJK243K042V2xhZFdkQWhqTXV4a0hvUGZndTdtOXJ2eDZSZkM1aUgzT1FGYS93Tm5Fb3RnOXlDamRBQUFBQUJKUlU1RXJrSmdnZz09Igp9Cg=="/>
    </extobj>
    <extobj name="334E55B0-647D-440b-865C-3EC943EB4CBC-60">
      <extobjdata type="334E55B0-647D-440b-865C-3EC943EB4CBC" data="ewogICAiSW1nU2V0dGluZ0pzb24iIDogIntcImRwaVwiOlwiNjAwXCIsXCJmb3JtYXRcIjpcIlBOR1wiLFwidHJhbnNwYXJlbnRcIjp0cnVlLFwiYXV0b1wiOmZhbHNlfSIsCiAgICJMYXRleCIgOiAiWEZzZ0lGQmNYUT09IiwKICAgIkxhdGV4SW1nQmFzZTY0IiA6ICJpVkJPUncwS0dnb0FBQUFOU1VoRVVnQUFBRHdBQUFBNUJBTUFBQUNZSDFYeUFBQUFNRkJNVkVYLy8vOEFBQUFBQUFBQUFBQUFBQUFBQUFBQUFBQUFBQUFBQUFBQUFBQUFBQUFBQUFBQUFBQUFBQUFBQUFBQUFBQXYzYUI3QUFBQUQzUlNUbE1BdSsvZHpabFVFR2FKcXlKMk1rUWY3cDZUQUFBQUNYQklXWE1BQUE3RUFBQU94QUdWS3c0YkFBQUJ5RWxFUVZRNEVlMlZPMDhDUVJTRko3NFZKV2hpVEN6VVFLRWRKQlJhaVVhc3RWQUxLVWhzTEtHa2c4TEd5c3JPUkF0dGJLUTNCdjZCL0FSS094SFUrTDZlTzd2czNMdmEyamtGTzk4NXc4eWNPNU5kWTd3MlFhb2wxdmQ5d3o0R2xXbGhTZnFIdStOSlZpZTN1WjF6ZjBINnh2UkRtdmVseUFGZ1N2bWpVT3FCc2tmVUtRYUV6Z2pzYWlCRU1QOWlRT2owRUxVRkY0aWVCSm9hMFp2Z1BreldFSHhFOUNLUXQzSW0rSXJvWGVBQTdKWmc3R1ZPNEJqc0w4Y1JZTXloaVlMRllrUEF1ckI1OGcvSEhGdnVsTGNtYk1RbU45aXIwck1UYWtRUGpteVZaQkxFRm5NWnJoS2wzSGpFL25Sa0RJYkxyV1owRmN3R2JEZWM3NHVNeldWNGRUYkhyRHUwbDBNc3pYZWxLZXd5dU9xNEYrakltTHdxcWNIb1IySHpXaFhCQmJVVGMwOGtTbVluRThjM2pJdlZGSDgyR1JrN0N0cVVMc2RlNlFvbHVNdGRzRS9lU3U2YTI4M2RGdm96eXJWVmdPcTNUazY3aG1QN3JiMjZVd3k1SEZ0VkplUWp0cm9NSVRzZnVnd2hPeE82RE5ybTJDMHRTZUxZTVNub1BwOTJYVXVTT0haRENycGZocTBWUmYreFZUbDhPUDNEMCtaM1ZPcTNSVDBOQnhKOEIwS2pTc2VYczNDSnBpOU9paUVQbUxlZTkxUDVhZDlTUEpIT1p0ZlM4YVQrZHRpaDN3cW9iSy81NmdvREFBQUFBRWxGVGtTdVFtQ0MiCn0K"/>
    </extobj>
    <extobj name="334E55B0-647D-440b-865C-3EC943EB4CBC-61">
      <extobjdata type="334E55B0-647D-440b-865C-3EC943EB4CBC" data="ewogICAiSW1nU2V0dGluZ0pzb24iIDogIntcImRwaVwiOlwiNjAwXCIsXCJmb3JtYXRcIjpcIlBOR1wiLFwidHJhbnNwYXJlbnRcIjp0cnVlLFwiYXV0b1wiOmZhbHNlfSIsCiAgICJMYXRleCIgOiAiWEZ0QlBWQmVWRkFnSUZ4ZCIsCiAgICJMYXRleEltZ0Jhc2U2NCIgOiAiaVZCT1J3MEtHZ29BQUFBTlNVaEVVZ0FBQVY4QUFBQktCQU1BQUFEdTkwb3VBQUFBTUZCTVZFWC8vLzhBQUFBQUFBQUFBQUFBQUFBQUFBQUFBQUFBQUFBQUFBQUFBQUFBQUFBQUFBQUFBQUFBQUFBQUFBQUFBQUF2M2FCN0FBQUFEM1JTVGxNQU1wbUpJa1M3WmxUdnE5MFFkczMxU3BGMEFBQUFDWEJJV1hNQUFBN0VBQUFPeEFHVkt3NGJBQUFIcGtsRVFWUm9CY1ZhVDJnY1ZSaWZ0cHMvVFRkTkVMMjZvUzBpUGJpeEJmRlNra0pCUENVSGl3ZkJEUVVWaTdEQkhnVTNlQk9FalFlVlVIR0NoNEk5bUVVUUtaSE9lckVJaFYzd0pJZ2JlaEMwa01SL3FkdFVQNzl2WnQ3ZmVXL216VzdqdkVQbWU5Ly9OL043My90bU5wNVgxSmc4a1JqUEZwV0xVOXdlSk1hK2syRlJTZ0hBaDVkUG52dStDbkQvN05teloxNEgyQ3NxRjVlNGh3Qk9oWHBUQURNaDhUajg0V0pZbE01aGVEOEtYUUZZaktqZ1hsSEp1TVE5Q3ZPUldnOGcxdS85NVdKWWxFNk4zYzQ2aDI3eno2S1NjWW03c1JWckFmd1RVN1ZkRjhPaWRHQWxpb3liNzdjNGgyYXJxR1FjNG82em1qc0p3RzVzWThuQnNDaVZVWWFEVVFDVzU5eE1VZGs0eE8wOGlKV3dESGRqc3Jyc1lGaVVTbk05am94bGVEb202NHRGWmVNUTkyV1dwU2pEM2s4T2RoYVZSMll0Z29mUEZtVjRDTjhsK1AvT0hGR0doMGg0Rk5neE5JUVROMU9wRExzWkdMV2FENjF2d3A1UkhsZnZ2S2NGbE1xd0tobjFaVVBvMzN5eXJTcklNeC91eTlQQjZiSVNOSng4cFhxVHlyQXE2Q1JNOTVkVkRURTc4dkJhNlN1blgvVXA4cVh3ZGVoem9qOFNnWkNTeXJEQzk4Yk9YQXNmejE1b2Vmb1h0T3piTWw0QVlBZW42bVNnMldFTTlYRnNXWG9iSjIvSWJpcWlETXZzaUs1aWt1MlkvZHdPM2tZMmlYbnNVa2M5Umc5L1JaVHlzOHp6M3NXYjBaYWM5bmczTERFWmlVSjJnbnZldUEvd05aTW8xeEdNd0hwcVJURFlaQUs5elhQVGtoWTJ0UXh2QUVndDh2UGFXcm5QWTVSd20wK0hKWTZxejZzSjhMdmtVcjZIRWpzaWNYR3Jnam1PYWMySXFhQjZLT0RudTJBUFNpM2dXN0ZrZTF4eG5scUdTNmk2THBudWlOWlo0bnBsZUFvVkYyWFdVSFFEbEdPSUlMM09IVnJMTUdtTW9hcGNHSHJxMHBtVENmaFdVMlNTd2E0cUVEMTZzTHZjazdVTWs0YUtmczlETkpuMlZ1MGVGYUpaN25OWXdsZUE2Q0VJcEU0RkFkNjFCdERRNzFYUWRER3BIYlR3NERDak82bWN6U0VnTGtscVZJTkVwMUpKMnkySWZ1VmJVQTFObHlWWEVUa0owNFFkT1VaQ0p3K0RuTWsza1NBaGltdlArSkJqL3cxWkUza0VDZGxWcE5hNTc5Rk4ySXFOaHI0UUVLY2xMN1RwUk1KMStGZVNhU1NpbjcxUWg1SWVtaVlUM25nUXdteFZNeDU0aWtCVWRnb3Q0Ry91elUvckMzMTVlNklKTG9COUhPQU9NTmt1RmpaTlU0anpVem9RYVFIOCtFS0EyMThWZFBSN3VBRHB6SXhUT1U1dER3b2U1RS9OYk5HUUVZQXF1QUJvTVZVRStDNmpFMWNkL2JTQVpGUFdvQlg3MGsxSStNbkowSUdJQ3hCQVJIeHNXZjNwNktjRkNQVEhabVYvSGFrZzdVbFpBNWdGNkV1NWlUc1lsbXNpUG1iNVJDZW9wNUY1ZEtncnJraDRPT3g2Nm5LcGxHM3kwN1FmbGlRemVxN2l1M1hUc0l1NGNrY3J3d3RvbWxoZUpiem5HNFo3ei8za0k2anNkaVVUT2tWYjBmejIrWGR3OHRxanR5V3hUT0pxRkFSVVRSRGVDWjNOcVMyZzdDVXZUUWt1U2tZZG5NL1R2T3dqRlk4Mk1SSURFNVJMQ0QwclhsNlk4bGprdkdkdWk1aFducXNPUk13aU9waExmbi96NXZiMjl1WU5QN24xd3dpQkNsbGErckllK3J1b2MyMUMyZ0drRzZYT082b3JRa2dpcXRrQjNkRXRTWVJKaVI2RThhdlJQYStZME1KMDhsMHhqTmhqbmxlVGo3bDBUN1MyV2FGQy9jS0ttRVpVS2Q0ZkN5alVaUVBPcXdvUXNRL3N5NGhPYzZxaGZ3N2dnNFI2ZU13aGQ4cVM4RGNYYmVPRmhLK1lFY2hBSE1IWmpFMVQ1NnZvZjhsWUI1cnhycVNFNTNVSDZzWkdEV1YwaytyRVVZQjRLd0Q0MHF4bjRIWWs5SmZmUXBBYUhvMi9GQm5TNGd4aWdwRnR4Slo2WUFMaXFRczB6cjlJcjRxdjZBcjJlUlB2YVdoNTRiRTNkL0FNTVNSMGhOMVdPZ1JYREs0K3M2VnJYRDQ1SUNDS3NSLzlXR3Z3YkdCVmhSMVNYOHdiVkJiWWZxYTJvMnRReU0raVp4V1AvczlwM3grVHJnTm1DUERKSmYyalo2UmVYNDNONkw3TUpsME13RUVnRGxodkNQMjc2UkhIT1F6VWJ3ZnBWdWxTQktMeUhwbXVMVXNKL1VzeUkwa2Y1YTRkbEpQbVJnNENVV2xnakVwR0pqM2xERmpPOGRhQ3lrSEw2Q1l2TTlEZUk5M3RDZjNUcWVvbDZLK3hnY3FycWNxT1FnY2cyanhsb3grL0dzbGoxK1lwRDM4SWJHV2p2N1ozblEvTW5PTWpUNEs2cmdNUWRSTTJ6MFovc01SMHc3ZFE1Uk9Ha09TanNvRm85UmRrb1grU0hYUGtZc2U5QzdSR0pFRTJFRzNtMmVqdnNHT09YTlJOemJMTmR3cS9lWUJsZUVNdUMxVzE3VTVKS1YyRWZnNnFESS93WTQ1U21ETjJuOTRoV3p0ODBkSVBad0xSdXQ1TTlCOVR2aUkyakkreTdJTjFkRTJoczRGb3NncDVIWXhrRlpLZ3AxU0ZwdFE4QzdQYy9mQUJsdUd5K3VwU1VYK3FZam5uN1ljUHNBeFA5TnNzSzdvdVpEMFFXZGxPWndMUmJocGtsT0dhK3NvL2hRbTM3ZDVjSlpsQXREcktRbi9aYnltMmxQQzB3aGxvMGpUdVhSZFhXZWlmVUlxYTU5R3pYSFJ4bks0ek4zQVpwaCt5aklVbkR0alFTZ2k5aFM2bkorTWlEVEtBYVBlUmdmNUovVk1hdllYTzJ0MDVTcktBbU9JbUEvMVZ2VWpUQXRkVC9MbUo2Tld3NWFhcWEvWFN2dTZWZjBESHlyK0pITnBCenZBTk1lNDUvcjhvZWticGM5cHphcUVWK2lQUEJDZ0Z1TE1TODhwWG52QkR6cThubmhacWVhbGJaNjdYUXkrWFB6M1h6bVZjdm5MNldtaTVkLzNrandiTHFWQ0lmMVpqSVczUWVQRFhhSU5kQnF2S2ZPQTEzL2FsNDVFTjlYU0lRaDZIdGMzdHV6ZDhmamFQNGNzb2ZodS9lMlBOOEFFNUkwMGg3c0hhMWMzdDdidWJhLzUrVzdBZHFNa29QbjZhWHpQOWo4OS9xR21xMjhaRGt4TUFBQUFBU1VWT1JLNUNZSUk9Igp9Cg=="/>
    </extobj>
    <extobj name="334E55B0-647D-440b-865C-3EC943EB4CBC-62">
      <extobjdata type="334E55B0-647D-440b-865C-3EC943EB4CBC" data="ewogICAiSW1nU2V0dGluZ0pzb24iIDogIntcImRwaVwiOlwiNjAwXCIsXCJmb3JtYXRcIjpcIlBOR1wiLFwidHJhbnNwYXJlbnRcIjp0cnVlLFwiYXV0b1wiOmZhbHNlfSIsCiAgICJMYXRleCIgOiAiWEZ0NFhsUkJlRDB4WEZKcFoyaDBZWEp5YjNjZ2VGNVVVRjVVVUhnOU1TQmNYUT09IiwKICAgIkxhdGV4SW1nQmFzZTY0IiA6ICJpVkJPUncwS0dnb0FBQUFOU1VoRVVnQUFBOFFBQUFCTkJBTUFBQUNTMWJCSkFBQUFNRkJNVkVYLy8vOEFBQUFBQUFBQUFBQUFBQUFBQUFBQUFBQUFBQUFBQUFBQUFBQUFBQUFBQUFBQUFBQUFBQUFBQUFBQUFBQXYzYUI3QUFBQUQzUlNUbE1BSW9tNzNXYXJWREx2ZGhDWlJNMzc1blg5QUFBQUNYQklXWE1BQUE3RUFBQU94QUdWS3c0YkFBQVJua2xFUVZSNEFlMWRmWWdrUnhYdjJiM1ozZHZacndRRENZSXpYaFFsSE94Q1BpQWtNa3V5RVU5alprMGtSQ0taeGNDSkdMSXJpaGdTbUpIOElZSzZHM01CbDZBOStKOGZPR2RNMERQUjJWd3dLaTZaOVF2SkgrY3VHTlJBdkQyOXZVdkdTNjU4MWZYUlZkMVYxVlhkUFpPTnBQL1lybnIxM3UrOXFsZGQ3M1ZYOTZ6bmFZOGZia2FQa3l0YTV2K1hodkZvbnpjMzMyZlp0d3lpbGhyeVpodEg4V00rYnlYN0RxOGQ3L1NlcFpFWlJDMDE1TTEyQUtIZTFmY2QrdjVoNlBTbkRoMDY5SnlQMEZ6ZVN2WWRYZzJoUjY4N2VkVjN1d2lkaDA0ZnZoNmhzNVpHWmhDMTFKQTMyeXA2ZlNiQVJPajE0RHkyaXlwNUs5bHZlR01JUFJ2WU5JM1FSbEQ0QnZxUG5aRVpSTzBVNU0vVjdUVURVREQ5RFlKK0FDM21yMlovSVU2Z2J4R0RWaEhhSXFYYU9Uc1RNNGphS2NpZnkvODN3WVNZZklhVmFLL3pWN1pmRUEraUdXSktHeUZxVTV0TzhDUVRNNGdtUWZlcGZaSmRzc004QkkreS92ZEo1VDZBM1dhWGJKV0g0QWFkNmtuV1pSQk5ndTVUKzhoRkNneFJxVVdLazJ4aTkwbmxQb0JkM3FGR0lQUmZXdHFtYTFpU2RSbEVrNkQ3MUQ3OUtnV0dxTlFreFZIYjI0YyttVFFBV0xSQ2xFQUM4aHBWMTVpMzA1dEIxRTVCN2x5OFoyRlVLdHJlUHVSdXpLQUErU1FPRXhDdlBtZWxQWU9vRlg0Zm1Lb3RDaHBHcFNGeTg5UUhaZnNGY3BpdHptRUM0czF1V0ZtWFFkUUtQMyttRWpwT1FjT29OTUZ5a2Z6VjdSUEV6Z1ZxU0ppQWVOMUZLK015aUZyaDU4ODBlcDVpQ2xGcDJQTDJJWDlyQm9YWVdLS2F3Z1RFcTI1WmFjOGdhb1dmUDlQa1B5bW1FSlhHZC9MWHM3OFEvOXFrOW9RSmlQY2pPeE16aU5vcDZCK1hFSlZNU3I1V01iVys1ZHJDQk1UWjlBeWl6cnJ5RVJDaWtnR3d3QjV5R25qZVNrMWhBdUpzZFFaUloxMzVDQWhSeVFBNGpQNnZVakVoQVRGMFd0bVVRVlNKTndDaUVKVU0yaHEyK3pFR2pIM1VKQ1FnRWF0Z2MxRThqcjN5WUlSQkt6b01tN0hDMGJ2dDEreWVKWUl3OEtwZGFQRVJ5OEFIYm1BL0ZHb1RrSkxnSkZxOFJUWkFLOXFKaWU3WjNZN0orSDJvV1lXV0ljU2YydmZCQkFJNXRqN1ROK3dvc0Q0QnVmMzVxMzNzcXh1REY0RHV4K1hISkdtdGFQSHd2Y0VTY0RhUWZQNWxrT3oxMThkZmZVU3lURmV4Q3kxbGhQcisvSHFiUFFUV21ab2ozWmlBVElCekhxZktDdmRBNVFaUnMxRzBDMjVseS9ObHUzQmRzSXFJa0ZkNUVyRnRCak9pTnJSSVlsVXdYU0xrWDNrR0RkREZiYjVick9nSURBbHFjZm9ETUx0RlJ4bEZvWkU5SXZXOFVSK2hqM0NjM0F1bHJxV0x0YUZGTkdrU090M25qY2FmdzNpc2lEcjdXalltSUNQUTJSbXV2Z0NHaVk0eWlpNGpKT3crWHhHWkhSd3pqMExwZThqU3hkUGlqTldwaGpmNUVIK21yV1BLUWkvY2dUVU16c1hpeFJheis2QzhaRFhZdTIyRTBTanFJN1FXNG8xQ256YkNhcTZseTZvQWJyZFFyL0xkWW9NRnNQN1lzQmtRVEUyam05ZGcvQUc2Mkp5QWxPSGxUTUhlS2JDc3lldEcwUUt3TG5GV3o5c05kNlVGYXZiaVE4L1ZRSk90aThGN2lTcEw2QVhBMjBya1M4bUEwNXZldTJFNEJuWVZteE9RT3BLZTgrRFF2TVM3WmhRdEF1c2laL1U4R0Z4eHNnZ3QyWXBkMFBQTmQ5bTYyQmhhcUNFajZDY1IyN05aR0pHZU9IYmJyNXA0eGcvTXhlWUVaRmtLcUI1ZWJzOXdrNDJpY2hUM3ZBYUljc2tjQzc5ZGVPVXVEMVlYdTRYYUYxSkFuUkhiNS9DRlZ0RTE1ME1mcElzaDJyYjBWdnRTUVBWZ2FSWWUwQnRGSTFIY1d3WFJMYjJpYkMyMkxqYUdGbVpDYlI0ZWZmUXRjYUJhQnVsaUdQb202MXpzakFQcW5FREZ0eFBoQTNxamFCbnVoQVZKYnh0RUYwVkNubVZiRnh0REN6Vm9IRFZ4a0JHN25hZXBGR3VRTG02YjFrL2MxNWJRUWJ4UWh6ZTdSdEc2eUFrUWpRaVVnSnE5YU90aUNDMDdTZG82NXowOGt4UDVrbkRNN1k0dUxuekpER2RzclNMMmhyR0NEUWZVcGtESDZWYm9ZcVBvY2lTRGh2a2d6UllCTlh2UjFzVVFQU3BKMnBZdkJQRm9MWWt2Vzd1amk0ZXpKR2UrYWQ4TWhrVEtrYkRMdzd6R0tPcUxpUmtNQjdnOGk1bm1BYlYxY1RrNUh4aURpWWczWU02WU5XWnRkWFJ4a1Q5R2RsY00wZGJ3bGhvTWlSUlFzY3Y1SXl1amFEU0tlejZJenJqYlp5ZGg2K0s2UEdOVjRGTjRBd0pzdmFCcXpJL202T0tTLzNwcTNSQnREZk1WaGlSY2wwRkhHZm8rejNRWlJhTlJITHU4ZjdzM3RpNWVOa1VsMHE4Nm52RytNSk5aZC9NOU83cllxNmUvUG1EcDNkRWJENnZyYTJKckhSelZZZ1NqYURTS1k1ZExzNFdoNUhLMmRiRXh0QVNXbFB3bE9OZU1hMXNlSnJ1NmVNcmtKck5CNWdRRXVpcGQ0MkJZR0p1Tm92aFJ2cWdabkNCRGlZMlp5NVl1aGh1Q01KTlFLNTBJOWgrcTRyMmhtakVqMWRYRlkra3ZrSVlwQ2NKcHg1elFGN3phaGgrWkcwVTdrU2hlQnRHS0FKVnZNZXJpUzYvWnV6YlFjR2x0NzlOVVZlbkhYK21DVVhlOTg3aEo5MnF3MUN4SGx4d1ZvQWttc2MzVnhkNnNkR3Vqd2k5Y1didDVFVGNVM29NK3VFSTVucjc4SVJqNWE3Lzh0RW9DYVBnMnVDVzA0UWQ3ODZTZUpOcUlEQktNYmhpS2xjWUllcHlMRVJjL2pKQWZ6UG9oMUNNRnp6c0J0dFBEbEVudEJ2MmJsWGZVUEJXZ3M1R1NnTE9McDlqSVN6QkNaYXlLZXNSZHMyaWQrcTNrc3o3cmRrZXhTN2NFbEE3VVozQTlXUlJjaXZNV2R1RDFnS2ZpS21NWVk3cXo3T0lpdW1VR1hoS1k4N3pxWThlOVA1Sm5rVmVnWXd1blQ1OSthV0hkTkZaRjB0KzJ2R2VpQkV4bktaTnlkbkZCdnJkaE9PRzV2dmN4N3huTU5OeTcyNXVzQmhsNHdlOHQzQWE5WGpqaWh4ZFlLQUtsYUVBRnY1SEhsOG1pTlRuMDRzbXl5TEJWeHJDMmRHZlp4VjFzNURoc2JBWGZqZDhqWjR4bUJTZklibGdEU2FsM0JrQ2RPbWNYdytQQkpSMFlwazhFNDlzR0p2enhkM0UzY1YwbllCMjVwM2pkNW40aUhMcS8rS29GVGZ5QU1lUFB0bE1hdzdFVUJjbkZRNzFncGZIUnl1d083cnFRUGloRVpWS1hMRFdyWWxqeHNnREs4R0hOM2NYajVuN01Qb0xCRDZKWGgvRFR5cTV0NWdPT0NiTXJ6OXRPVGtoWkgvQnNxTENLRnp6MFhXSFZsTVl3Y2RWWmNuRTk2Q3owOGtNNHFrQWY3UGVwQ3pUMUtJUDVvWjRNZ0NGSXBPVHVZdWpRUmdSRXFCYkp2SjVBZTZzd1MvSHdMd210K2lMTUJTR2d3aFpiYjB2UExMVkVvdmdzUXQ5bTdXbU5ZZktxcytqaUFrMGYycWlINDFGVm5xWXE2WkFXUE5xQzZyVG9ZZ3ZBbjUzU0hiOFB3YVdTM3NWYXJBZE1jN1ZNSEFXYkNQNEdoR093dnlMcDAxVnFZa0NkaEJwSTJ4MXlGUCtUbUtBbUc2UHQ1Q25kZ0lrdW5xSUxUNTBrZUw0MFRST3NiOUFaalYwY3JQYVlQeGxRekQ1QlVqcGFhcFZhRitNYlUrMXhneG9NcUx1Vm9Bay9ZUUxEOFlObXE2dFJDcWhQZ1ljL3F0VVFiZWdJVWJ6MGNZaHNvY0pFWTFJTW1PamkraG94cGszdTZhdTJTeGFXOHVlSUxKNmgzT0prd09DdFhCQlJIUlNSNElaL3RTN0dUdElldldhSUlKV0tQVktGcXhodktzQlZiQmVkOElyKzdDWDR1UHpQTDBENUF4S3FzZEtBNnphUXZPVHJuNFRlbk9YajVTVWJrMkxBUkJmN2k4U3lMdkhTT3hCZXJ1Mk9JWGJwQWw2NExXWUIrQm5nVngvQzNKWnMwTHE0ZEwwYWlGQjF6NEFQMG1RV0FpUmVpQW8xeXdVWEI5VHcyQ08vcGlnWnFxM0ErQXJIclRNaG80VXg3Z01tdUhpVXptY2NoQU90ZnhHVWgyWW9TMldXWE9JbjdDM0trZ1ZRcVNVZ2FsMnNGL0c4TVIreFh6dUlzRFhXQ0FFdTN6TzROUG01Q0lPbWlwY3JldlQrNXZadFlZMEpJdlNkR3g4VThkTWFJMkxFeW9LTGg1bWJoRkFSNDljUXFuU2c4SjBXVDFleUFHcjBBRG1WaXoxNE5mUjNTc3hxaFpDbjVYdFZKYTlJN0VCSHhicDlHVWZ4WURiRlJkSWFFMGNTS0lLTHArR2VBUitRdHVoV05jSVEvenZLRjJmOGRzc1NaY2dBR0ZmQktlbGNqRjlWVnZxWVJaaHl1UHB3VmFaQ0k3S1ZZT0tWMjNBVW41TkpySmJXR0NhdlBBc3VucWdRRGpDQnBzZEtDUlh4SUgvOVFiUS9BNkJLQ2FXbGRIR3BpdEJ2RkxBbktRMWN0cVZvMXBLNjdoY0N4Y0lMWFV1Tm05WVlOUnFsQ2k1bWZHQ0NaaDFoSExIekxGMEF5S09hK1VoN0NzQUlnbGhONldKdkRIeDgwNHlJSkpYQlpWSTlxVktMdkJDUXhCKzI0eWplREt1cWtxc3hLZ3hPVTdnWVROamg3VmFGQXVxdHN3UHNYNHNJdVFOR0FLUnFXaGQ3OEV2cDZHSkx3aElxTlhSUnFDVVdEUUUxU2JZRFE1VEE0MmlNR1UzaFlqQ2hZaGFLdHVKSFFzSVJYUU02em9CUkJXSTl0WXU5WDRLTkYwUW9vUXd1WTltbVFOVVh4WUNrNTFLMk5CS2p1S3N4U2pXY3FIQXhtTERGMjYwSzIyZVA4Z09Ha2EvYVZOZ2QwS1ExdFl1ZkFOTnVPcTZCZGsxQURBRlZvNEdUdTRsUjNOVVlEcTBzS0Z3TUppaFo5Y1RhWE5qbXgyT1VPMkFJRnkrbGRURjR1UGYrT0J5bHVPWUxGZ0ZWcDZzV0g2RUlxNnN4RWZGSVZlRmk1MEF3em5KOWpBMGVpTDdsNVF3WXNWR3VwblR4cUk4dXJzaElZczAxWCtqQWtpREsyNWN0b3Jpck1XYmxjUmU3QjRLT0dNV3F3djQyVWUwT2FEUTVuWXNMVlhTeGFjQUZsMVVNemJHbVJtSkFqWWxRZ2tVVWR6VkdwNHJRNHk1MkR3VExhNEtPYml4dmNRY1U0T0xGZEM1K0VmVU0xM0N3T2I0VjE2V25RRGRkbnc5Uk1Jc29EdlBIeVJpOW1iZ2w3bUl3UVpkMnFxRW0rYU10M0Q0cmJuOEdBa2JBTWQxMnNYYjdVKzlpL1ZicXFUOGtYYVRnc3VQcTdxbXB0Y1NBcXBZajczdzFkWTJFYmpMR2ZjRGlMb1pBTUcrMklOSjZRTHFock1kV01CTmdpdTFQcll1Tis4WHMzeTVGYk9mVm12Q2FLeWZxQ3hZQlZTY01xM0JTRkRjWWsyTEE0aTRHRXphSWVjVWxuWmtTdlMxOTl0R0liV0tZQUZOc2YycGRiTnd2VHZqdE1uQVoyem05VStxY3BtSVJVRFdTSGd3UWY5eXI1akVaazJMQTRpNEdFMmpVNnB4Um15QlRTMnhHRVBJcTNKdklERVpBOSsxUHJZdU4rOFVWMmFab0RWeEc3d05LU1pkWUlHb1JVS01xV0wyYkdNV054cmdQV056RllBS05TdTBkWnBicFBOS1RnbGdaUmRjaFYwQ1RNbWpUdWxndmR5SjhpVlhERk9ZTDQxTFkwYkFITDFFM2RZMW1laTB4aXJzYVk5WW5wbHVsVXdGdkdBaHFyUVRob0htYnZ3TWNWS2ZCeGRUbktRRVRsS1p3OGE3aERlZGZiR0Y5WWI1d3dDcFI3c1FtY29MVnZOa1l4ZE1adzdIVkJlRXFuZzFTa2pFZUtpYmx5MU10RDU5M3pFc3QyTVZOUWtrSEtLRXBLdTR1TnYwTU9uellnNjFkNVZ1NDI0OHJkTVpJRFQ1S3NhWUVnaW1LcHpRbVFXUG9ZbmdUR0s5UnNFclF4R1BLYWo2UHNNaE5GY0gxUUcvcVVnSW1HSnhpb2U0YUx1SlpzcTNXNVRubWJpdkpBTndPWWxhakU4ZkN2Mm5VaXBNRFNrcGpOR2lNSExxNERMcUJlcEFiWDU5blRLWnpQWktlQUNBZDBaU0FKbVc0YlpmaEp6R3k5bEUyWnhsQk9PTWJyVE5ROTltNEZ6VmZNQWt5dUZoTERLZ1JBVjdGbDBDVDE2UkNXbU1ra0hnRlBFSmphWjE4cXRMMjZZaXc5OXpqTWlKbFBMajBCUXArUDY4UzFOTUJDbERxSW94dVM5MmlvWjR3Ykgvakc2MTUrSXdMdmt6Y0NNVExiMmhRSkxJeG9FcWNzVW9ITk1hSWhKRFNHQTBhSjhPa29pdE9OeWdWMEozMHR1MUo4Y2t6NTQ4V1FFb200Vm02RkpEU0FjcG9paHJnYnlqSWVsTFZrRk5BV01JVHBueHVtYnhPVmFwVjlFQmhDMzVEYlQ2c3VwVGEwa2Rma21SS1l5UU1SV1dhaDE3UVBRZXZpcCtINVFKbnhLWGFrb0k5UXNLL2RTei9sanArdFlKdUdLY0JqT0FycWc4RC9qbHNvTzFSUklZTGs3NGdYMTBxazZlMlQ5cTlKOThBSTZ6U3NwaVJPTnZTVGJtVXhzUjB5SVN4S3FpOE82Q1YwWWZodkR3UDd5b3VRZUhGaEVjd3dESjVaUTJrRVhwbEJTcjRLTjMrbkI5US9yNEpPN1B1Z0FSRis3ZDBhSlA4VndXMGQ5MTlKeGUxZkhMRENicW95RlJhSzZDOWx1ZU43QVZmM0VLUDJFY2RTbVpDZk9ydzBXclF5ZXZ1dThwbHF1SGhlZjdlUVBMczBaTS9VR2hJWVl3Q1JTUTljWmorQnd0MDg5SE45MEluLytGNVg0RGZ2aDlDNTQrWFBrOERxaWdRTFU4SDlzS2ZOZHFDczBWNndBUnhCNHdxaU5SeEJBeVB1VWlycnRyVlhUU0JRQnMya1VkcjhHdndzK2l6M2srckZzR3BHNXBneU5SVjF1Q0ZtQjN5d3dUSzdXNk1TbzFBNnpCMStBd3VlUUQxYXRCUHovc0UydlBSdndST1RYRUtyUytjZnVtSXoyTmpFVjdUZzIvclh6cXlIdVJ3em9BYVBZeGN3dnJJQVZvdFhWeGc2U1JEa2MralBqb0dVeG8rSGZmUkVYUnhTMjVWMWRwb0hmOXFBdnhvZ2kvOUx3Z1ZyMHdiSjhNRHZ6eXdMdjJMQWM3bGJnd1hWUmM2dldQNHB3N3dzYkNPbCtVdnZyeEgzalMrdzMrVUZOU0MxdFRjQWEwMWg0eERDWG5SNlAzK3JVM01YcnkrZDJOUXdKVTM2ZGhYeHJ4SlkrQ3VkaVRQM1hWMzlXOUxER0FFWUJGKyt3aEc0SDlaZ0NzMnBSS28zd0FBQUFCSlJVNUVya0pnZ2c9PSIKfQo="/>
    </extobj>
    <extobj name="334E55B0-647D-440b-865C-3EC943EB4CBC-63">
      <extobjdata type="334E55B0-647D-440b-865C-3EC943EB4CBC" data="ewogICAiSW1nU2V0dGluZ0pzb24iIDogIntcImRwaVwiOlwiNjAwXCIsXCJmb3JtYXRcIjpcIlBOR1wiLFwidHJhbnNwYXJlbnRcIjp0cnVlLFwiYXV0b1wiOnRydWV9IiwKICAgIkxhdGV4IiA6ICJYRnNnZVZ4dFlYQnpkRzhnVUhsY2NYVmhaQ0JjYldGMGFHSmllMUo5WG01Y2RHOGdYRzFoZEdoaVludFNmVjV1SUZ4ZCIsCiAgICJMYXRleEltZ0Jhc2U2NCIgOiAiaVZCT1J3MEtHZ29BQUFBTlNVaEVVZ0FBQXJnQUFBQk5DQU1BQUFCNjN1ZWVBQUFBUDFCTVZFWC8vLzhBQUFBQUFBQUFBQUFBQUFBQUFBQUFBQUFBQUFBQUFBQUFBQUFBQUFBQUFBQUFBQUFBQUFBQUFBQUFBQUFBQUFBQUFBQUFBQUFBQUFBQUFBREZCZDRlQUFBQUZIUlNUbE1BWnJ2dnEwUXl6ZDEybVNLSlZCRDFhb3V2Z1k1cWdrb0FBQUFKY0VoWmN3QUFEc1FBQUE3RUFaVXJEaHNBQUE0alNVUkJWSGdCN1YzcG9vTXNEclhheFM2MzN5eSsvN05PRWtEWmhTRFUxdkhIclNKZ1RoTENZZEhiZGY4L3ZrY0RyM0VhejA4bDcvVnhHNmJoOXJpcWhGLzZQUkRVWHpLYkY4dDduRzc5TkUwUHVudUYwN0UvajVCdzltYi81c1FEUWYxbU15WEszay8zcnZzRFIzMUJnVHM0OEJzTHZuN1JjMzhjYWorQTBZTEhNTjRlZjJUYlJNZW9uZTB5eHVRZGhyRi9uU0xkL2tWRVZzVDc3czdUVFZHR0d5UmNhc3VlV2YrQm9HWnFCck8vZ3o2cjNSaFBqSnJyRkhsb1lvVlB6NmRBWStzbmNsVjAvdE5qNm1jWjl4aHlEd1IxdGtQR3llbjFPUGRhMk8wZnkzR0dnWXM0aHIyNDduVVJhWkNIRWxIK3lwK0hDcWE2THA3VGpTNHh6NkQ1YlhlQ2hGSFB1WVB6QTBFdDBMWnMzb01kcVo0bjdFWGg2TzA3QlE4ckxmckVBRG5MQTQxckZIVG1xb1FWRXJ1dSswS0dxN29aSFN1dzNXa3FGYXRHK1FOQjVhbVBMRGNKdTFvMS9JbXdPODZlWXQzL3hPVjVvYVFRTExWWWVjVVpndWNKN3NQeFo0czJDcVp3b2JzNnA4VjJPOWk1OTNGOUlLZ2NoUXRMQzd2YTVaLzc4MXp3VnB3V3dBTjhqc0tvdU9yZTBFUEFYTmNiZzdLYzlKSjNNTklLRjZkN0M4R0YremhESmxqRW5Ia3ZKd2VDeWxHNThNMUEwTUhwSXpqRTNDZW45czNMZ0VSS0dpMGkwV09lSUNuT0t6eVg2VnIxK09jZ1hKellqMEVrRVA1T1ozSVBCRlhaS2VNWHJSMnhuZVM1a1htbWpHZHRrUlU2ZTgxeFRia2dub3BvaklGVkQ4YnpneDJvQkg4djQ4OVpUSEZ5SUtnVzhwUkxIRlhERWJLZFpNRDdpVWt4YTRJWHlwNER4VGFkbW5SeFJhZ0cveVY4UmdoT1VWcWJQQWVDeWxCb2pPSkNkWklyN0dmY0hiTm1CLzJEZEVKZ0N4N21TbTVxRERXUlZRUm9Fa09aMnhZNUVGU0c0cUlVdCtzb1JvRng5WUU0NHluYkZZbGFFNFpyTXA3aThvb2JjdEZOdFlrSWtBb1NadXF4blpEYjFIUWdxUGtLa3hUWEdHanJ0WUR5NkFoUkNUMXZrL09vTmMxeHVKcDlXT1JDS0lvaFV5b1JKZGZCbHhLZlBEc1ExSHcxUzRyckhjbGdiWW9xQkRQa1A3S3NSTlNhY0ZPeGNlZ3FISzVBcmRTZ3VIdG1DdDJCb09iN2hLUzR3YUFqQjJmK01Ycis0OHBMUkswSjNqcjNIUkJjN2FkUks5VXBMdTNYY0FPelhlNUQxejhLOVJwMHRodzlDNHJybUhpdVFqcTJvbzV6K3NkT290YUVrRG83TGlEVGZSUUZSakFHeGRXWXdyM2UraURYVWw4SU5jRXRZQnl5UWFoWW83aWRkR3cxV0U4UXJIS1dxRFVoZ3M3OFlKbGhtQ1ZDTUFiRnhWbHE2Y2x1Zko2TEZaNndMZlY5VUZNMEJYUHNSdkJJS2VQbVdhTzQwckczZUpUN2NGWksxSm9ncnU2NFZzUWxNRHJGMVpqQzN4S3FXV0pGQ3JFdDlYMVFJMXFZYndHcURjTGdHc1dWanIwZmloc2ZzWUJyNmxSaFZwWTRJVEQ2WW9PMit0RFhtL0JqVzJyTmNmY0gxVks0L3hJY3QzeW9qenVxNFBBL0FWTGxpbTg0UTdCa3JSdFJhMnFETTRpbTlzSUN0bElqRFRweDJaZGNhL1lwOEJTV3BiNFFhb3JWd2FmbWJqRWx2eThQOVpWYWxMTHpLS2F3QVp1MnErWmVSNjJwM1lSNVBEVXpwaDZGRk5kSXd5ME5JbUdzT2Zya1drcERBMjNPR290ck4wdWdudUJOZ3VIY2RIa0pPejZMeENrTEpmL0tXZHBnUE1DUUJJZE5waitBZG9ha0djeTFKdlQ5Q2d2TTBPcDBGc3BUS3pYU0VENE4xbDZtUTg4UDIrYUVhNm42VUsvUXBvYkFtODUzNDBVUnJ5YmdiV0pEbjk1TWJpSm92VFFTU3NjTU5UZ1prQzB1WFlqV0JaS1ZFclVtNEpHYWhHdzJ2NkZXYWpaMXNCbjJXdkR1WkpZTXVabVpscW9PRlI4QW5COGJsakhaZ3Zpd041cWpRQUF3YUhUbTJZRXN2bVNrYktZZGZMbWlhU3NVVi9xMXVkeGJpallxMFByTnFEVUJqOURJRzJpQjNhclJQcGFENGtaNS9OZ0NSLzNyb3M0NW1KYXFEUlZHQktLWm80OWFURVRNZ3pydVBFT2lFOUNvM1JtYkdmeFhTRUJ0NC9oemhsSmxSTFdzT2VlV1JNTDAyMkswYy9XOGs1ZzE0WjVRNUJNODJGWHBlVGc3RGYxMW00WSsxT1B3SkhSTE1TMVZHU28wYnRrOVlmeXkycTRZM1ppbWQ0QUJNM08xN09SeUV6QWdPcFp3czRWVHBHY0d2Qi8waG9mSllzclJoc1ZKdWhPekpqQTJvcmduSEliWklTU3A5a3FaZUphcURQVTg4d00wc3pIZEl1akRxZzY1am9zQjAyb29lWXFYVk1BZmNJamtUSU4xc3h4dG5vaE83b2cxb1VkRzlaK0lBTzNKYjJsY21HK3B1bENoNjVSUlQwUlhNd1FpdTNGR0NiWXh1STVMQkZxTm91MUtVNjdKd243eEx1S2VUWEkyUUpzaVdDUlAwSnAvS1BIamp2dTlnTGpxNnd5UjJscmR3aWlRYmFtNlVQdVpaOEp6NERCVmdYM1dhbFJrT3k2dEQvQkRTNURpdmtYUW1rWXIzT0k3c1lwWHNOR2FDc3ErY3EzNWZsNytwTCtpdHVIWXpVZE1GblRBWXJMSlMxV29FSUpVNDZhTzE2UUtJZ2l2TlRXKzQrTGdlVkRQWDdTVWVDWXA3dU9wSGRmTDZZRktoc016WnRrQ2JhSndvV3ltTllXazV0L2VaT1doaXRxbWN5eFZGYXIyR1NwUGRNVVptUFdXeG5kY1hMbm5lNjZrdUNTai9XZjBmc2hvQzdTRkRoTzM1cml2RC9WcFdCbVdxZ3AxR1hXalpNdVZFRG1KNHVJM0wxbXpDdmdNS0RzTlRMWWdLUzdKdmZ3WmJuM1ErZ3MrUGxyTm1KeFQwNXJ3RVRHVUhMNTArN2hETzlTL3JjU3B2R2FaZkV2VmhBcDlwd0lyNHBlNkVyK2VJR3htb0tzU3h5WFBEYjVjN25uWWtxVFd4WmFVdGJOTjBLNDlaT1crYVUxb3N0Q3JTWDhGaW1NUEpsY3FhM29iUFRmTFVqV2h2aFpWa1pNYWV6aTZOSXBiRkhGRnpKM2NtZlYxbTBpS216Rk5zd25hZGNHaU9SeHI0Z2hWcUIzYVZiM05pVkdoMG02UzUyWllxaWJVUzYrR1J2QVVSMjlwRkxmUWNlWDdqQ3VMSEI3VlNvcTdOblRVU202Q1ZxdVBjK3BhRThPRG1QNkFTU2R6Y014NVFNVXlJbFFrVzZvTlZLS3psdHJTS0M0NjdqLy91dkFQdVZSd042ZVFWdzBnS1M2TElCZWdYWlVybnNHMXB0YndBVkpkc3ZDKzhzMEVKZk1zMVFZcUJWdzF5U2wxbjBaeHUzOVQyUTMrV0krUGUwQSt4ZFhxSzBDcjFjSTU5Vml6QTM4VjBPRm05bXhwamhDQys3V3lWQk9vb2hjd28xY2l4ZTMrczRFbVJCVTVNVGVmNGk0bUxrRzcxTUk2ODFrVHlhMVFQZEFmOWdSTmdqaUMrMjFocmhSTE5ZRktmYWVsczBTSzIvMTNDMDFBSGN2LzhFcXdBWDVkRm84TWlydlVXb0oycVlWMTVyTW1ybjFMM1VNbmw5WHY1TW53MXY3emdGQWY3MithcFpwQUpRQ1d5aElwcnNiUjh0U29jb3NHNGwweFVGazh2eVVVdHdTdFI1U2NKSzgxa1N5SUZvaDlnZG52NVZSZU8yK2VwVnBBOWZXZFlpOXV3bXhUMFR3dWZaZ2IxbWZWN0VhcTdrc29iaEhhVkFFRCtmeldoRlM1OUE3Und1cjRBaFY5SUprNnVYUkx0WUJLZTVLc09ZVlVpbHNZY2ZIUlEvN3l2SEMrMVExQVh2TVdvZlhXbUo3b3R5WVNIN0VmSGpjRldEMWZldVYxYytaYXFnVlU2anV0bVJodlhQS3BwaWppb2pZNFh3OHFvYmhGYUgwYXlFZ0xXQlA5VlV5UW90cDNTUmF5TGRVQUtnNXJsM1Y4YVFiaEdnazJLWEZjNU5FSmJNU1Zvb0RpbHFGMVJjbEtDVmlUbG1IRVVCMzB2a2V5a0crcEJsREI5ZUN3cGpqSU5WS2Nxc0J4OGNIbU1uT2lGNVJRM0RLMGlRS0dzb1dzaVYrMGs4b0d4Yk4wRW5ya0p1a01TeldBaXEzSlhtMFVycEV5MjhSM1hJeDlLVTNEVlgwSnhTMUQ2OHFTbFJLMEpwSUZRZlZSSy9ta1AwdUs3TXdjU3pXQVNzSFZhdVhKRkpjL09FTmJNWHZGRW9wYmhqYmI1bWFCb0RXMWJXSVkzWEpuV2N5bmJIM0ZzbFFEcU9CQWFpSnhocHhNY2ZtT2k0OWdqa1BJK1ppbHk5RE9DdUtkaEsySi8ydFBCZzg0WXpab25sQ3JwVmlXYWdBVi9kYmVha211a2RTUGM2a0N6cmVsVUJHUFdrc29MdjNERHo1YWp6UTVTUkZyb2o3RU5qRU1jRW1xejNseVFWNmVwUnBBUmIrMWFGVTZ4V1ZIM0lLNFVrSnhoZU9hSkRJRGJZSDlzV2pFbXFoSU9aY091ZlkwbTh1elZBT28xSG1hcjhRaXowcnNpbUVoTVBReG1aaVZTOFlnWW44ZE0xNlhvWTFCU3JnWHN5YnVLWmVUNmFoK3MyMGwxRjByQzlOU0RhRFNlN0dHbnJDemdpTkpGU0FncDErRFpzenhkeEtwaE9LS2orYXkwU2FwSkp3SitncTEwQU96RzJhd29QL0tKa2svVG4wdytYLzQ0Y3c3VEVzMWdFb0J6S0NiSUNzY2lmNzQ2aGtxeHQ0NWVUTzlwZkVpaXV2NWtGOFdXa3VXekV2b250U0tMb3g0ak9ZRE5TM2J4S2g1V1g2ZCthaXRzbk10MVFBcTlnV0dseFoxeFdrS1d3aGRXbjQ5bCtBeDNKSDNKOURPMG10aEZneHJUVUYyeXpheERqN2U2a1RrdVphbUoxeEx0WUJLSVdkWk9aT09VYld2QXJ1b1BqUFhESEpvcHQ2T3pTMk84MDc2T21FTHRGTEdKMFlFcFdjYXE2c0xtUUVibFp6Q0piYjJzTzVuWTkyZ0FNOVNiYURpaDFibjV2OCtpODg4SjFKY25tcXcvOG50Q2QrbjErTjhGdjA2RkllalA1OGZyOXlYMWJyMmFFRkgxMTRTOHdrK3BpQU9nV0VZOVoyQ09HTnEzSGFDTWsvZi9GTDVsbW9KOVVxZWkyMzkrUnFta1V4cmtBYytjSDlKakpyK08rRlVOS3J2eUtiS3pkRUNwcER3Q0VpeFhvUXVSc1VhVE1iNElheEN4cDE4U3pXRkNtRVdEdnFnUHN3eVlTL0dYaDFJVWc2QVN4ejZMZFZobnc3UmFCekhHeDd3QzFlc1haR3QwUUlHK2YxSVVxejFaOVI5ODJKNjdwQ3RwVVZmMjV6bFc2b3gxT2NMMzBnYSt4UFFLaGczd0tIcmN4c2xMTFdBRStZeWhhWHdCbWR0MFc0ZzhNZXErTFNsc29BVGo3VGVpTWlxNEtzeUh3dnRWNWttVjFnS3VEcnp5cTNncS9JZkMrMVhtU1pUV0RIZlZKTXBaQXBVTmZ1eDBGWlZaZHZLMzg3L2RhZSs4K09qZ2pwYU9CYmFPanJjUjYwNGVYRXo1cmxwYWFucTBPeHp5SStGOW5ONnJ2OWttZ1l6RjdFbzZUY0Q3ckhRMXZlZXp6MUJFRHhqbnhZRjNEMS9ISnV2cldPaDVldnBDMHFLRUdRc0JyaWJITDhBUjVxSXgwS2JwcE12elVWZWF1eXZvejBuM1Awdk85ZkNzZER1M0JobDRvbWRINXFmRWxINCtNNk9NbERCMHNkQ0cxVERMOXpBem5QVTlwQWJPNmQrQWFDQjRWaG9EZWkvZHZHbjNzOFR3R2lMeCs4dW1SMEw3YS81cW9ubk52WExKQzd1YzdiL2I3T1ovY3V2am9YMnk0MFZGeDlmRWJuVHB2c3J2YkN6aHozM2NZbEw3aDRMYlltbTlsLzJqWXRKdzBqYlFJZmZkbHN3eHJIUTd0LzdpaVI4M3NWTzNOZEhkOGdXUWNnb2ZDeTBHWXI1b3F6L0F3bDJnbDllblltZkFBQUFBRWxGVGtTdVFtQ0MiCn0K"/>
    </extobj>
    <extobj name="334E55B0-647D-440b-865C-3EC943EB4CBC-64">
      <extobjdata type="334E55B0-647D-440b-865C-3EC943EB4CBC" data="ewogICAiSW1nU2V0dGluZ0pzb24iIDogIntcImRwaVwiOlwiNjAwXCIsXCJmb3JtYXRcIjpcIlBOR1wiLFwidHJhbnNwYXJlbnRcIjp0cnVlLFwiYXV0b1wiOnRydWV9IiwKICAgIkxhdGV4IiA6ICJYRnNnZUY1VWVEMHhYRjA9IiwKICAgIkxhdGV4SW1nQmFzZTY0IiA6ICJpVkJPUncwS0dnb0FBQUFOU1VoRVVnQUFBU01BQUFCTEJBTUFBQURKM3Z5ZEFBQUFNRkJNVkVYLy8vOEFBQUFBQUFBQUFBQUFBQUFBQUFBQUFBQUFBQUFBQUFBQUFBQUFBQUFBQUFBQUFBQUFBQUFBQUFBQUFBQXYzYUI3QUFBQUQzUlNUbE1BSW9tNzNXYXJWREx2ZGhDWlJNMzc1blg5QUFBQUNYQklXWE1BQUE3RUFBQU94QUdWS3c0YkFBQUZFVWxFUVZSb0JiMWFRV2dkUlJpZXZEUjlNWnMwb2ZRaVBhUytzOUNDVmZEMDNxR0NMZWdMRkVRdnZsQVBIaXcwb0FpZUV2RGdTV3BwQlhQYW5Fdmh2WUlYcGRCUUVUd0V0dUJCUEpTOFE2SHR3YlRhMStocTlYZDJaMlozZG5kbTl2K3o3TTRoT3p2Ly8zMy9sOW5kZjJmK2ZZeFoyNDJkZkx1elpuVnV4REFIeGRackpMSTF5Q0dBOEpXTG5lc3ZjMlVYT3AzT0R6N0FLYXQzSTRiTDhId3BEZ1R3UEQ3T1BvWVRqVVMyQmduQ2pkZzJDL0N2Y0RvRUsxYnZSZ3orN3lJTXY2ZWVxTjdkUmlMYmdpeW9LWmxPYnFFMmlDdHBnOVE5ZnZnL0dXRVJZRXQwRjZEdW9HNyt4VCtsL1RMQWh1aTJKMjVJM2RiMW5vd3dCRFU1TTAvckR1cm03MjVKZXhlVWtwWklCbTVjZlZZUFJwSWM0Ry9abTM5V1h6d0VjM3RmT3ZHMDlKZnNUc3Y4aElEWDRiTHdVTEttYVluTmpldUlST2RNMHhJZFd4TWlUVXMxQmFEVHBtbUpqcTBKa2FhbG1nTFFhZE8wUk1mV2hFalRVazBCRXRyWlRkeGJYVXRMQ2JhbXppNnNvWmkxdElUeVA3alRMVUJLYWl3dGZjK1g5cmhaYWlndFRaMlB0a000U1Uya3BmYk82VWdRVmxJVGFXbWVxd2xmZW95VjFFUmFtci8yOW84YkRDM0pUMVpMQjMrV2NFaXNwQWJURWxaU2Mya0pmZUY0V2hyajVyMnlGM2FXWG9ERzZnQllTY3NBZHl2Ly96Z0NyS1JCc29uRDhWYnd3a3E2QkdvZlhpRVlEb3FWNU1NZk9NTHFYa2hKYlFCVkdxZ2VzNFFoTCtubzZjbXJNZVJvZi9LaHhIbzN2d2dBbnI1N2ZHUWlNeUZNZnVpeG5LVFBBY1Nib3dXaGVvVjh4MStHc3YxVDVEVWhpbDZVa2F5a0dYaGp5UXVpNG1qMzZ4SDdHYllqcWhmaDJwbTl2YjM3WnphaEY1MW5taEdSOFNDZlpDVUZVZjFoRHZaWlhPZDZQeWtDMkducENEdVh0R1FrdGNLbGFOaUh0Wk5qeHZqcXBmUXBveU5rWE1jaEkybHdKZllNNE0yb0dMa09mTHBLR2gxUlFzak51cVFwK2M0WVFoalZ0THJsczFTTzhMNjhaMnZ4RlRFbzFDVWRrZGRwQUJEVmxmMmt6bTNBaWFGeWhQYTRRcTZwQWxxZVhaYzArRXBZaDZLYTNBVll6YnZuenNzUnV6a2QycWtxTStZNE14Zk9YeEhXUUx6MWo4bnZFM21JZGw2T09PeHJJckxkdHpRaXZhdk5VanVVaHE1ODYvOWl1OXFLZ0k1UVNOZFJrelN0SG5uQXZ2WHBDSmNVWmRNa0xjcHZKVlBvR2drZG9jSzZqcHFrK1JQQ2tiLzFrUlZiT3NJbFJkazBTV3FJWiswbnFvODcwaEV1WG9Nay9wVnk3SUlVYlhSRWtTTWRNVWk2VGQ2TTBCR3BnR0xQSUdtZHZCbWhJNHBDMGhHRHBJQzhHYUVqVWdIRm5rRlNINXVXRWpZNklvRWFPa1ZKWHZrQ0lNZERSK1FJc3FkRlNmaTBwSmpvQ0lVMEhvdVNlSkl4clBxTllEbm9SRlJiTDRrSVBNbjBYQUtLTmhlaTRucEpCT05KWmx2MFpsYkZzZXl2QzdFTDFvWlpMNG5RNjBuMThqYnl2ZUpDVkZzdnlja0lRSDNOSFk3TDVrZlk2UWducjNaN2UvZGl6ejZvWHdIMHQ1eFF4dWlJRXNMWXJFazZDZC93SVY0bmxSZDVJUnlWTU5BUkpZUTVTUzJ4bU9SUHRQd1Z3QkhiRmtMeDBoRUs2VHltczdUTUh3M3V5b3VTVXNxZzUwUXlSa2VVRUFvemw3UWllZ09JYjZLaEwyZEpiUnZ0TkhTRW5VdXo5Sk9mMndUeDlFekJPL0plK2xidERqVHZiSmVPeU9JdFoveHFiUXZUTU41UVR1L3ozVUIwVzN2OVZURnUvMHRIMkxsU0N5OVl3VFB4WUMzRE9UNStxY2VHOFNiM1YxdHlUY0YwUklvMTlyek96Z2V2YzBYOEZucnQ0cDBWWGxaNndOZ25reEZyd2Y3SSt4aFJlYWNqakVMU1FiN0swZG9weGo2RHNBOGZjWWYzWU9MRGI2bW50VWRIV0tsaWd3ZWJVYjB2YXZmUCtsd1MrL1RSNUtmWWRONi9LanB1aG9NZ3loaDErLy80VUFWV3hqU3p4QUFBQUFCSlJVNUVya0pnZ2c9PSIKfQo="/>
    </extobj>
    <extobj name="334E55B0-647D-440b-865C-3EC943EB4CBC-65">
      <extobjdata type="334E55B0-647D-440b-865C-3EC943EB4CBC" data="ewogICAiSW1nU2V0dGluZ0pzb24iIDogIntcImRwaVwiOlwiNjAwXCIsXCJmb3JtYXRcIjpcIlBOR1wiLFwidHJhbnNwYXJlbnRcIjp0cnVlLFwiYXV0b1wiOnRydWV9IiwKICAgIkxhdGV4IiA6ICJYRnNnU1MxNGVGNVVJRnhkIiwKICAgIkxhdGV4SW1nQmFzZTY0IiA6ICJpVkJPUncwS0dnb0FBQUFOU1VoRVVnQUFBUnNBQUFCTEJBTUFBQUN5K2o1UkFBQUFNRkJNVkVYLy8vOEFBQUFBQUFBQUFBQUFBQUFBQUFBQUFBQUFBQUFBQUFBQUFBQUFBQUFBQUFBQUFBQUFBQUFBQUFBQUFBQXYzYUI3QUFBQUQzUlNUbE1BUk8vZHpSQ1pNb21ydTNaVUltYjN4V215QUFBQUNYQklXWE1BQUE3RUFBQU94QUdWS3c0YkFBQUdNa2xFUVZSb0JjVlpYV2hqUlJTZWJKczIyL3gxOTFHRUxsMUZFUFdHclQrNGdvbGE4RVZJM0FWZlZOcW50ZXBEOGlLSUNBMHNTdkVsZlZCUkVWSlVCSDB3ZlJKQkpFR2ZGS1JGRWZZdFJSUlpZVW05cWF2VnVzY3pjMlp5YjZZek42bTkxenNQdVRObnpwM3o1Y3laYjg3TVpTeTI4dWtsdmF4MFlnUEQwbkM0Rk9LRE13SGdmdnptMnVldklxcTMxdGJXbm5NQU51S0Rzd3JYdDRWMWdPdmlPVjJHZW54d3FtNk5VQUQ4UmlnbVlDYytPTTQvWkJ0amFGZlZabU9EazFDdW1CbUVUQVpvOXVMQWRISlBXczBEYkZJMUFYRUFJWnY1QTJsN0ZhQkcxVXcvUGpoYkJXbTdEY29wdWIvaWc5T1NNOFJhb0ZDa2FNSEhnU2tKRldrVzRHOVptN29SQnhKaE03TXZUVThEL0NHck01Si9ZZ0NWZUZRYTlXaUhwVXN4QU5GTWVyU2pkY1RUOUdnbkh2dWFWWTkyL0IybndUMjdzTGk0dUhET2dWdjlIVkhYUGRyeFc2cUNWMzczZDBSZDkyakhiK25GUysrVUJhRHpiei9mOFhkRVhmZG9SN09VZEJEUEs1b3c2cWFQZG5SVFRRQkZUbnBYWkcwZjdlZzJjTGIrZDE0TW9CMmNxMTBkWXRUdC9DRGIwUzBsRU02R0xveTZ2VHJJZG5STEtZU2pkbjI5TDdKMmU1RHQ2Q1ltRVU1TkYwYmROdE1PdDRyVHFQS3lxRUY0NHp1RGJNZVRVVzBPQm5tWjNoVlpPNEIyR2xhQ2pBd05QNmpiRmpQU2pzckxvck92all5MFU5SkVxb21oWTBPcVZFSi9uZ0RidVR3VzJ1a0N6SnIvWXl5MDA3TXU1bGhvcHducWJLejdLQ2JhK1ZQSElkdHgwRTRHUUIzVmRWU2gwRTcydGVMNUhUNXk5akxjMytFVktsZmU3MzhpYWxlSy9YZWxMUG4weTFWazNsOStxRWpCMEtNY0F1MU10OENsZmJnQjg3NE4rU1VBMmcxUzRLcHQ0UUlTaXl5bTVCeTdqazA3dmY0MTlnVGZhbWJjbjFtaXBhNEFjdkRnZHJMS3M1ZldYUlYyRXl4elAzd0g0dWp5eU1JOEZIaDd1SVJCTzFQaVJxc042NnhaWWl4WFZnbENsZDhGcERIekZYZE1QNDFEL21IUVR1Tk8vaGRQd0VHS0wxOE1qRHB2czVTN3pSOE9kQm9seHFZQWJLdUphOGtTQXUza3lPd1U5RmZ4R2hKWERicUpsNTVBaWZEdTQ1ZC9XMk1kRVBMNHRrVDJYeDlkU3Z4eGwzYVdNWHh3d0RvZktpdjNnVGE0UEpoYVkzbG43dmpaVGxsWVp6bkVnVjdBM1pGd1RNcTU2UUdnMDNET3hqbXZOSTZkN2VSY05JWUZ2Y092MTlBN2RHcnJuZUZTeHRwME1rRHYwQnlTMVBKYlBqYnRuSkIzYVJpcmZOYXlSVnJRek5raGsxWHkxdmZ5enQrQ1E0clJ0YnZCR3FONnQ4NlFCcnBGakpUNFZyUXowbWs4YUlUZ1pwekpVU1VFMm1uVnlVaCtPTU9iVWNzYXJMdjNZWEFoMEk2Nnd1LzZkZ2MwbE9meGl5VjdsT0FNZ1haV3lDd25sbGxaNVkrcE9qV1FoOGEvQVVBUFcyZ25lOHBjWGlBcmgzK3I1cEV3d3NjUHpqa3I3UlFScUxINFhlQUhWVFRIQ0g3ZEsvblZBdXNONjh3YW9YRGhwbm5BcElWMWw5UVdabjV0V0ZxMjBzNWxDNTVidG9kSFVDMWJqR3dOaDVSU056L1I1dmd6YXg1Q1NtMHhZZ2twNDFoNFZnN3Jic2NXSTVhUU1zTEJmY1lXQzBiOUFPR1NPVVpzSVdVY2lXY0ROV1BQa1lXV0dMR0ZsSEg4UE1JeGRoeGRpREZTTWJ5RklXWEswQTJhS0ZxMTBvNVpQMEJhQk9NblRReXBRc0JidzExdEsrME02NDF1WVl5b0E4UlZ2L1lTeUh5RDVkYjljbU85WmFVZG8zcUFFR1BrZ0xxVFE5T1BJZFVoK2RKdXdPdlVoYUV6V21ua0tGekJpNUgwMEcyQUYxTHQwcWlCUXFHZHgyZTVHUzlHSnVpVGEvS1VzTzZGVkhGekZKd3dhQWZQdXpXMGc0dGlnOHpOMFhleEJ0eUdiZnpEUElIR2tuQXJWTEgvaGtFN0RkcXhjVktXeVZCWmVBSHpPajVwT0ljeXdpZkphWFl3b1Z3cFk3SW53czlSOUo2ajlkNUZPWnJHWTQ2RTBTc0VJUkY5YzBmSlk4Mmo4ZE1WR2tyakRjYXkwSkNId0I0SUhtbzcwanZxRUdnZWhhVE5nU3VEdEFMN2NEYjRydGU5MGFUWVNSYnJRaDhuRDkyU2hhc3lkaTZxVE40KzJwTTRsQXcwdTlLSUhubllhNjEzYVRPNEtML1V0WUhEbTluSHlhemdFTW5pZXVCQWljK2UvUURSNEd4OXRQSkZvR1p3WnhiNjZKeVRmWEZ4Z3V2SDJTRDlManlBbFdZQkQ2RWN5T2tSZjN0SllLR2ZZMzE2Yk85MVdLWjREMk1OZUlNOTFWSnprb2JIR1B1cVgyRXAySzhrdjRFNm9iVDlYZ0IzZnVIdVJieUVjdUFPbTlJNDhvd0RaOUVpWGpNNWNBNzJadFU3WDRKYlJJQ00vUWg5Qng1UzRzaWZtZGVkZTJ2Y1N1NDk5ME5SSVpOZlA5eC9SdFIrZFc2bkNzbE52LzhDU0JpR0NXd05tdmdBQUFBQVNVVk9SSzVDWUlJPSIKfQo="/>
    </extobj>
    <extobj name="334E55B0-647D-440b-865C-3EC943EB4CBC-66">
      <extobjdata type="334E55B0-647D-440b-865C-3EC943EB4CBC" data="ewogICAiSW1nU2V0dGluZ0pzb24iIDogIntcImRwaVwiOlwiNjAwXCIsXCJmb3JtYXRcIjpcIlBOR1wiLFwidHJhbnNwYXJlbnRcIjp0cnVlLFwiYXV0b1wiOnRydWV9IiwKICAgIkxhdGV4IiA6ICJYR0psWjJsdWUyRnNhV2R1S24wZ0NpWWdYR1p2Y21Gc2JDQmhYR2x1SUZ4dFlYUm9ZbUo3VW4xZWJpeGNJR0ZlVkNoQlhuc3RNWDB0ZUhoZVZDbGhYR2RsTUZ4Y0NpWmNUR1ZtZEhKcFoyaDBZWEp5YjNjZ1hHWnZjbUZzYkNCaVhHbHVJRnh0WVhSb1ltSjdVbjFlYml4Y0lHSmVWRkJlVkNoQlhuc3RNWDB0ZUhoZVZDbFFZbHhuWlRCY1hBb21YRXhsWm5SeWFXZG9kR0Z5Y205M0lGeG1iM0poYkd3Z1lseHBiaUJjYldGMGFHSmllMUo5WG00c1hDQmlYbFFvU1MxUVhsUjRlRjVVVUNsaVhHZGxNRnhjQ2lCY1pXNWtlMkZzYVdkdUtuMD0iLAogICAiTGF0ZXhJbWdCYXNlNjQiIDogImlWQk9SdzBLR2dvQUFBQU5TVWhFVWdBQUJYb0FBQUZoQkFNQUFBQThSZzk1QUFBQU1GQk1WRVgvLy84QUFBQUFBQUFBQUFBQUFBQUFBQUFBQUFBQUFBQUFBQUFBQUFBQUFBQUFBQUFBQUFBQUFBQUFBQUFBQUFBdjNhQjdBQUFBRDNSU1RsTUFWTys3bVhZeXphdG1JaENKM1VUMkpvN2tBQUFBQ1hCSVdYTUFBQTdFQUFBT3hBR1ZLdzRiQUFBZ0FFbEVRVlI0QWUyOURaQmt5VlVlZXZ1L3U2cC9CdUdRRkNqa21yY2JhQ1h3dWdZaHpFcG9WWU9GSkVKc1VCTmdtd2drUmJXUkl6RG9vUjR0aFBlRlpLakdLSkRDTXRTOHhSWUtaS0xLR3pKUHNsWjBNd2F6K3FNYUljSTRXT2l4Zmxkc0xMY2tBWHJFUStwUjc0cVovV25sK3pKdi90L01lL04yMzZycW1iazNadnBtbmp4NTh1VEpreWRQbnB2M1ZoVGRWTmMvK3dIN3V1Zk16ZERCbTdWZk44UFlsTmFIQlpLK3JwUkdYUkdxZDBjcU00SFVwUG8xZ2E1VVRYZ2xzRWJJNFhlLy9lRi8va2tvOFg5NCtPR0hYOWtrNUp3WCsvZ0ZYeVVYamwvNUdEVW4xYTlqc0ZaVktVMENXK1NKQVNOR3lCUHN2dGdsZXl4UjZwOXZKUlBXM2duMXExUWhWY1NLU3FCOXVNbXFMQkx5emFUdUdybFVsRWdPL2tmKzlwL0Nzay9XOWs2aVh6bmRyb3JITG9IbVUwa1Q4Qk92aXRTbzNGYVhvYnFQVEZwN0o5Q3ZjcVZVVVNzdWdYVmhhT2VrdXp0REJzWHBaTlZZdnUyUmZ3SFRQbEhiTzRsK1pmVzVLcHVFQkphdjhWWTJwSHF0a3pFMFBHbnRuVlMveGlDcWltU3dCRGEremxHM0NObE1rak5Id2JYREVTZXR2WlBxVjdnRUtzenlKZEM0d21sMmlEQzVLNCtYMzB3MGFlMmRWTC9HSUtxS1pMQUVXc0liYlJHaHRLdEo1Q3lZUkJEaXBMVjNVdjBLNm55Rk5CNEoxTWt1SjB6SU4zaHEvc2t4dERWaDdaMVl2OFlncW9wa3FBUm1ybk5NYU5mZjgrUWNqL3NxR3M4ZnFmUXhVeFBXM3F4K1BYRHBtSDJvcXAweUNhei9HODZRQ3ZkR0N4Y3RKdWNQQnhha2VIYkMycHZWcnpYaEloWHZSVldqQkFtc3hvOE1RR2J4TmMwN1hsMENPVXBDaFh2VEJIdkNLcWVLRnU5SmdUeUFDV3V2NU1MUnIzcjhObGxjSlNZdWdYcjhzL1JNd21McjZLNlliSmZUdkFyM3B1ak5rVkVLeGdFNy9pS3J5clMwMTlXdkI0NkVzMjh4ZVV0a24zWE8wYzE1c2VseGxKVU1tdnRHMU1CSm1zNFR1OUVxRVk3ckNkdFE0ZDRVb2E1L0Y5Y1NUK3BTbFd6QXRMVFgxYTlGOHFqTjNpMlViNG9Jdjk3bkxSRXUxWUhIUzY5L0NnY0QxSFY0NTh2ZmJSQTYySTQyeU5QTDF3YUFkb090bjBFaWxlbkljSzlkdE93L2NqWkQvR1VXbVdscHI3TmZEZkdBMFdMeWxzaTJYSjN2SFpiVzkzbWx1U0oxL2IwYTlkWWdtaVZQdHRrS3NGK1M2NkRDdlZwRExMbnYzK1RNa3VEV3A2Vzl6bjZ0QnJOdEMrTW15UGNkeDFqcS9IUnNHZDFidkJkS2UzZ2JMbnJuQ3Z4YVNibUd5Yk5CRGhPbDZwTXJzdUFrQ1JYdXRhaXNrNmN0aU1ydXk1TTlDdVpKVFV0NzNmMkt4K3ptZmZpVjhSM2ZzK2tSeFpUQlE4ZDZ1U0xEcGFVdzkyQ2lNODJqNTBYUlQzV1pBcjlNRUY2RjZJZUVmQ2ZMZDhTNVJsRjZ2RHVVeXhOWXVPeDNiV3ZnSzNUdVRFbDdQZjNhRVdjNmppZXR2RnB2Sk9RSS95N2w0VTJsZk5reFprc08yRW1ZNjlGSEJpc0owY1dZZktCSHlCbE9iKzJwS0RvZzNOOXRrN01uYVViVTFjSzlBc1R2WFplYmxKUWhHaFhjK3BTMDE5T3ZoWUtqOVZjalN5cVoyWWZJMFh1aituUEl0YzFNdENrVnJqdnMxRTdKeDFmN3o2Qno4NXpvNzVQejlYM3BtZ3hoNy9iRnFZUVd1VmlHRkJ4aDBZVHNDc0ZjOFZ5WVFzR1dmMHJhNit0WGs0bzMvR29lWGdoSHJqV1RZWHNXOFFkcndxbVZqOWxNbjJQWmx3Y0d5bW11UVp0WTVnYTJodWxTYTVIekNla0hJTW11VUtwbU9SdVFEWG02MTJKL0tGcTE0RFFiUTN2OVRyRlpZVXJhNit0WHY1anJnTzNIbjVyOXljajlCRWxpVWtLTE0xQ25VclNmam83RkpjVmRSWDhPRXUzZFRQTDdNQldyOGhnTllHS3pEOWZ6a3FoeWt2dVdQTjFyVWVuNVp5VldaZDFibnFIS2JGNUhBMGx0U3RycjY5ZGFzU1hyWjlDdkg1Sjl5VTdVdWVtTm9pMnV4dG40RXkvZGtUNm9hSHBSdk5Jb0FDZTltOXE3UThOeEhXVXZvQXRuV0F2UW9NRkptNkwxTzU1dzc2TDBWOUt0REovb3lqYzVVVXJmWHJNdnRkNU9TWHM3bm43TkZGU3NyNkJuL3o0dEFoZGtpWWlkQWdabjA0VXhaZGhTNm9zSDg4SGJsMERXVGUxZG9qbzZwK3dGNUxMTENNMlJjc0xNenJBb1dwakxjQTE2VDdlSTV0b3QzdjJZZlQyU01FazVuWkwyK3ZvVnhRWGxoakFDK1NkTTVIbC9Pc3FRTmRXSTVkV2FZUGxLYWt3M0hFRzBFekZrYXU4OE5iVjF0Vm1jSS96dG5ZME0yMWlrL2FidWxtZ1Z0L3h1TDk1N2JCTUNseWJvbXBMMit2cUZ4VWF0QzBFZGVEL1U5eGRDTUpzcW50RXBhT0ZEeUplQW81bWNoRnFqbkFWY3NXWnE3d3FiSEcycEtsSnArMHFqVmQzaUtlaVdPOXpiOHE5OWEwZUlmQVJQbnVsb3I3ZGZDSmlmTFNpbTM0WDYvdS84T3F2YS9uZW5wSlV4djlWQ0dEM2gyb2hhem9mSG90QjVYLzhqY1pyaGNOdUJZR3J2T29zc2JNbFdkOFNrYmhVZUJFZGJVUVJQNUtxcm9DNXN2S093OC9kUm40akFuYVBjQkUxSGUzMzlvbDY2NjdDS3liT1YrMWlUa0JkWnNIUVdUODgzQlJSZm94cUo5Q202SDFpbXRwNHl4am5NMW44Tk0xbGMzM1FnbTlxN3lCenREUm5xNkhQWHBVN0s4VmdRRnIzb1lBSmFMYzI5WFZ6SGhEb2djb2RpRjl2NTZXaXZyMTlSdEI3TXVlckpBdFQzMjNkVjNwbUNUQ1FjQjFhMlplYjBKR1l0cFZsSU9jTFp2Tlo2UW5QcFBYbm1hOVl3dGJmR3RIZFdScTk2M0xkYVlSUDlEWGtTTlVrN2NqQVlldzV3dENiQ3l1bkNaVEN6aFRob3VzUUptWTcyK3ZvRkZvOFRyS0ZCd1dkeWhOM1Rwb1hmOUR0bE5DbmdxclZnTHhXYlkvVTJkUGFGOS96ZjM4S3V2M0hKdzlUZU9qT05MUExBdXRqa202a2x0cktyeVg3Yy91OTRscmd0dDBtbXpXd2xweTFDMjU2Tzl2cjZCZjViN3ZtYUxjSDFMano5UVNZT0lTcnlqeE9rVDJZaVQ2ZXdwcUlpaklId2R3d1llaC8rNG05a2MyNXFiNDFyTDlkelBLTTR3Nm9QNmNvKzR6L0NtTjJHS2dWREtxT2wydjRoN2w2aEo5MUU1RTZyNDA1T1IzdDkvUUtQeHp1Y3Q5aUNkbTY2dThpZ1VGajFJQmFkVnFxY1VXblNSVjJUcS8zUUJaVHhDWGNvWndMakdJN3hyRTE0RHJ5YmNCZ0dMTm1oSzN2NkhXQ09GbjdUbHp1OWxzY2tBMldGN2tld01Gc2JBTDJ5a1o2Tzl2cjZCZFoyUEZFV2crdDBodnA4ajQvU2NBRkJ5RUZ0RmJBdEthUVlnc2k0NzMzVFZoVTY5Rkh2RXJ6VGszT1oycHZzMm9aQ0ZNdENLRzNxLzI3aC93bXZwaVp5amRTNnh5UUQ1VEtkdnRoVFV5VU91VURxUWdoZXVUaWVmdEZHMWp3Ujdqd0dhbTFzVmM5NHNaYU1BOFdRejY0WGRYb0ZHK1RQdjZhdXY2WW1NUGk2VEE1SHVjaW05cTR6UDdjaERQNHM0U24yWmtYc2wyVnVNd2tDbGp0bi9HaFYyNEZZcE5wUEE0QXRmZWd4QzJ4Z3RpMFM0OC82K2tWYlhnNE85bGw4MWorUmRYUVh6cFFteXZEWmJUVXkzcXo5VVAraTN0ek1yelQvcjVFT01OTXgrVDRUNE1xWjJydkFERmRMeUdVb0pOU0FWcThLblhhUmNjQ2UrNmxydjZxRDZ4LzVsekFuajcvN2cya3JzZVEyeWFpOXlCaWlVcmlnMC9La1AvcVJOKy9EQlh6MkJ6L3FRUWdGMS80by92UWxpbHo3TS9MSUdWWHJ3YnVQWHNweUQ4Wkh2OGpCR2YyaUdQQytPQ0svNVl5YWh2d2pjQWg4M2Q3UmozNUVUVThzUnlNMmpTUVdRdU5pSXVXTS9GNlQzRWtlMzQzcS81K1RzemxoT0oybEFtaHFMM3RTdkM2ZktEUkVnSTRlbGVwZEZIVkM3dlVmSVlkcyt2ekJib0orV2ZXRG1sUGoyaEN6eElEU3pOSVIvUXNuandjL2FNNTdhY0x5RGJxM3JsR0FQUk5lbEtJMDlzbHQyc1I1SXlISkkrRlZjaWllRFdmMWl4S0ZJNzVKNytMS0dUV0J4dTYvaVg1N1Rrd2VHRTh0NDJtc09BYXI3Z3o0MGk4TkNXdmthNlAxK05HbzdmWUoyNmtqUGxwbG1UUzFkNDI2VDVkbEFLQXZBbG0xNXJWV3NZaERoMkREK05XajNYa1JOWG1BM1BuWWZmZmQ5L09QM2NaanlKSUYrZ2FIKy9reGR1enNDUXU2R3VJUHJPTWx2Y2MranhiazJVR3RqU0xKL3RGdlJMOUxWL3k1dy9kRzZ5Mnh1VjhoWHhnZ0NIa09ZYkFYN1VaZlRpWlVWcjlZbTZiVGt6ZHFKcHYweUpsNjBWQXY2eFBkaTR6RFgvelRpWXc5YlVRWlltM3hycmZJNTlENjNEVXNUWkJuNmxyMCs1STZycW05QnpCMXRaalpPNHEwL0VJb003dFd1N2VQZURMbzl0L0owU1lRV3hmN0lXN2Z2clQyRnZGNmM1dEM0RmVLZVdRaGpDVTd6NXpzRGlZTVhXOVd1c0o0dG1sUWRRRkxHdnZrOUs5N3A1ekpWS3hQdkx4Uk02dEdFYXc5K1dVYlNQTWRXM3V2dUxDbURkT1ArQnFIZTcvRXRUUEc4dUxTM2lWOWJ2cDdZV3B2RjQ4RzdnOGNGVDlOUEIvbFovYldub3hEdExlVk5zY0o5ZmtrVUliVjE0ZVJ4Y1Z4eS9hL2c5YWNKVjlmcFFjKzJzS25YRDBjVUhpVG5ObUhVaU1jcVVKV0ZPNjdldm9UcDd4UlN4R2hSODVla1lJeXJyUWRmRXowUmh6b1V3TE5hYXFwdjZVSkh3OGl4QVVIeUxtamFZVHQwZzN0WFlZTU1CazJHZUdUL0RuZ1U0dDZvcGdRZVZkVDY2U0J1NU5VcGk4Vlh6VUt4cGxaU2JSMG5oeHRRVUdvM2Q5bXpmV1pVa09iUDBmblZDUDBDVUZiWXoxMzFOTDllaC9hZjBzYTNETnNiM2VTOGtrejQ0WE1rS2RsbVg2NGQ0c2M3YklDWHl5MEtRK0t5ZnF1aEs2OWVMeitxaFloYjNYaEZZTEJWajZhVklpTnJiR1BpSGRQMXIyU1ZNRUlUazU3ZDc3SkdvV0gyanlmUk92MktLREd0eGNkY2tnZFlRZ3F6UGF5SnoyVUFLN2NVVXZRakwvMHlObGZHaENhUWZPYTdlMU9VajRwWGpJQW11M3Ewem1mWE5DUFJNYjAwS0VWa21FWU02SmMxUERjcGZaKzVJcy9Da3E0OGcvbmVVZ3A4QllSRzhsT2lGaGhXaStveWxwcVJwQUJXOXBZYVJqalNIYjNHRlhzSjZpODZYTytFUVVzY1dYdEo3eEFwL2dJME1LTXE2SHdja2ZOU1lZZU9SdlpKUzFESXQzdzExWnRRdVBOdCtVZUt1cXFiVDhzN25iU0xpVGlzckxVQ1FpNXVQWmlpUGoxWFNHMWNuQmk3R3lTQzNwOE1RZVpuaUwwZURtem9zTnhxS3JrdHBXUHNNS2ZOTUlzME9ieHBDVHBUUDlzVXJlVDdETmFjZ1J5U0c2cEV6UzVvK1lrUlI4YVg3SkwwTHhhbEtPdWtiTnhwNWpma201b1RZdUt0c25oYnNJVW5uRzdWckFOanptemUySnA3MmVlWnlNY0k0OE5qVGlNT1JSYm5pd3lzSElqWi9tK01MZ1lIZkVFeFlsWUpuQ1dSaFp3b1JmVXVOYmlKRElXTmJrR3RSTnVQNlNka21INHZqODdhbnh5UjgxRmd4M1lTUldZK21ybVVzalRBNnh4NGRHWS9WWEJCcXlWVUZra1hTdFlJL0RCTjlkZWhFaVA3bnBWVzB3SjBjN3g3Z2RLWlpFYzVSTEJ3NGhORjFKTkJwNWhmUUkyZnk0YXhXR05zMGtkR0YwbTcvVnZZL2taY2ZpanhUMjFMdzRTdkx5L0c5eDJzelVtWjlRY3RPaGh5ZXVicVFKVFg1RVRFejJGT1ZYQWd0VFpXYW5IMUJrVDNHTG9wVkpyakdvT2h3Wk5KNFhmdTBMTjVaSnFJWTBaRG1reWg1SGg3enVkY29zVXJOekFBckhzbkZBWUdyVVM0KzVDTEJYVzJrdkliWmhPejV4Z3dPMnArVm5Za0o1ZC9xaWxxV0FuVFovN3BDNVRYMDFkVGlGUEQ2QmVCanBRRnFxallydzRiSFRSd1YxWGVKNk9NaDBrdERlaUZZeUFzbzVWS00wZFJsYW5LNGN1Z3dTT01leTZpaHZTVzBCL0EvdmpvbE1NSm1iU2pybVgzT0RtQWx2TVlzdUEwdDc4VVV0eHVoSmozcnFFMDFMMkM1VzZwOVh2alZwaVU5WTdrcDFyaW1QajdPVDJub1NyUktpSXBmYXlnKy9Ha3oxRnJGZ0tKa2FxWFpETjlHbHY4NXhvdUpIc29FUjJySGZ4RXhsb2M2UTFOTCtYWkJEL2RYbHFHcWFWM0NCaTNQSkh6YW9hNFZDRTV3MjNHMFY3Rzl3WTFKVkMwbUNPNk9pQktXUUJKcytvZzVVODlUZWlUTDlMN1dXZk8xUk90bzVUTU4xWHZvekhLYmNJd3NOMG1aZFZZUVhaSXhtaEFsYmQ4T3h2cHdUQ0FNNzNwU2pWdHBLeDNnamNuS3Q2UGpjOUt3NUpCNHlhUmV4akdPY3ZXRENlTmJVM0xzcVVtK2dZb09JWmhmWnBFa1JlaEVHbTN6cHdOSXBJUlBvU2dRQWRYMnB2Rk1PeGMzMjFVc2NPU2tPVUZ6bWl4eW0zeU1ENXNTQXN1MFBvaDdIWkJSTWtmV0FYYWdDTVB0VnhYajVMR2lzWjYrUkJSL1JPQi92VFVudnpSODBpOGo3dyt4WUxKckk5dzNPSVQ2MzJpbzgvcmFuSHFWdWE3K1gyTEozYTZ4b25wYjBzTkJlNjJSTkNkTndSZ0piUk9vOVRidFh5YUc4TGhMVExxbFEwdTZHUk1wSWVMOVlUaVl5R0txQVN4Z0tVTmtITUh6V1Q0TDhHbTY4d1FTclh0azlJRmxzUUZLRXhwOFJXYW91L0lZbm1PdHJFYzN1V0x1M04rUnJKS2owSVk3K0NmNHkrMFlkL0ExNFBLck9YVDhLdHZldmtybmVLcTZmUnpLZm54RmlOUWNOeEhiN1ZpVTdQTjdobWU5UndlMnB1SWhRcWJXOG5kOVFNSWw4R3M4N2paUXdMeExSVHBmRkVUekVaYk9abDRtUzczVlpyWjVlUXM3eVd6N05VRzZkczhzcjJSakdzMEl3dWsreWF2bExvb3VUMElHaW8zWDZ2L2xPVDJBaXFnSXV2NFhMaFB2OFdScTlZUTdOaTF4WXdhaHJsNTZETDdxTzlES2x2YTI4eGQwWnJhTXpKVHJLbmFZcEQwdmhNbm5wSzZmTXNROS9mMUxTWGZiaEhDMndjczF0RExicTFIelRVN3BoRDV5bkZBR2FFV25rVWVKd3BuMy9yY1lmOXJBanREUmsxUlNYanRRcUdCTHVnTFExTnBSQ0t4T2xJRGRsVGJzMHF3dDdLQjk4WVYrZXNhNGtqQWpsOTBMUjNubEpTTDFia1ZQUVdRNjVQaWtLM1V5NUt4ZDJwdlhYZDU0QjFsajBXdGNaOHh5VGNjelRoYzRjZHFCd2s0cjBob3lhcFpMM1N4cEMydExBay9XQ1BrMWxKYm9xSk9YWXlPL25MMktDaGwwM09rRWZJVVdqa1Z0UGVlaE5hcDAyU1kzYTVyOWEwd0tIR0lqMUlOYllzM1E4VUFXUFN3OU53T3owK2R6akZ2d1JzOFBQNUlhUEdLMlcvVHN5UU5qUWJ3YlQzakd6d2RDVVNoUnJLamJ4eEtCS1didVJpZDBmcXQ2dFV3VFR0eFlaa0YySE9rd1pXT3lwNjQzUEtWZk1zQmU5blpJRVE0cFZQUEZBRURISStoVEpXUU5zZGhNWTgwczUyaFhBd0pNbStoZTVtQmI1djFKTHluRTg1TUNTc3VTcFlRcDJTZ2FCOTJ1N3NOQlAzZmlsdmtHQk91SmQrQkdNN3FCdTY5aTdUbUZ4b1JTOTFERHM4RUhiNW5IS3JMdXhaMm5MRWdnaEZwbllMdkUzeWlzVm15MndVN3ZBVkU1S1hFMmZNUWthTjBjcjdqQTVEZ21nUm4rY1hEVktLOUttN3MyaERyQnhaK0lseUI1ZDRsdXZ2c3BsZURUUVJ1dmJXNlE4akw0WkdLK3dXUmI2bnpDUjN5di9mWFZIbXZrUDRsK3lTQldQdGdIN0xLV0ZqamljUGN5WmsvQjY5aGFIczNjcTJEdmVuRC9nMklHVFVLQlYySW5MVFR5OHBnVVFTazA2enlFaHpsbGR4NHVVMDBxc3JGV2F4V0RXNGtKZTAyRi9DM3FKRXlXWlgxOTZvVDA5SWRrNjRDTUgyWHVCdDhxSHVibWJ6Z0U3czJSaERvVHVzZ0JxWHN6YktXUE5RQ082NjFBMnoxcERyeFBCcUdBTU5IaHdJR1RWUXBDY2lueGpra29iTWxNTENLUkVLa1Z0eDRnajBLWnYrcmdSV0RleXYyTVdGN0pCa0wwd0pEZTJkbys2R3RqM2tqUlM3N1N0TG1neTFPZnd1WXRLZXFjS2U4VmdiQjdzS25pNVFsSTZYZ3E1eC8zWkJhUWxJWVc1aWh0T3Jjekc1NS8zdGtLY1lTdENvUmZSRXBQTlFtZDFNVjBYVnFTdVp0R0VqbllZOC9lYjBoclpyd1ZRVHNUNHU1TWE1Rko4N1lZNmlvYjNzZzZ2MXB2SlJVbFFEQUIyMUIwdUdPdi9McVhIS0xjQlByUmhOUVhzTGJwYU02a1V5ZnpDaTJNcS9YVXZNV3YxcmpJaHloK01MREpEN1I3eFRIRFJxSzAwY0tzc2xTUkVnNWwyQjZJdE5pL0twM3VucHNyNW1TckdPQ2s4QkQ2R3VnTGRlV3BLcjBqNW44bTVvYjlTaFlhcUQ5RHB1a2ZpcnUwWVdSTXR1cVhBZVh0aEF3WEx1cXRaS3VRV1hyY2dIdEZkMFdXdHFIRWw4NUdrVGROR0xjd241ZzJRVjJDY3ZRQjZpNTNON1BmUTlsQmJmNW9XTUduMEI4d3RKczNsL2g5S0ZZYWRrTCtYaFQ2KzhkUlIxOWZWTCttUjBJZHNHWDgxQm1ybW1Jd3lWeGpLMWw3MWNzU0E4dmpSMkFqSDJ1eW1rRFNsV0xBeDBaekdidTZwMVVvYTF4NTFPUVQxV3k0MEFqZW0rbit3UElkanpTUXRkWmhuUVp6b0M2QkozeUpkeTV5Um5zQ2tJQll4YTEzK29qRk9UTjNDeUxUSUhtaDBXc05OemI1Q2ZOaXhwVCtSb0pBbkNYZGNqKzRMdExlbGVDSWpyM3FDRElYNm5HS2FGV3JpZXNkOVAxNEt3SENFdWdZZTlOVGNFL1dRemNYQldGUG51VzdaaFhiRzlYQXlyY1BWOVJNcUJDdys3S2ZhZUs4a3FzSU0rb3dXc2RWeHIrMWZDR3NUMjZreUNtVDlxd0gxRkdGWDZlUWtsbzU1Z0tyVHlSUEZteVQyR2Rkb1MwWklHWkFwVldWYWhQOFVYSGhXTVZNNlg2dE9xN05PUkRHT2ZqdFZTanQ3MzBPcEZIMEc2dUc2elF1d29tY3IxOXJ5NHZHRERWczJPVFI5TnV2cVlSN2g0T2JVSDBNc0ZmRVB5UEt2TnYwM1N4OGQwa2U4MHVlMFYzeWJKYlFIaUdDUklBYVAyQ2YraHNsUkQrMUpvVUhxd2ZHcXZlWHlRYzF2akRuRlVsbHNuLzVITjdLRnpiZTZIREhpUDd2OVdKUFUxYXNycmNiYmV4eGhoWjRzSmkxMXVGQTZlYkZNZnBDNUdUK3VBbGJRLzFvcFY4YXFKZ2lhcEV6TCtDMDFURWV3ODJVdjgzbnE4eHhwdE02TmJJKy9oZnUvSFF5ZlRpb3dOaEkxYWNCZlg1RWNSc05xTmdxdE5IaEh6MStBUHE4WVp5a1gvR3lpNWhLL01ublB4aEUzdVg3amdPdXhCWnROcjVCdTdDWFNScWVYbDdKOE1hSUdkREsrUC8wVGhDcm13UmMzRGFuNElBenNsblNuNk5oZStTNnhkUDRrVzh5ZUJWdUhZU1FpTjh0dmEza2xXdTQvelNkTmh1N2k1NnhBOTVhd2Vid2Myc1N5blhkaW9CWktGNjlBVU51Y2dhelNDNlkwUE1UYUhOMnF3ejMwc1EzTmI2TUtpWjJDL2xIVzhHY3d1M2cyZE9LU3YzdUIrNThzWSsyMzZPZzYwSjh2UzlZRnVQRXd3T3o2VEdJWGVrd2dkZzh6V1UyYXhJd2NuWnlEQmYwZTV3aDdwK3dYa3c1OThjUUo1K3oyYkFqYTJlNDBjWFlBcmRoVFJMNTFpUnlIZUROMGhuMFcyZHdXUnFtMGt2cFEvSllGRnIxbTV3QWVPV2xJdDRPOFdYMXRod2M0SG9FOFBwV001QVRQa2FCUTkyUHpMS1BvNGZOUm5lUXhodlV2SWR4azJ6T3dCWFNYVmxTeUYySllrMTZhSnErZHdYdkV3UzdzYitHcGM3UlBna0xvZ00wMW9ROTRsZHpaQUZBeEljN3d2SURLSWxVZnVKT1dkYTJmd3lPQlIrdG4wZDBXLzB4SU93Z0o5dyt6NVI3czRNSFI5dC82dFpDKzBqYTNFaGxQMHNGRUxKUnd0OG1oR3cxS09ZQUtUUWh5eUJWMXI3ZjhoSkdiclJiMkZiOVA3OUlPR0Q2Lzk0VS83RkhnOVZucEIyTGVzcWJGSllMZHJqYVdTUDNiME9qMkFaNWZYdXVRbzJiTC9kM3doM3pPMWpFbzlzUWdDMmoyODgvUDM0UXZyMHJyM3lXMzBzK3YwaytpWGpGcGp5Y3pRMzFPNERwSGh3Y0dueUxXUmFPUlo5SmNNNkhHUys4bFJNK3hYM0ZsVmZRTWFObXFpeGR6N1ErVHd4NlBvT2VSd2xJczZWUVIyK3N2ZzRGL2RlL2hTcHBYcnJ6bnliMVNwK3NycmNOdWdjTEpNbHZaR2k2OXAzdjVlUnYrdnVvOXNCalIwa0hwY0VWQnBUQ2d6NzJoK2h2Rzg4dUxEbDdCRTB0Qno3ejE2TlV2OVd2UDJKSkhBYy82MjlDa1hObW81RkZYeGx4RUlhZnAvbVVVaFRqZFYrOVRtOFJqNHZhNVUzbExqL2ZWZ3Z5K0k3OW1jR0YwUWtWT0poR2dXTXpMalllNEQ3MmplOGZMUmVHaWZCcXIxNThaU2Y0MkRMeWRqYmxHdTZ5ZWp3MnZEbVN5Rnp1a2pzcUE4b05QSDNJM0EwVWUrbVBFcjI4ZnN3RXlJTnh0T0d4WXFIUG1Hd2x5ekh5UGVVTnpmcE16TzA0Y2NKVjQ5OFRpMVJKcW5ndFNPL2RUd1ZIQjFpek14ZTdWY0FkeTBnK3o1TWIxeXBWZFJLeWFCcll2RjhQT3c1Mi9TQmJZdURsVG1DYUFxbjZBRTJwZktiZXhtSGVYVm0zUldsanY2RTZaV2I1YmQ0RDdaTEp2a2FhQTMxQjdEQlBEekJoa2ZNaE8zanpIcUZzRFdUWVl5THg2Z2x0YXZFNytJWHhvbnBSTGFMeGJ0TlhWV3kxMG9sYXRibk5oT2lhSGpSSlRyTitYemlwbzZvaE9rTWJHbXNFWnlGRlM5UWdxU1FMZGt0eGVOYXAvSURHTGhoa0JhS2hndlcrU2grU1JBci82KzZZYm83UTNDNUh5NXo0bFpyMHY1MFlIVEpqLzJnWXpUeHRTdHprKy9kTWVCdnFjMW9aZUdKemg0OVp2U0hacWdBTWZSMVBwWTRnTU5ISjY5eWE0NTc5blZtNnlqTjFKM1p0NDZEbTRYQ3ZxSTQrQ2haSnJ0Y3M4eWxjeGRSYTVNQ2V6ZmJPZk1Gc1FIVGNxVVVrWHJkRXBnTmZ4MW05UFpBWnVyeHMwMkhlME9WbmxOQWgyOGdYd1RYWXVuL0dYSm0walVwNkVyTTJQWkRVNnRaOE55ejBCUHJSOVZ3MkVTZU44Z0RPL0d3SHJvcHVyTmpTSHppc3RLQXBVRUtnbFVFcWdrVUVtZ2trQWxnVW9DbFFRcUNWUVNxQ1JRU2FDU1FDV0JTZ0tWQkNvSlZCS29KRkJKb0pKQUpZRktBcFVFS2dsVUVxZ2tVRW1na2tBbGdVb0NsUVFxQ1ZRU3FDUlFTYUNTUUNXQlNnS1ZCQ29KVkJLb0pGQkpvSkpBSllGS0FwVUVLZ2xVRXFna1VFbWdra0FsZ1VvQ2xRUXFDVlFTcUNSUVNhQ1NRQ1dCU2dLVkJDb0pWQktvSkZCSm9KSkFKWUZLQXBVRUtnbFVFcWdrVUVtZ2trQWxnVW9DbFFRcUNWUVNxQ1JRU2FDU1FDV0JTZ0tWQkNvSlZCSndTR0RoQjFMWEh6clFYS0IvbHFwNXp4a1gzbzBHdTFuN2RhT05Rd0MvSGVQSDBsbm1LS0FhVUJiU05jbVZzS3FGc09yZFVTSDhreUpQcWw4bjViT3FIMFV4SWJmZmRjOGZ2NzVOeVBXSEgzNzRreThtSlBCSHZ0Y0lPZnp1dHovOHp6OEpMZjRQcVByS0pobkw3Lzk5ZGNJLzZEcXBmbFhhZDJJSkxCTHlXa1prZy9EZlAvdEo4a3dZMVMzeXhJQmhFcEw4NU9waWR4dy9hUGl0Wk1MYU82RitoUW01d3NxU3dEeDVRVks4UmNnb1NjV0J2MHJZUHR4a0ZUQUJ2cG5VWENPWGtrUnBmei95dC84VWx2MUNhZlJDQ0UyaVh5RjhWRGk1RXBnbGd3U25Rd2hIN25CZHpLdmJmQ3JCZ0o5NFZhUkdlWldLbFM5RGRSK1p0UFpPb0YvRnBGQmgreVJ3SUF4dFM3cTdEYTZWdmlvY3ZpNE03WngwZDJmRVZNaXBHbHk4Zk5zai93S21mYUsyZHhMOUNoWkFoWmdwZ2Q1RlhreUkrT1hVQTI1Sk0rdEYwZkkxamdDUG1hdlh1akRmT1ZVTEZVOWFleWZWcjBKQ3FKQ2RFaUJuRWpCMDVPODVRdU9LRTlNR2JueWRRK0F4YnliSm1jQlltMDBxTXo5cDdaMVV2ekk3WFJXR1NFRHFtM0plby82NWtKcVJWSExsTWE4RXh0cUM2QXVrU1d2dnBQb2wrbGZkankyQk9lRXVLT2MxMmo4ZlJLN0YzWVZJZWN5clNlUXNxSG93MHFTMWQxTDlDaFpBaGVpVHdQQnBYcUtjMTZoOXlZZXR3K3RrbDJlVnh6d3Z0b0E2NGtuVEU5YmVpZlhycEhLcDZrZU5iUzRFNWJ4R3JWR0lZR2F1Y3l4b2wvQ1k1MUt4dHVjSDBjcHNiOExhbTlXdkI0TG1kV1p2cXNJU0pmQ1ZUVTVNT2EvUmp3WFJYLzgzSEUzem1CY3VXbFhuRHdjV3BIaDJ3dHFiMWErMWNmajF4U1Z5NDlkWWpSOFpvQmVMcjJuZThlb3llcU9jMTZMVU5JODVWYlVuckhLcVpQR2VGTWdEbUxEMlNpNGMvYXJIYjVQRlZlTDRFcWpIUDBzUEZ5eTJqdTZLeWZieDZjaWF5bm1Wb01DRTVqSGJOZWJFdzJlN0lJcDIvRVVXOHJTMDE5V3ZCNDZFczI4eGVlTmxaMjUzOGR5K0FHajl6Zi9wVDc2M2VkNVZYZzRNc1lJR2pzUjBudGlOVm9ud1FFTkkvNCsvZmYwdjNac09EVUJGdkdZeWg2em1NZHVZWGY4dXJpV2UxTmwxVXZscGFhK3JYNHZrMFJSL21ZQ3hLMEptNjFtRnN5TFNyeU10c21mK1BUeWZKeWV4aWV1ZlloVEVuOE03WC81dXZaWG9ZRHZhSUU4dlh4c0EyZzAyWTNoQXhpaW0xVjF6WG8xMm9ybW00SUhkRHovLy9iYjE2Y2dERW5FL2FSUUFBQ0FBU1VSQlZHWk4ydGllRFJMNUdlSXZFemo4UGkzdGRmYXJJUjR3YWt4bWllakVpcUMxVTI1eWp0aWJGTkJmSm1meE54bnlTOGR2Yjk3UUdaYTUvbDZOWEdzUXpaSW4yK2NvYUwvQU5KbGxwTkltMGVIa0phME5VNHdjV2QzeWU4ejcvazBPK05oT0dzajlPeTN0ZGZacjFjRjJsb2hPckFpNTRqa3V3Z3B4SEdjWnNsT3lmLzN3djhPb0Q0NUxHUTd0dmFoL2VCc3Vlc2QvZWlVSGNTblJHa3pBQmpsTXRLTlByZ1EzdFA3NlA0RkEwM3h2eUxNS0ZxbVZULzRTenFzVDhqaDdDK2dIR1Z1bStubzk1blh5dEVWTVpmZmx5UjRGODZTbXBiM3Vmc1hpOFk3aU5rdEVKMVlFMVV3VWZmaVY4UjNmczZsRFRwQ3V1NDV4OThVei95WTVQQUZ0Vkgwd0dmem0wZk9pNktlNlZJUEl5d1RGVmNod1NNaDNzbnhISEZBVXBkbDNtTDJ6S1l3dGVWWWhWUlJGYlV5Z1hRNy9RQmVhTERJVUJ1WHllTXlYL2E1dERaMEpuWEpUMGw1UHYzYkUrSnB5eWhEUmlSVkJ0UFJHUW83d3o3UWRvckQ0dmVjNGxOSVZNQXh5Y1lwR2pSNk4vYThrbzd3WWt3LzBpSFMwMTJBOUQ4Ung4clpER3cxQ1ptYkRaZlk2WHVjVmxWR29MTTVNa3hoYkY2L0hISFVkUGlKbkJZNUtNTk5UMGw1UHZ4YmNzeTVEUkg1RldQOWhjMlN5Y3crUm8vZEc5ZWVRYTV2WmVLR2xCK2w1V0JQakRPdWlSanlVb0luWGZ3YjVlWDc2OFBmSitmbytmd01IZGhlR2ExOU1qNWJML3paSjZia2RsNVBRRXNSMFRKSHVHYjdHQTVqL212SDFlc3hPeDRxVFBJRDJYaFhrYys1VDBsNWZ2NXAwVkZLWFgwUVppakJMdmoxRnlBdW9OUk5OZUJaSjcxcThsYklLWnBtUGEyQ3NDbDl2eGJ1Z0d2aFptUVlOYkMzemdFSU42M090SlJwODRBSU5OWEQzdGVuWVNXVFE3YnVjaE15NTFqUU1KY0lGZ2czYXlvWnJNdENDWkFkQVUra3JCZzIvVTJ6aVQwbDdmZjJTcnFIQnBWOUVHWXFBSnY2UlpnY01ncW5NVDVEa1JLclE0aFJDVWNCcTJuNnNDVTFDYUNyVXVQaWFQVWkwZHpNcDM4ZWNYOVh0T2VGTllYSmY4cEZ3d1hzT0o4SGo1Q1hWcVpPNnJWSHFHaE56eXpVWktIWlBIdVBSNmlaSnJNbzZqWm1ZNW8zcmFDQXJUVWw3ZmYxYWM2MTBHU0xLVUFTNGd3UUIrNkNyemsxdkZHMXhOUTZxbG9GVVM5UFpFckZYdkZaOUxxTnFTSkdwdlR0MEU5aFJ2Z29HOVF5akFsVVloSkFUT0xIRFNmQTRlVWtWV0E5amZuVHc3cndneHB4aWxkRlNpOUxOMFlBOE9YeWlLOS9rQkNnSlFxTVY3Ym9nYTAxSmV6dU9TVTU1bWtrUE90MmRlRVdVcFFqclhZaHlJSHVhbFZnaVloZUJzZHJNd2d3dTY2WTJabTBSYUJqNkZ0Umc0cEdwdlV0VVI3VVFNenFSVE51NVlzR051c3RKOERsNWpGbXFYR2hiWGcza1pTYnllY3h6R2E1Qjcra1cwZHkzeGJzZnM2OUhrcjdSWnFha3ZiNStSYkVZWWlVRE52OEdXbDRUMFRCTEVSWWhoOGMzdFlyZVpJZlFQVHk3bWk3ckx3b0wzUHVweFpFSW54NzhieGFnNUVJMXRYZWVtdHE2aWs3TmthT2swa2FHa1hPUWhkdWFqbkFoaW5iQmdadUFVR2dNR05aVXNjSUFvYWw3TXhxTkxkMDUxdUJJNHIzSE5wR1NNc3ZTdVNscHI2OWZVY2NocWd3UlpTdENyVWZJdFZHNjB5bElVOFU2T2k3cm42cVFEOWd3VmxUZ3o0aWRGSTJSNXRmUHhqQzFkNFU5V20yTDJZSGRFait0MEhkb1l3WmhQTVc3bWlxR1FtNm1nQUt3QS9zZzB2UitBTzI5SkFEUXJmUmtvSVV0UDhXMUl3Uk1CUHVDa1BjK0hlMzE5Z3U3MGJNcFhqTkUxTTVXaERyS2o4NmtDTnFBVmMyODdKakd4RVlOemkvYk5seXQ3TEU1NG02U2YzZDNFNXBBcnhjNkVFenRYV2M3cHkzaC9lQ1FGbjhyc3VXUXBvT2FBRG45c0U2V2lQdVdyOUVBdnhjRU9aL0hYQmRMZzBEVTdwMi9qMERUbUJGYXFaMmNqdmI2K2tXOWRQRTZxdUkwUTBSNWlsRC9CSlkyYVF3VVNUTUY0NzRwSUJqQmtVaW43Ly9GTFB1VzNUUUtoNnhMVThzQlEyR1VuTjZsUmVmRExhS3VrVldJckttOWkyd1h1Q0V0ZXAvN2xXaHBMMTNYRHhscXFpZXhXbkpQSUVFcTBiUE1hd2RjUysyRngzeFJvYXJVZ3Q4enFHTWVIbURCVk1pWnFlbG9yNjlmMU85SmMrNFhVWUFpL0FqVTkzV1pJbURybmNUQTZya3RNNmxFMDFnS1o1VERrY0tNN05CMVJ6akNUdS9TclA5K3BicmFrMWdOeDlUZUd0UGVXZEVBQWxKWEdDNjJ1NXRSOUFiL0ZOTW8wbVJEbThXeXFPblhOWGJrNktyRVJBSkRKUi82NGF5UWUvS3MyUk5iVVZoR0g3WXNYMXFWcGxMVDBWNWZ2OENldVlkbC9EWXRkMHlKS0VBUm91ZERvSCthNnJjQjZHbFR4cjhzb01xQzZSZld0TTJ4UVpCbTlvM3RESjRnaUZDUzA3czBxdjh1V0Q1OCsvLzZGbmI5d3pjWlpVbkcxTjQ2czNFczhzQ0ttM3hYdE1TV2FHbVNIWFJNVU52aEpDQmNLWGUwSmpaeU5KWjVUb2RpcUZRTVlzZXpqRzI1VFRLbHM1VWMwZ2hsZVRyYTYrc1grRytsNW11R2lQSVZBUlMvQW9tcUkxaFVSdmFsQnlreElaNjB5MlYrMW1LdXhmZjJFa0ZMV0c4STFLUVN3RGU1cU9HbGt6UkMrTkpCR3E1QlRPMnRjZTNsUmhZQ084TndoOVJzem9RNmtmU0xwK21GRDh4YzFSbzJrNVRUQ3hxSURwVVNTZDh4R1NoeTI1S2lScUI3aFQyaGs2dUlWdVJLVGtkN2ZmMENoK2t6ZlJraXlsVUUxdVUzUXFhLzdPbzhoMEZoK1I0ZEFBaEVHTWwwRmJuNjg2SUQ0Y3VtVWFNbDB3TlpsUnVvb1dkQmxUUmdBck5ubSszM0NzK0JVNERBQml6Wm9VdDArbVZlMlpDVmdCOEdiYmN1UkhRdldpQ1ZwZUhlVFpWbGtYbDFoRU5mMGpRa0xLOGpQYXVsVjJnSkZtWmx2N1ZDUjNJNjJ1dnJGeGpjU1VWWk1rU1Vxd2hKajZrYitRcEg1emtJSVFjMWFoaENhOGxYRmV0TnBlVU11aVJWVWlHSjFJcHBzNVRaYnZoSGo5WDlmVUorU0JEeDNVM2JtK3phaG9MdlpkR0ROdlYvdC9BLzdNSXNUanNKR1U1ZUZNRjZHSXY4RXZKWFpXTWVqM25kckNQUmtiaE1EUWNsT3RLaC9qUklYZkNYanF2RTB5L2EzRm9xd3AwaG9qeEZFUHkvRHdKNWk4aWs3cEM1TWhpd0RONTFhOTUrUnJTb3FYMktMSG5tYTlyVmtmWUVwaldGcXdIdzFQb2ZhMWwzMHRUZWRlYm5OdWpRMDJ1VzhCUjdzeUkrazBEei96cjlNSWpZVDJCb0JiZmdFU3F2QUpNaEhUOENGNnNPLzRRejEzNGFDV3pwTTVZMG94dllwR3diZ0Vsa2ZQMmliUytuZ24wWklzcFJCTldYanpVSitZTEttcWtOUTh5UTNjZ3NsN210MUV4dlM1MlVTRExSQXlYdGtpNGw4eTQvZHZmUjkreEtWRDJ4WnA3dzFvdFUydFRlQmNaWFMraktVR2hOQTFxOUtuUmFWZmFsbUI5Vy82UDQwNjhUR0IvOXJYK0FIcnowcHo4cUFOYTlZY3g3ZGxhZHU3MzFqL3hMRE03ajcvNWd1cE5MM2ltL3lQcEIxOW9MVmtPdTdFYy84dVo5dUhuUC9xQ1BPMWNsRjZ5R0xsK2lCYlUvSTQrY1VSZ1AzbjMwVXBaN01ENzZSUTdPNkJmRmdOUEdFY1hOTDZJb1J4RUVCZHdYbXNSN1luTEhXREdCdUtkVjFKTmR0U1BoNE1zWlR1RUJSa0c3bnVSVm1IZjVmbkxZMUp4dHZaRldpRGt4dFpjOUtWNlhhM1pETEJIMHpKUDhqS25laGpzOVJNL3hlUEkyd2t3NW5qMURGT0pLS3lHbDBUWWtoNGZWNHJUdlpWSFBjZHB4UTB5dUZCZExUTDV3NURnREtRUWRBSzlCWENHNnJsYzEwemhRY0pqTWwzM2FkMGtNMjZYa2tmQXFIYXhrZGM3cUY2VUtSM3pUcE80VkVaWFdNMUdHSXVoMFZtSWd1OGNBYXFhRmNZRzNyVmRVNlhrZExRR3ZlTzFJNHI4SitlSitsUk9pM3VVSytmYmRXb2Q4aDZJdFUvT3B0VWNXYVFsVGU5ZW9yM05aVHJxK21GSzE1clZXZU1TQmhudEhmUVRIL3lzNUhOQzJhczNEeHo1LzMzMzNQZmFwWm1yYUpyeEFWcUpiRkFEWGc2LzVENUE3SDBQTm4zL3NOaDU2VHZEWjM0TzBHSGxwbjduZGNBZDhJNkJSd1pPQnc5c2Urenhha09jRDlkSUM2ZjdSYjBTL1M2VStkL2plYUwwbHRqWXI1QXNEUEtzOWh6RFlpM2FqTHljVEtxdGZyRWtoQU5tK1YwUTRPcENwQ0pJQ1M2eDNFVm9ZbUxBazF4Y1dnMlhSSERoMlhRZHFYc3JpbnRmTmdIOTNWcUxCbmQvbUdRengwejA2a3lIK0FZZHB0NHhncUlabGF1OEJsS3NXU3cxYmZpR1VtVjJyM2R0SFBCbHdnNWw0aUhYeHdEbXYwaFNvcmIyb2dSdFowVWFKdDI5b3ZBUlRXNzlOY3hoVmc2cUdNWTdrUEp0d0hZd1BYYVpXdXNKNHR1bGl1WUF0QlB2azlLOTdwNXpKVXl6SE9ZRm5pQ2hIRVV5NitMZ012S1JOQzBpekhWdDdyemlRYUdqZVljZlcvQU50SFBHVmgzdnBsdnJUaHlQYVFzczFTTjBNVDFxeFpXcHZGNVBoL2tEeEtocXBWRXlPV216RE9PZmZWeG1WcUo3dEtRaGR5OCtvckMvVlNwdmpCSFUrNlRwV1h4K0dqK1JKNFB0c0Jad2xYMStsT3hQTTREMUdiVFV4TFUxeVpoOUtEVTFUWWFtczFucTZ5UUppaG9oeUZNRnVoUjQ1ZTN4a1F4bkhUeWxvVEN3R1JORmwvcDZ1eUxON2pSenRHZ0F0bzYvYVBXa1poeGljUnhuV2dSN3E0UFZtQ0ozeXVaZWh2ZlE3RWI5SmhNM0lyZXREb0dZaTZVeG9JSXA2Q2lORmJwOEVSRXZvMCtWenFvNmUya2w4Uy9ySTQ2b09IMnQ2SmRIU2VYSzBCU1dneXJiTjJ1c25ibDJiZkk3T3FVYldVd0NkdjdiRmVvYUlobWpMcndnNjBTUmR3OHk2ZGlZRmgxSnIydHYxeUs0ZWt6L1hJbUFpMlhNWjBLU0poaFo2VTFNWGd1QWV3NnlJeTJvY3pmckphVmpHS1oyWm1MeXFSY2hiOWZManBPbkljVSs4NlpuQUZsbFlEMjJML1ZYOW9ZK0ZxV2U5ZTdMdWxRUU5WQ2VudlR2ZlpJM0MyYVpmNTZMUnVqMEtxUEZwMlNHSDFCRnVoZHJlanE1S3FKZ2hva2FtSWxBbXJJc2VPVHNhV1VES1dvRDJmaHdkYzE3WGRtMkNQTCtoL0dUdEpWck1JTDVIUk05U1U2bWhHek1QWFlDbDdmM0lGMzgwWWVwRmZ1VEFFbW9tTmhQYzJCc1dNR2dOWVF3RW9BN3JueGF0S05YdU1LMFh0S3hLem9pdWd3OXRQQlRDV0ZMZFBVYVdQdEFkSk0vNVJoU3d4QjJGZnNKTDB3eXVVQXozMWJBZStHU0lLRnNSbk9SeDVDeVpiRnBweTVCVzF4SGtBVExlMS9SZGlmblhDUExrdkhMZmx0UnFHVXVkeFVRL1o5ZnFpUWRtZG9HWjU5cXJPUG91cy93NE9Vd21FVEZ1dVZ6OE5NMEdyTzEvWTllYi8yUFg3WldsSzhFdHVaU0dBaklydGhXUVVHcU1uRFZLQUs1d2VjUDIwdVl4Sk5jWjFmN1poSGduR2FPV2NDZ1NxUC92bHVYNU5md2lRamU1OFhJcGdyTUpQRFJPT1paZzdXbUYzRFZ5RXY0bDRyMk9OaVdXa1ZnVVJwWSsvK2FNMGloZkloKzJGVGhyVkVERzRRcmJLRFJ2YWU5bm51ZENLZ2dicWhGcU8zd2FCelZZRCszNnpNQ0JrZ2JCeW8zU1VFRDJoY0h0cW1ua1JDd1RPTXUxQVFzUG5URzFPSW1NUlUwK3c5REZFZUFmOGdUblU2enNLQmVSbGZsRmxLTUlLY29BdkJIUzNyWUxJSzFjN1VVSWZXVFg0L2wrZWo3d2tsakVEdkcyaTZnTTcxSVlGanhVRWdPbVNqVk9CTkJ4NTlxTFdPZlJYYTlxeTI4eE9URERRUTNWeFI1YlJuT3J4cEFtdis1NFNlZ0VnaVEzWFpScmljT0pJclNlN045Y2FDWERHbWNUZ2pCL1YybHEvZHRZZmtZc2dTM3UyWDl4d09DNWZ6YUlzRTBKYWl3RVJJZ2xvbXhGY0RYMEZkQktuemJyMnRwcjZ4VG1aRmY4Wm0rYTdIcVR2Q3NOcFpDTzFObW0xR05NY2lZbUZFTmlRcEZGZmMzWkVDRG5uV3Z2NWdxTmd5eHhlK0hFREFmQ1RBamtsbEprQVhMY2FaQkM5TVZSN0FGQkFBTlgwWnhRR0JxMTRsNm5DNjljV0dzdm9iZGh4cGpuQkFPYVp4L1U4SWJhQ1ZEOERCRmxLNEtqTVhwUS9iVnBPTFJYMDFmazB2WnZuM2ozWm5SWjhleERoc0xEVzFjK0JMekxpNXdGemRFVVRGbkhLZ1U0ZFJmYXk4NjhMNlltUVFvL0JNQWV1eWVJc1hUSnNpclNJTVc1TEFSbkdWYWNYVmRCUXpqZE5QNXVHakFYZWtrd01aTjJ6REhjNEFxQkxXYXhaY0RTM2d3UlpTdEN1bnZZRlR2ZnNtamxhdS85WnQ5czBqMXlkTWFHMGJ4OEVYTlo3ZCtHUENTRFlzeDMyd2ZYd2hRdWdoSW10WmVkZ2JkZjQ1Qm9SUkl3RThMZzBITjJsL0xyd25wNHBtMVdYWi8yTnVWRWFDUTdxQ3dpcFpXSm44aEFteU9ONlB4ZWt0R1dkNjAwSTdsQlpHQ2ZZbVdJYUppcENIWVRkWVFiM0crNHRmSzBGOHI3VnB1Y25vZnZjT1FhYmZrUy9GQ05zaVltOEc5N0RodU9tUEttM2hSUFMrMWwzeTFjSzhOMTBBYUtybmNqUjZzV0NOYkQ3Y0phZUdZVy90S3VDV0c1VldFRjJXdUdoZ280c1BOQU5SR090KzV2OGxXRXQrSXEwcFozVjNFYVpzWHdNMFNVclFnV1pYeGwwYTFpTEJUTkZ3cGFKMDQ1YzFEN25PVURuWFJhWDJITittckFJQ1l4ZUFjeThpdDVIVUloN011MUo1UGFHOFV3bUpwaklpa1ZUcUFQd21PaWozdzM4d2tNZ1phUFpXUGdOTFVOb3ZrZFFyK256YTRtekl3THBRQXNCbXZPYStRaG9ybE5Pb2Eydk90Z2Y5clMzaUdZOENCbks0Slp5Zk9ZalNIMUROc2IyOXBMTGRHZVNTMlZBNG16S1NDZVFmTlJpRVVvRXk5bnFxVmxYK21McUV0N203cEdvbFRkbGZadVVUMXJuOVJXZ1RLMDZncHZnSjVSRkZOTXRabEtOWTYxd251MHQyVjJPOVZZTVlCSlRNdGRjTlBSM1NZZFk1Zy85RG82ZTdhbUF4cCtFV1VyZ2s0a1dvUjZ1WTQ0TUtTMllRTmpXM3R4QnBOY0d4ams3TXpQd0dkMERUYy9tN01vSHdQUWQ2WmwrS0dWYWltQ3RGSlg5dGRJVnFuT3FkZU9iTTdDOHh2cUNTNFdkNS9GME9sQmJqbHJrbzR0MG03dFhTZDN2Vk5jR0N2bFJvaHF4ZTUvbHBKaUFyaGo0S2FqdVUwR1FpUEloZEtxV0xZM1EwVFppcUNSeEtsTmJHTTNkWWllN3RqYUMzMHdMcWh2NWpEQlZqbVZWNXlMbkZlR0dZdXkzRnREb0JlTmR1aEc3b3dGY1dlVjdZMWlzRGFqWWhwdS9BRG9nWW96YklURmlXSkRiZ0ZOTUJTMzM2di8xT1FzQkxNWlNxNGNQSjkvQyswcjFzQ3NXbHBwUmIrSWNoUkJhM1dtQzBVZmFBQXoyVGRHQVEzYU9rV3RiOGEyYlQzMktDK09oekpYVXZzVU5aNUlDaCtibnFXNllISVNiRVExN1QyZ2Rrb2RZYk1JaG1jN3l1RHQ1TXpXaENqMXFLNkcweGVZeTA2dnBDT2tBalJZNThCSkxHaWUrTzd6YnozdXNMODlVM3N6UkpTakNLcUZsZGhuR3hPY0EyUHYzeVJrVzlYbHFhK1N3MUVLS0FBZDh2aEFwTTE3UFFtSk5aUXBnZVU1eTNIQXY0SnoyRnhnQUZYVDNuazYyZFNMRlNZREJYSXR0VlhxR05QWlJ3T3JiU0MzQmdXbjl0YjFuUVYxWEM0WmRjYWVHYnI5VzU4NzdPZkhqUGRtaUNoSEVXUUxXYSswTWFRdGJUV25qcWt1U1VGbFA5RkRrZFh2V0hXOHNtNng3VlR5bDlYQkpEL0hLOFBFcExiV3h2c1llaU5XV3RQZWVoTkI0eEpjaDFpZHpPbXFLV2ExcTJmUjc5VGFvWmQ3MHFnMlNCVXQ2NUtnaFBkU0tHTUZOTnorcmM4ZDl2T3lvYVFJcEF3UjVTaUNhQ0h6ZFdLR3RHRThOWURvem9pNjZvNlE3Zzlic1VPUmJaRy9VSGhXaWxuZHV1WTF3NmZiNHpob1ZtN2dSRFg2RXhRaGw2YTlVWVBHQjA0ZWRkQytVZ0FSbk0vbkF2SlByUjM1dGZEQ2xDT1dmQ0EzQTZCQVF4NEI3UWUwRll6U2Ryb3pWUHRFRkRHUTFKRG9qd2t6UkpTakNMeTU5MEVVYjhsdUdrWlFiY3FvcXpKdzRPTWJJYjVMNTllcXVVR0hnWHUvckFncU8rSTREZVVDY3dodWNRWXhoU1hPbUcxUzBESzE1dXE5T1EyclVGSzVUM1M5RytUWEhRSXRIeXVGQWVwcDZ4QmYxUERvV1Z0MGFaSlhUTmdpYVRjSjdidGl3N0x6NWhtekRCSGxLUUpyQnZ1dHJNL29NQndhTXBBODBiZXFaRVpQdEZEZ3Z2WjBORFBOb2cxcjJsZ00xU1R2dVJ6cy9aQkFxendodVVsYnF6ZGh1UFNnbk1sQ1lBNnpWcGdaZUtZaGM2amhqMlZtdFFrQlg3TExGd3dqVG1lUHJzMDJkdmw1ZEY0c2crL1JxV08wemlmNWxXMGQ3azhmR0I1bWhvaEFlcGVUY1NvQ0xYc2pCSkUrVkdZMURtbXAwVUpHdmk5ZzRHRk0zWmV5MndZK3l6Q2wydEtNelZET0RiZVIzd3B6SlhYUEllclRwM0dkRUhPWlpsQkN3TTVWbmdHUFQwbTRQOUhXbHl3L21sMkNodlpzMkZEb0RpdWdCdVNzalRMV1BBYWR1eTUxdzNRMTVEb3hGTUxKNGFOQnZxbGhaSWdvVHhGQTVTdVFnK05RbVVhZkppRlBwYkNJQkhqVXNlVlVyTFlUS2x1Z1Q5bjA5eVUyNUU0TjY2T2FNeEovT1VoeERNOEJoNEcyNlltZ0s1TElzUkpLWS9xdVJTRk5NdzZLVEtUclNYdW1pbm80NTZrdUdrb01WQlpWNlVRcDVkOHVLRTBBUldqZmJrSzRjekdzZ1k0eGZoa2l5bE9FS09UVHZZeW5ybFFwdGszMEdKNGwxNDVxUm5NNlhQM3JvUHR5VlFLQ2VoWURiOXNZczZTMjg3WDdOR0hEOXJLUHE5YWI2bWwwR2o4QW90N0VoRGo0bUdWVm8ydkhzWFFzVHJrRitLa1ZveVZRRmw2TUFSOUQ1ZzlHbEtqeWI5Y1MwMVgvR210THVjUHhCUWJJL1dPOFU1d2xvanhGd0NjT3lHRlFveDA1eFZoSExycDVyRGNkZzdwRDdWN0dOU1FYdERjeXFZa1VzYUUrSVNOSHhYMXJKQjBvQUJuYUczVW96WVAwZ216VlhYL2xyMW9RUGRzU3F6VVdCWDMxMDNIME5QVk96K21BMExSc1NGYTRiRzJaUURrczlDSXBIRGVCanp4dG91Nlc3TXBCWWxIMjJjc0ljR0c0U1ZoM0RMMnp6WmErQkdhSktFOFJjRFRzNkpLekNSczRsTzROTzNUcnE3VGxHSzNZRXJ4TkdndjZrbTVyc0VOTVVQQ1JNTVBaRXhWbmcxVEgxRjcyY3NXQ2NOMEVwZFI5MytGeEtpVDVpWnZManFWZG9ja1VqV3Rka0xrQ2lVN0tzUGE0MHltSXhHSHpSNkNmNEE2UlhFUjFlQWpuRXlwZDFpWDBqWG9RY0NqNEdDMTV2TW1ra3ZhM0tRaFJXSmFJY2hRQksvTzFNeHJkakNTNDNCYkZCNW9kRmpCK1h6RDJrd3pvK0xTWldRbVBFWFowYTRycHZNdHI2a3F0S2dGaHBISytWSU5LVmZ4T01RSU8xRlQxakkxN3VpWTk5MmlwaVk2MEpaU3FyZTBDZEFRcm5SSEx0REN0N0padFdLMHZIZE56ZUdsSlcwVEt5UW9QdXlrbTRrcGlqSFlnS3JTQW1DelgydjZWc0FiaEsyZzZseVdpSEVVWWtzZEhZVTNTbjErNEtsQjdnbUVCME81ZDRjTkxXSDZJb1BtRUdRU0x1WEllK040MU9nZ3h2bjBhNG1PZmptU3M3Rk9oTCtWVXBFRVRZMDhpZThFU2E3dzZsUHh0Wm9rN04weEcyRjJZQmQyd1ZiTmp6K09lSHNMTUluWFNNaHBaaGw0dUhBcmJ5NzlOMHNleURkb2RzVDZLYjVQa3RnZWRIQ2lrVEJGbEs4THFDemNWblp5VWVnNk15ZU9mWm1rbnQ1dWhEa21iYmRJMFFndjl4TXlqbTQrNm1ZSkU5OXdsR3JSSFBkTVZ1V0tzMFRXOEx1U2g0ZWxKYWdsMDJlcGxqRnJDNXhZNTJyV0tuTmxPTXNMT3NremdIREVFUXRmbnEyYUYyQm1PTVhGS3lhRnBLcm1kSjN1SlUxaVA5eGpkTmpPNk5mSWU3dmQrWEQwUHlHNTNSVzVyS0Y2bWlISVZJYnNsclhSTjdySmhvRVphZ1psY1RhOTV1YnVMTGN1SFcwcENLZy80VEMvdDg5SEFiRGVWZTVDdDhqWHlEYTVuaTR6bzVleGZGYWVIWDdJODFTNVRiWHgxSmNqMDBoMUo2RmJHNUI4N0pSM3dlMDNzall6NThwT1UwWUdPTTY0MHdxTjBXOWJhM2tuY3BvL3plZFZodTdpNTYxaVVLV2YxZUR1UWcyVjlabWFMS0Y4UkF0dWtIOHJoL0xtK2pLZW8yRkdwV1ZGTm9kZ3BXTHl6T2d6ZjFFVjJwZWszc0RoU2NYMVRyMktsRisrbWlrUGZvY0g5enBleDBqWjlyd1pxWUZvMXN5SmRKdlU5aFZrYVJRK3dCZnorbkJBZ3JWWC96ei80UzVRWWVmeWQ5N3pPSnBPYmgyc3lrRWgvUnpzRGorYjdCZVREbjN4eEFubjdQWnNDTnJZN3ZxRUkwN3Q4Rk5Fdm5lSU5LL0ZtNkE3NUxMSzlLN0FrMjBoOEtUZ1lPU3U4b253UjVTc0NXZzY3dHZpWVlVRS9uMUdqYjIyTSt0bzRlS3BoZXU4WlJRK1FYNkFmWTgzNGJRb2NxWGo4ZVVZZEkwT1hPM1VsYXhyMkY4bTFhYUNhbVJhK05MZHRndlFjeERuQ3c4bkRrUTUwcG5VT25uUmlaQUwxblkzZ1c1cmpmUUdSUWF4TVdpY3M3R0JqUHhNL2lnLzU0SnNjdjlNU0RzSUNQUnJ6ZkhoUXErVDZidjFiclJITWFGTnVmUU5FbEs4SUdRMFpSWXM4MHRISXRqeXpWc3dzenJKMVNRTndwQWRHVTNXOFA1L3hJeG9VRjdFKzhtK2YvVUdqbXNxc3gycUFDZmtjSzRDOVp0ZnRDaTJkV3VoK2RuZ3hEWmFRaHdpSmc0S01DK3l6NWZTajZyZjV2SGRKMUpIb01ZT1dGSFFQNy96OGZmakN1b3dlOXNsdDlMUHI5SlBvbHh4MVN3Yk5OTW1kVUZDMkdINktZUGJ5NjFua01HYmZtTG1mSERWaGJrSXZ1UUVORUZHQUlvUTIreEE1L1BFb2VrNk81VmxKM0NOQk5IRTNSYzV6NzluTFR1MS9OdS80WVE4eUIxUDFsWmZydmJiczZ2N1NqU3p0alI2ODkvRG5SdjdLWlpVY21MNVVXV1NQUldmbUhjM1BiTkthS3k4K2ZBbEwwRXdVUGZmZW8xZXp4SzgxYjA4U0xKZjNwMVZreWdVb1FsNTdvdnpMMkVJM2M1L054VThKZkhwUGZtbEtoempTSDNxQkE1Z0RxditZMUYwa1JqbllCWXFINXdvZ2p3czE3SUhNdUZvZkoxMHN0TERqMDdnKzhJN21IUzhmNWJSY3p5a3ZyZmgzZmtYcTcvRjI5bTVPdHM2NzRST0Z3cG1jYUh1VGEyeEJlVUNUYS9SVXRsVC83WXhmMlQ0dXg0MEx4NjFaWWoxWXFCS3BuU1pTYTNaSTlUUXhkK1B6MGg2ZGhqNzA5TWVwcDRHaHNuallzWjhhbGtXNG9rTWwwRHdWWXJocEI3bGQ1aDdsVkF6VmFXSmlNZmZCOWtTNHpUM2JOQkV1eW0ra0xnNVVsays2b29oelBjZDR0akFHdWQyc281dzZTVEFHMmQzQ0pDOWZQUjJkMzdlZVdaNE9yazdNeFZCN0RITkNZZ3V4akRrWmljUHZPeUhoRzdoNmUrOTBNSC95OS9kUFJ6OHNMc3l6c0ZaaHNleUdvYk5hSnZTWWZMSG1iZ1RzV3BtaDQ1TjBlRDNuS1BKSmFFK3ZiazBjMFNtQkJYYWNWVk5hbWFSSFkyL05hK2wwdUwwUXZ2aXc4VTAxRHNZcllDZnQyWnVUYUwvOTk5bFRlcFozMHU2VVVMOTlyZ1FpcFpBbzViY0tTdUdrUkNMOTA3SzBsZGluMDBOcTVmUklOL1I3YmFkSGVQbWMxRzlLZHlpLzN4UENPTWg5RVdSQ2pLQ1pSdGpyUjVOajZPUXR6V1c5dUhKeThyYzZoZWNNVG84RUZtNitaNnB0ZVViNTlJaTU0bVE4RXRpLzJjNlpMVmh2TG94SGJCWFZVeUdCMWZEWGJVNEZ2N2xNTkc2MjZaamI0MXNab1hOcXduZWxqTUppNWd1UnBUUlJFVGs5RXBpNXVaNFdEMi9kaDJDblI2Y215TW43QmhOc2JPeE5QWFJUOVdiczRxb2FxQ1JRU2FDU1FDV0JTZ0tWQkNvSlZCS29KRkJKb0pKQUpZRktBcFVFS2dsVUVxZ2tVRW1na2tBbGdVb0NsUVFxQ1ZRU3FDUlFTYUNTUUNXQlNnS1ZCQ29KVkJLb0pGQkpvSkpBSllGS0FwVUVLZ2xVRXFna1VFbWdra0FsZ1VvQ2xRUXFDVlFTcUNSUVNhQ1NRQ1dCU2dLVkJDb0pWQktvSkZCSm9KSkFKWUZLQXBVRUtnbFVFcWdrVUVtZ2trQWxnVW9DbFFRcUNWUVNxQ1JRU2FDU1FDV0JTZ0tWQkNvSlZCS29KRkJKb0pKQUpZRktBcFVFS2dsVUVxZ2tVRW1na3NBdElvR0ZIMGhkZnpqbHJwZkdVbW1FcGl5UXFubWZCRHJ5bDhsbDRzaUhPeUY0YVN5VlJtaENIYSthS1NxQm1KRGI3N3JuajEvZkp1VDZ3dzgvL01rWEUvSjRVUm9sNDVmR1VtbUVTdTVnUmE0a0NTd1M4bHBHYW9Qd0h5UDdTZkpNU2JTUFNhWTBsa29qZE15T1ZOWEdMWUY1OG9La2lTMUNSa2txbnZKUEJKYkdVbW1FeGowSUZmMWpTbUNXREpLYThCRTVpYzQzajBtcnBHcWxzVlFhb1pJNlZwRXBXd0lId3RDMnBMdmJlS3JzUm9yUks0MmwwZ2dWNDcvQ25wZ0VlaGQ1VTRTSW56RTl1RHF4MXAwTmxjWlNhWVNjYkZiQTZVdUFuRWw0d0E3bjd6azNqU3ZUWmFzMGxrb2pORjE1VkszN0pEQWpZcnNMaEFpVDJ6L25IRVcxQXdBQUhpaEpSRUZVdzU0SXZEU1dTaU0wa1c1WGpSU1h3Snh3RitZSUVVcTdmNzQ0blJKcmxNWlNhWVJLN0Z4RnFrd0pESi9tMUJEdXZjQ1Q3VXRsdGxDWVZta3NsVWFvY0JlcUNwT1JRR09idDROdzd5WlB0a1k4SVc0emZ5bFNrN2dIc1JUQ3lFa0lQVERkR1J6U3ZRb24rc29tRjRJSzkwWS9ac3VsL1IwMlpKejVJSlpDR0RnSm9iVnBQeTBQNmVDTmk3TWFQeklBOTR1dmFkN3g2ako2b2NLOUtXckwwaXFuaXNZS3lHQ3BXTHZISUZTUDMxYXNqUXE3Z0FUcThjK1NKNkM4cmFPN1lySmRvS0lQVllWN1V4aXRLVDE3eTJBcHhXTW00RGlFSGpqYXphUjV3eGZPM083cVFwdHVmdXB2L2s5LzhyM044Njd5Y21EWVR6ZklYdFI1WWpkYUpkY0wwUHdmZi92Nlg3b1hlbTlkV3JqWEtvbVd5SFI4d0F5V2JCYXo4OGNpdEVnZU5hbDZCR2NpM1VDNVdSRU4xM2xlWkdIVEhxSFh0bDVRTEwzK0tVWkIvRG04OCtYdk5nZ2NiRWNiNU9ubGF3TkF1K0o0allIaHppd3ppbWwxMThLOWRzV2VjZVRzUytUd3pzZnV1KysreHo3VkpOOXBveGJKNHlTbWZ0MzVjOCt6YW1ld1pHSG1aUDJFc25ob1hEUEkrZ1JuSU4xSW1UbHlNYzN1TWprTFlKTU56QWxzMXJ3K3NrbjYrbnUxMWxxRGFKWTgyVDVIUWZzRnBza3NveVhPTmlpQ1dyaFhBVmxxVmNhQldiYXRNZmEwaFZva1c5Zm84T1FYelBwK2xreTgzSnlYVUNZUHE2WlVmWUxMYmYyMElxd1F4M0dXSVRzbCs5Y1AvenNNeWVENG5DL2VpL3FIdCtHaWR6Njh5VUZjU3JRR3c3QkJEcE9OY1o5Y0NXNW8vZlYvZ3BtVjVudERoWHN0V2dka1Y0Zjhuei93UzEzR3pxZmYrYW96ZWtIUjlILyt3ZTltYy93bDdNV2tkOUQwaXd3YWZwWU10UHlNbjFBbUQ3RjRrTU5hOEFrdXYza1h4b2RmR2QveFBadXVrb25CNnE1ajNIMnhRVytTdzVOeDhpQmh0cTE1OUx3bytxbEVZMTRtS0s1Q3NrUENsKzZPZk1ZcmlqUHZzQ0puVXdoYkt0eHJsdFdiS1VOZHA1cjJweWJhc1hKMGdSSGVSKzNYa2ZrK25ZeVhKUjBwSkoxSnlNL0RqaGhKMFlaVGNLS3cwUDJOaEJ6aDM2VkNsY3BHN29sREFocmhyb0FSZWVKUUt5MlU3Tkc5L2twaVdCZGo4b0Vla1k3Mkdxem5nVGhPM25ab1kwWkRHK3Fac01McXlOTzlDc1pTU3c3M0NJeWtQV2VyWGtnV0RxbDh3QmRGejhKNDZtYmV5MUlJYVIwbms1Q2Zod1Y3U1hNS0xtbm9yMFo2ZzNucGg4alJlNlA2YzhpMXpUek1jWllmMkxNVFM3bzRaMWc3VHBqR1pMWlB0MHZ6Zkh4L241eXY3OU1nR2J1R1Y2aTd5eVBxTFllQ2NUelhiVWRYR1lIZ0RZbjJIZjVQbHhBNnNVNTgwWjNRUUZLcE5ZbXh6L2V5SkdzRUpqSUpaZkRRcFBMWExxZmdrdkxtNFFVTk1TZUpqakxzWjVIVXNwWlRzOVRpV2ViakdpUlhrK1dlMmt4NTR0QkFLSkJwVUYxZDVnR0ZHc2pWV3FMQkI5RDlybkJmbStiK0lxK0Z2c3RKOE0yMXVwd3dHbGtvM1ZVdGUrd2tsbUxkdTJvUW96RWZTNFdieXlTVXdZTjBBbm1MVHNFbFplaEl1Q3YxRStUcnJKYlE0c0lkS3FmQ2Fub1ExNFFtWVU2ZmRJUVBFdTNkVEpqZGh5VllGWmFkZ2tSRURsYitVb0lTOXJmbmNCSzhJZEZsTVJzMTJ1dlEzbk5hL3RoSkdEUGRBMWtDM1UxSnpNdVN4QWhNWkJQSzRHSE5XdE5jZ3VNOC9BeFkvNkZBZnJCdHVKQ2dibkUxRHF4WU1sb3QzZm9XTjVYUjJzbEgyTlRlSFdxbU9tcDRNU2huV0gvZ3VRMktkQ3dXSG9kV0NUU3VhbG1WM0JMV1hvRXdoMXkraDRZUW11d1RZKzJrTHVpMnJPdGxTV0lFSnJJSlpmQXdZdzJ2UzNDQ2g2K0E5Mzh2TXRuM0pTSWl5ZUJzTXh0M3JLWGQxRm1PdGxnS2h5Y2ZZVk43bDZpT2FpRm1kSDJYZFc3T1dINXorNHNncHhFSzRqUTgxclJseHNzWXNta2pjeHYwSThDWVBhV1Z6a0FEMUJ6eVJtbTFHa0hKYkVKWlBNUmlNRms3VHNGSkRoQkdJUDlFNXJJU0hiVnBhRnJXUGF0YStXWDkxTmdTck8vc2FweDhYcG5hTzA5TmJWMDUwM09FUnpjMkRHOHh0NVBRRWZFS2tNS0Y5M2RCNVZScTBVVjdBd09sVUU2UWFwcXhPNndtYW1EeE1NYk5VdUgyc2dsbDhkQXhPSEFLVG5IemZuRC9DeXJyVHpWVkxLTmpXWGQvcFhHVWJOZ2U1NHcwSnUyVGo3Q3B2U3RrRDExb2k5bUJoeFU4QU5GM2FHTkdaeEhnVkFaTzRHMTU1dHFjaS9ZQmNmZ2VnbEtCT3h4MncrSlRmMXJ0d24wc0ZXZ2dRYzBrbE1uRDBBaEZPZ1duY2ZPN1lQOS9hM2xQRW42WE5CUTd4WlpORDhYamdwZHR5NjlXOWl3blNUYjNkM2MzMFdWNnZWRENWTUxVM25YbUUyNEpueW5hRWZPMlpjaFlWZmVrbkE1NXh6UFhoc3BPS0hMN0x0OURGUWVuRUpaUkE0bGExSE5RVG8yUHBXRHlBakdUVUNZUHkwTEVqSlJUY0tJUmV2OFlCdE44WEtpWGlqU1dnazJSQnNtUlNKZDEveThteFcvWjlSSmVsNmFXb3d5Rk1jNTJraExzRDdlSXVzdzJHWUtwdll2TVRtM0lOYnZQb3dGb2FTK2hGL1ozYUtwTVVxa2xkeElta1k2TGR0ZmxlNWoxZ25JMDFMcXBZY0tUMTdUWHg1SldJU3laU1NpVGgzVkRLazdCR1N3c1FIMi8zYTh0Q2U2QlppaGd6cmNOQ2lWa21vWmZPT015UDZJVk82RGRFWTV3anBORTYxTkhTVjZIams2YjJsdGoyanNyR29oNm5DOVlqODBvZW9PanZtRFN2RGRNbFVrS20wUjZKQVoyN0FwbmdPbXJCdFl4TTdCQ2NpNVNFbFNUa2tnb3pmbFlvbVdGcmt4QzJUd1F2ZnRPd1ptY3pNU0VQSk16RWoxdFNtU0hRMHphZ2JrRmMyeHFtaStXb3JCdjdFcnhCRUhFTC9PY3BDaWlidExoMi8vWHQ3RHJINzRwUlJxUGdvMTRiNTE1S1N6eXdIQ2JQSmExeEhadmhobzRhQ2xRMjFRWlZnRHZ6L253YkZHVHRLUlFacmpYaU5sUVRaSXhDQjlMa28zUVJEYWhIY3VITjNpSVd2clM0eEtjemNSNkYwOWNCamJVeU9zeGJ0ZzQ1ZWdiV01mT3pPb3NnMHFMNysxZEJIZE12NlVtbFFBZXpVVlhCUW1qRHRkTEJ6THJTcGphVytQYXk2YzJCdVVNcXpTa1puUEdVQU1YTVFtTEhSb0pacTVLQkMweDd6TEpaWVo3bFp1TFZxRkphcDN6c2FSeEY1Yk1KdFRYblJXYmg2aXYrSWtpbCtCU0xDeTJvSjJiS2JBQ1FHSDViaHN3UkZtRXVWTVlKMHZKMVorVE9SQytySVBza3VtM3JNb04xSkJZYzhDdWpKbXNEanphaFVuZTF0NXpBTThLSTR0QkdUQzBEclZYYzA3VG1aQXgvOEpOVGpzSldMTXZtbWhKYmtQT1JxMjB6SEN2NGFOQms5UXV6c2VTeGtoWU1wdFF6L0xoRFI0d254U0RUc0dsV2FpQjR1T2pORnhBTVBlVi9FSFRXcndGMm5IdjlhYWFHNHpHa2xUSk5Na1YwMllwczkzSTJVMytmc0NUUlZON2sxM2JVUFIyV2ZTN1RlM0RGdjZIWFpqN2FVM0hlcm5ucW41Z2RpOUIyWUNTdVpBTHcyTEw0bmQxd2o2V0NyZVNUU2lUQnp3d1ZZdURVM0FPYm1xd1M5Zk9PQW9TRU9hK29vbW4vWElmNDYxUnFHQ2U3K1ZscFVWdHNraWdTSkJudnFaZEhlbmxvd3NDeFhYSHMrNS83SUliTUZONzE1bWYyeEFyemF4WWM5aWJGYkZmWEFaSmVtYk5vWkVONFlaWXlQc3VrM3hndVlwV25lQXNESThSN29VdnBFbmF4MUl3ZVlHWVNTaWJCK3dqbFVmbUZKeG9STC9YUDVGMWRCZHpYKzFNcWZhTzlMb25UbStwMVl2VGFrdWRUQlB2b1gzdGt0Rlk1aVI5N082ajc5bE4xd0ZralR6dUx0Q3hUZTFkWUh5MVJOZUhRZ2dOYVBXcTBHbTl1anZOSFBMNkg4V2ZmcDBvLytodi9RUDA0S1UvL1ZFQlVQZXV5eVR2RzlaRElSZE53Wmdab29aNkNEY3pnNlVvZXZEdW81ZXl0aDZNajM1Uk5WcERueTdSYk8zUHlDTmlNbWNTQW00R0Q1UVUzRE42WTFkYWNLSWtkZjhST0FRWFV0QUVzR09zZlUzUG91ZXBuQS91cGpacGwxMFdpQk02MEZRWHlTYzVtRGxKN3llSFRjMUYxNXR1bWY2eVhxVFNwdmF5SjhYcjBuQTJ4QkpCVDBMSlQzMnF5cjdVRVBLQ2IzWWJZYVljejU0aFFIR2xKcFRUSkhjdFY5SFhVaDZjYXV0SVF4b2lQNkQ1VEpZaUhDaG9zc1YzbFlwWHJzTFlMdUVGS3Fveis3UnpUSG15Q2RHbXZEelFRcmFyMm1RSi9BRjdodUFFM0hYL1RYVEZjMklTQ3FOODZTZ21JWXJnYXNJTm05ZUpKeWdyMm9KbVY4S00xSytydkp3NlNTdUlYTmM2eFBVZG1ubHRSYklwcXJ5cHZXdlVRN29zaldGZlRLbGE4MXBMclcrcXRpZlZnTXIwRDE4WC9WZHlPS0FvdGViaFk1OVAzaEZPVFZ2RXhqWXBqbm1odjZLYlprSEJIQldkWHFVdEpuOFdTekNIWHhqVTI5VGxhTDFvTi9veW40TlIxRC82RFFRaElZaTV3L2RHNnkyMmQ4a2t4SnIyOHNBWjB3NmYyb0xUV1UrbDZaRXo5NmE4cjBVRmFSekRjSjVTZElvQ0RvelZMS25kTTJ5RVFWRkZHUUNXaDN2cG5INjZSKzNDT2xjU28xSzBKVlRQQkZzNVUzc1BvRnkxV0dyWThndWh6T3hhN2Q0KzRzbUFHM1RrSWRiRkErZThNaWhnZjJ6a1dhYTBjTzhRdXh1TlBGM0VMMmw1VDdKTmw3Y0ZPUDNMdFBLdkMxc3p6K3AyWU1ub09yVFNkVTA3QjhVOEhtSmxHb3NJTHFJckJQbGxSNE5SeDliZUt5NnNZOEpxTHF1NDVoOW80NGl2UE53TFBTYWZQaHhSSHB5djdYUXpQR25GdUttOVhVeUcrOFZnS2FTaXFaZ2N0ZGlHY2M3UUhTY1plWXhOTHkwdDNOdlFOMm5zTlQzaDArdk5XZW5WWk1Wb2tqUDcwRklZQ1I1KzJtZEwzQ3o1K2lwVmFtamFubFhSbmMzam9hZmlUVVVFaDhiZUQvVjloYU5Sc1BhVUFzZEVOYUNneDA1ZGxpKzVhaVJxNUdoWHl4cEpmZFZXYjJrT3dmdWpETzlBdVdheTNvejBqeVhJbFRDMGwzNG5BdTdVcGd1eEFJeHVzcFBPd0laZXlLazQ2NXJLcFlWN01ZN2ZWQXhnVWlUVFhZRmNxWDdpaUxYSjU2Z0JhSWhvLzBxaTFQUGthQXU2UWMzNHRxdDJDcGJIUTFzNlNZVUVSOXQ1SDVoNFM2cEJQT0RYdGJkYmtoZVd0Rk9QeVo5ckVUQ1I3UGxYK29ZV3NCT0dnSWsxa1NjZUw0Z0lyZXJKckorY1FqS2ZGTS9FNUZVdFF0NnFseDhuVFFlV2UrTE4zR2t2RDJIcUxXMkFncDQvZGpyV1IyNGR1ZlA1cEdyY2grdVFRK3JadG9UdDNVbm1BYzROME05dnpZSEZ2WHhpd01qam9TTlZyWkRnV052MHlObGZwcmdBeTVydDdlb3lTT0VXQlh3Yy9YWmUxM3pHZDBOWk1PM3JKRzI1czRRUGNjYm1vdUgzbzNWVWFYcy84c1VmVFpqS1AzK24xM2VsNlNaN015bUlSY3pOaGNkZ080NTFnNzZJWDJDVDZLV05nL2JhQTc0UHg2NlJUbGRlNG81Q1A5RUI2RWVpdHQwOWhvc0lGelhKczdpTkdDRG5UeTRQRGJrOEZCSmMwaXc5Y3BaaW8yVnI3OU01UElZWDA1ZXlQVmZpQjZSSnpZc1laWVRQMVowVDViSFVXZGdCQ1JXbHZiUTVGa1g2bld1dll1aTc5TkxqcFRHWmhIZlp5dFhDQTVlSHMxOWl1UGUxLzQxZXYvVzNyMEVmWHhIU29mN1pCS3VUU0xYRlBZUVZMbERZWGpxeklQUHJJZFNZaTVISnc1YVVRQ0hCSlkzVGg4YVhiRDdBc3FhdlhTTm40eGJNZjRsNHI2Tk5ONjFGdFpIYWtWWVdjMXFJRDNQMnJGM1RaZEpzSE9RdDdmM004eHc0UlVGRDVSRzJIVDZOU2E0dkxZOEdoOEMxZ0tWV1VEQkpqWm02anR6eEpadG1rMnRETzdGcUgrTGg5RmthaU1BRm10L0VyUmFIZUNFSnZtS0JPSGpZa2M3Z3NJamdLQy80T3EzU0FnWmdmN3FHdnBvNWhYV2NGSFlPSTArOXZweUVOa0lzajBYc1MzOFFUaEtWSXIxd1NFVHpjeGhvUnA5OURPTCt3N1gzdGlZNXV1dFZiZGNKWUhlOUxHaERkUkdXWVpDRlN1UCtEajBsSmJscU1HYmlPdnpaNzkvTjVvU1h6b2hGcThWOTd5OG1QV2ljVFJCZ2RLL1MxUHEzSmZtOHY3azhiRWdyMUNnaU9NWkRGOHE3bWVJQVVOUDIydHFScWhFSXFIWEZiL2FtSzZ3M3lidlNVQXJwU0oxdFNqMkdEV0JTUkRFRUtoUloxTmVjRFFGeTNybjJicTdRT01oU29EbHhVbEpBR0MyUmdRYU1STnA5YjZjbUhnMWdPMXdoZC9WczZCQ0VzakhTcFhQYzdjWDVBQm9ZazFkckwwbHVhSzYwTE14STVQS3dJZHNwSkRnMGlXMDJlV0tRYnJ0cldEUGtORjFPWXhlQTdCUHYzaXlLUHVRTE1NbVhnZGFWcGNLY3ZzZ2JSbEk0bW9JVjYxaWxBS2Z1UW52Wm1mZkYxQ1JJNFljQTJQbUxCQkhpUFpOZHBlY1FiWm5oM3NLN3Z3MXVxSENnaHo0S2twZFlSSFo4Z3lReHpVUWpid2VxdExlUTRQQzhCTko5WnRkc2plVmFZOUxlKzdPNzNpTkh6c0dXTDJJdXEvM2JVRVZzWUE2NFV5YTdvb1VwSk15VmtOckx6c0RicjNHNGF1VEM0SkFMOHdYN2xkNVRtQVJjMmx0bXVOZlFRTE5wZDI1K0w0RnJuaGtEM01QUkc3bkxDVWZrTnhqVWJCNDJDSCs0V1V4dzBlODFmVys0alVsN29ieHZOZnRtNXVBN0hGMHlRU3duWDRJZnF0aVpKc1ZoMm5QWWNNU1VOeDJVcGZheXJ4bXVsZUU2YU1PTzhjanpIRm9PMjR2WjZGdndmMXVFeDgzNzM3aE1FQXUxT3J4cWh4Z2NJTTB6TTBxaGpVWStMeFBuN1VCbHRMNlk0RDRHSVgzQjNYakxzTDFnNEtvYnJ4Z1VwOXF5cHlIZDBEcXRyN0JtZmZYY0FsSVVRM2FRRnRBUWZiTXYxNTVNYW04VXcyQnFqa214bnVuWTZJUHdzNmdEdTZtWHBkTmRoMmpSSDgrQ3IyMkJ6TjdaZmo5cmlFNmVZdytjNXBrWlhHdkx1d0gzWlBKNWtOcGJTSER2UTkvZTRtbXpOdzd0cFIzWjh6UW93R2o0ckVocmQvSHhwMWlOYWxjc09IVGZMdlZGMUJtaXJkUTFFcVhxcnJSM2krcFpteTlpQ3FGNEN1ditGVjZMT3JCaWlua0l1YlFYL2ZITThvMVVuempBaVE5amxnNkVlL2hJZ1lmdXdjSWdTcjhvVmNjQnlPY0IweVNwVjBSdy94cGRlNFdqT1FacUc5WXNQc0VVMWx2QXFZcHJBeDJRU3YrTXh3L25aM01XdGQyWjl1WmRLODBmWkorNnNyOUdza3AxVHIxMmxHSXRHQUFOTzgrUkVRekpXMlpkMnRzMXBLODN2QnFuZXNVQWgwNkhETVpNZVZvNm1aQjB3KzMwYU10N0NCVzZtdWJ3SUcxdkFjRjlHVlNkeDhzWVR4MURmckd5SmtFY2U1R2d2azRqSVNyQVZqM2p0Rlg4WE9TOE1zeFlsR1djQVYyNUtFancrMGJlWHAvaktkc2J4V0J0UnNVMExJTGgyUU1WWjhCNEdGRW5CeEdYMzR2K1hIV2dGZ2JCcXVVNUxuNmFiZmZFZ3pZVzRpMmZoMW14aUlZTDdqbm9XTWFqbDc2dHZiWjIrSHVkV1FMMWRWcUpwTko2N0ZGZUhEWmxycVQyS1dvOHNIeUtOMFZmMXJwZ05SdHFSRFh0UFNDREtGSkgyQ3lDNGRtT2VrS3hrek5iUWRRUmM4QTczTWRmOEhVK2h5Q2s1d3VsUGY0dHRMR1FMdVR6SUxXM0V5cTRqTmNxV0JjeERiUjlRSk9RN1VJOTl5Ti9sUnlPdktVZDh2akFYVmhQUW1JTlpVcXdLSi9sdUZCa0JlZXd1Y0R4MTdSM25nNkxlckhDelVnQUZLL1BDQ3lNUjk2ZTM2Rzl0RC8yYkJRVUM5MGIzdDFmUGhtZmZ6dDB1OE5lZ3ZrOHlIaHZxT0N3K2ZlKzBzYjQyTkxXWmZvRjhkemRscGQ3dTJBLzBVTWJUUE5ZbEM2NTRCVFdZdHVwNUMvRGdRMDR4NUhoN1V0OTRTQjh2Zm1zU0diZU5lMWx2OXhUZ3VzUXE0QkJWMDB4SHhlT1oyM1VXOTcwNFJlQnQvTk52NWVjejcrRk5vNjhsUndGK1R4c0NIbUZDUzc3ZFdMR3dZWVIvNGMwenpnWU94WUlJZDBmTm1PVk10Y2lmK0VseWF4dVhmT2FjVUp2ajJPRFdmbjhXQkNnUDBFUmNtbmFHN0ZqeENlUE9tamY5SUxnenVkd3NhOHZjZ2t1K25QOEJWOXZMczQzL1RxNmtZWXBFWEUvQXc1dDNEVUFPWmw4SG9ia2VrSWpTSEE1bjNKZ2xHRE8xUGFLUnJvR09VeUdGK01iSWI2TDk4SkZhNE9xQWZkK1dUbUdlTVFSRzhvRjVoRGM0Z3hpQ2t1Y01kdWtvR1ZxemRWN2N4cFdvYVJ5dW1pMGFKQlR0NkUybndKejZ3UUx2cUJCNzNUY3J1cUFJbW1zYlZkYytIaDV4d1gyd1FKNGtHZk1RZ1NYOXhrZHhnZmQvRXVHNkM1Q1prNmVhSUdjKzlyekUyZlJoalhwTExDWHA0VU42TG5jOHYwd0U2SGIzbm9UVVF3OUtPZG5KNk1FNHlXTTFyTHIrSjVWVloxdWxRVWQzWFJJYVBGRWZxZzFnK1pRTGhzcjJ4b2FlaWZXdWZkb1lHOHlnQWR4d2psRWNJc3Q1NkV5cTNrMHFtd1hNbmx4SDZ0NlpoWmo2cjZVdFUvWFowcTFwVGt3UXptajZQUWVwR3FrUDNpU1FxRUFYWHVqUG4wYTEzRVFjMWIxQU1HT01Iamc4U2tQbGdRUE5UUEJnYTBUTFBpU0xoTDVvVllkMjBvM3BMYzRGTjJoR05BRkhxaXNCMW0wQUI0YTNIY0tFTng2MTMyb3pPSWRsSlRDWWcrY3BWaFcxZnhzeTdtamJqdWhraHA5eXFhL0w0RmZFT1psZUZWRnpUU0p2NXl2T0JUWDBONDVHbHFaYzYrWWtuQnVRdTNVK3E1RndhcnZlSytOS1AyM2tJdGw4ME90R2ZTVWY5dTVxS0VwZDNoQktZaFdiaWNEZU9pSWtjb1ZIRDBSNlg0ZVlEWGJsY3JCNW5DdUNiR3FaMmFYWER1cW1iUU5Nb2gwNEFuSVJRc2w4Z2tOVHVXNjMxRldENVVOUW1iRzBGNzJjZFY2TTZpaVNVYlBxVGN4SVVRWTgreHJUVE1UQ2VhVXc3MzFyekUybEg4YlgyQ0FQeGpSbTNLSDE0SXMyaEJUa1ZYMy81SHZGT2NKYnFXSlEyVitPbHBKUjl0YWdtTjkrbWxZeDB2V200NUIzY2tKS1EvSkJlMk5UR29paGUzdHEvMmJ6cysrUC95bW9SbmFHM1VvelFNWnpORHdqT1Q2SzMvVnlKdVpsZ2pXWVZIUWd1WW1rc3lwZmdqUWxNTzkrK3oxQVV3aFBvblhrOEhDTjZFMndTRjJsT2NTUmc5d25ELy9ha2c2WHR5V1dPeHlCRWRmd1B5Q2w0cFJNSlJ1VDRSZnpnbFNCS04rWm1aTFNFRERpbk8yc2xqUWpSK2p4cjR5cVkwUGFZbDloRWFPR3VkODFiRThoK1RsaWdYaDJSbms5TXkraXRicFlKN2VGMzd2WmJueGNXQUpFSFRWc3MrbGhYdkJacEI5Rkt5d08rUktYUUo0Q0Z5cVN3a05FS01tckMzNzFMMWcxUE5rQW5ob2lxaGlqdUM2L2tObGR1UGdmbHZBRGxJQ0ZpWEh2QytrbjFnNFBtMW1Fc2RqaEIxOUVzRTRKS01PVHFsWVV4Y1FSaWxnQ3RDZ1l5UitweGdCQnhvbDd1VThLNkRuSHVVWml4UkZtQ2NlYzJpbm5JSTBNcHEwVzlzQWVRZGljVkI4bk4zZlR0STZ3dWxjOC90WGFNdjBhZnhWM0p2aU1lQktqclhoN09iemdDM1dtUVE1VzNEQWV3VW5tbnNEdDVSWmR2VkVSd1RneFBldWJXOHc1QmR5cURhZk1JTmdNVmZPQTkrN1JnY2h4cmRQQTRQczA1R3MrWDA2SmtzNUZXblFKR1BMc3NhclE4bmZsdE1uV3B4YTJHQXNNcWdIVU9Rb0dHNDFoc0hWK2poaERlU09XTkg0dDBub1Z4eXVJT0orS0d3di96WkpEdDBBSGpCOUJ3bVZITUY5d24rb0xNV0ZlcUlMRHNCM3FWZmF5ZTNtRGxpYk5JM1FRajlaSE5ENVI5MjhRZUI3N2hJTjJxUHV4VXBDQ3FrMU9vbnFZbUpvZUhxUzdxT0Z4SFU0VDYrUWhNOHRjclRyS0xaQkxkazRMK25KUmR0R0xaYW4vblB4Z1dzem8xc2o3K0YrNzhlVHVEOVdPQ3FhblNkN2lkZFhqL2RDdUFuZ1lVVnVZQW9LTHF2OU5ibGZocWtaWldFZW8yelZqanFzMklBMDBTMXJEN1NVQkZvZThKbGVHcms5R3FUcEdKQUgyU3BmSTkvZ2VyYklpRjRtVDJUcEhYVk1zNWFLTGxOdGZIWGxiVVpibnN3K09XdVUvQjZJbnpEcWtkQnJnRkRRenNwb3ZzTzJaWFBYc2ZoU0dkVGpiVllNTmFSTXRiWjNFci9vNDRZbFlTaXVQd0U4TFBQSmp1ckZCT2RxVDhBZy9PMGs3ZnJHbmNBNjd0Mk9TczJLeHZ3RVlmSE82cVg0cGk2eWlLTHM2VkE5alNNVjF6ZDFnSlZldkJ2amUzZ2JMdHp2ZkJrcmJSTmttODRJc3F4TlYxR3gwNUJBTGZFQWM4VHZ6d2tCaWdvSHlTeGsyZlhYLytEM1V1TGsybDMzL0xoQU9NNzl3NTk4WjRzUnV1dnRmNXcxRWRPMGQ4aG5BZXhkd2R6ZlJ1SkxmQ0xoSTRrWHNFRTR3dE42cXJmcnpYUDRtMzBGOGpDck5rSEZCSmZaK2hhWFBwYm04NW1JeHluc1cxdVZmc1pLek9sajl1OFpUVDJBSDF6R2s4T00zNmJBa1lySG4yZlVNVEowTlZSWHNrSml0NUpjbXdhcW1XbmhRM1RiSmtqUFlWNk44SEhadzVFTzlLWTN0QjNna0RkT2IySEd6VU1XNjcrOExubHczT0FGK3JiWTgrSHpySkxydS9WdmxUTHZYRHVEN3ljOFNsL0RlbGYwTzYxRVdtNFNIQnJJZzl5cjBhOTBGeEZjWnVPTFBKTFJDTFFobWNUc3dsa3JaaGJuanhYYzc0RkJwbzczNTNNaWdEZ0pTdjd0c3o5b1ZGT1o5VmlPTUJLZll3V3cxK3k2WGFHbFV3dmR6dzR2cHNFUzhoQWhDUFlIYW8yMmN1SjA4ZUZ0K01yNnp6OEc4LzkvU0hMSFNIVEliWGMrZGg4akZPUjhhMDA4aXh6RzdLc3c5NU9qcHZwRjlwa211UlA2ekZhN1R4Rm9XZTRWeUVOSEN4a1ZFbHcyQXcrUlE2eGV6d20xSWRuRXJOS1Z4SHNTME1UZEZEblB2V2Q3ZzdYLzJiempoejNJSEV6VlYxNnU5OXF5cS90TE43SzBOM3J3M3NPZkcva3JHeVg0OHJ1Um4zcm11ZmNldlpveDhXdk4yNU1FeTgyOG8vbVpUWnBhZWZIaFMxaUNaazUrdGZRNGFCSEI1VFQ5WlFSUG1qbkgySE5JZUl2anAvU2k1SmVtZElnai9hRVhPSUE1b1BxUFNkMUZZcFNEWGFCNGVLNEFjalpxczB5K3NwczZoYVZZVW1IUXgzRjk0QjNOTzE0K0dnZmxxRDRXcWc2aXYvTXJVbjhkejZjZEZjSkFXK2ZEOEFLdzJJL0JCZURkbkNnTDRwbmV6ZG05RS9lcS90c1p2N0o5WE9xTkM4ZXRtYW8zSkZkVHNGc0hzSllmSzcxMWhER3BuclpIcGJXMHJBVWRTaU42d3hEYTBUWnROd3pUTnpxanpmSTZVQ3Zud1hCNURFMlVVdnVXOXZvbkttcloyR0x1ZzIySm1wOW9XOEh2L0JvM0QwYTluT2VLTjQ5QUp0R1QrU2RMYkdWb0JiOUxKSDNxU2FYT0RKeDZqbThDQmkrWHVkRzZsVWR3eUo1SEIybkVHMlR3eUV6Y1BxYUlXeEJUTnlSU2U2OU10Z09lTkpiWjNHbWlaWjU2emVUTTFGa3RWMTc0SjdQOW02YXdWbWJvbUw2TE5McHBSRk9zSXpWMVJDZTNZcXdwckpHOFZZV1hLekVQd2xLWmJpODlIWC9XMDlETkRqWmU5c3JwN09JWGs3aTkvZmROT2ZXcVlrc0M3WE1XNElUWjJQbG0zZ21KM2dqVjJSYzBiZ1JHYnlJZVY4cDFIUERLd2kwYU02dm52SU4xRStuTTZlbktRZGdYL3NJWm52RzkzUlJPNG9iRW5NdDZSZVdHN05FTndQUnpCbVV6MlNuejZVZlp6STJQWHZ0VzlaakdKOUpwVUY0TkQzdE9nNzB4dGJsd0N6K21HWk5JcDBOMlArQlZtK2x3TnNaV0c5ZkhTTHdpUFRrSkxPaHZHRXl1MmFtMnREaUdGeWFuMnFGYnQvRkcyVHZCMHkvS0lmOWF6K25udE9Jd1J3SzFqRjl3eXFsNm94WS9ORGpsblAvL2lvSHV1YTE5cWI4QUFBQUFTVVZPUks1Q1lJST0iCn0K"/>
    </extobj>
    <extobj name="334E55B0-647D-440b-865C-3EC943EB4CBC-67">
      <extobjdata type="334E55B0-647D-440b-865C-3EC943EB4CBC" data="ewogICAiSW1nU2V0dGluZ0pzb24iIDogIntcImRwaVwiOlwiNjAwXCIsXCJmb3JtYXRcIjpcIlBOR1wiLFwidHJhbnNwYXJlbnRcIjp0cnVlLFwiYXV0b1wiOmZhbHNlfSIsCiAgICJMYXRleCIgOiAiWEZ0NFhsUkJlRDB4WEV4bFpuUnlhV2RvZEdGeWNtOTNJSGhlVkZCUVhsUjRQVEVnSUZ4ZCIsCiAgICJMYXRleEltZ0Jhc2U2NCIgOiAiaVZCT1J3MEtHZ29BQUFBTlNVaEVVZ0FBQThRQUFBQk5CQU1BQUFDUzFiQkpBQUFBTUZCTVZFWC8vLzhBQUFBQUFBQUFBQUFBQUFBQUFBQUFBQUFBQUFBQUFBQUFBQUFBQUFBQUFBQUFBQUFBQUFBQUFBQUFBQUF2M2FCN0FBQUFEM1JTVGxNQUlvbTczV2FyVkRMdmRoQ1pSTTM3NW5YOUFBQUFDWEJJV1hNQUFBN0VBQUFPeEFHVkt3NGJBQUFTU2tsRVFWUjRBZTFkZllna1J4WHYyYjI1L1pqZDIwMUlORUZ3eG91aWhKTmR5QWNFSTdPU2kzZ2FNMnNpSVNHU1dReWNpQ0c3b2lnaGdWbUpJSUs2RjNNQmw2QTkrRjlVbkZVdjZKbm9YQzRZRmRiTUJpT1NQK0t1R05SQXZGMjl2VXZHUzY1ODFWM1YvYXE2UHJxclp6YTN3ZjVqcDZwZXZWLzlxbDUxdmRkVlBiT2VwNzErdENwZkp4ZTBsZDhxZ2xHNXo2dXI3KzFSMy9vSTdjaHdsQ1N2R1VlczNhUFdTblo2dTBmcyt3anR5SEFQSWQycjd0bi9nd1BRNlUvdjM3Ly9hWitRYVVlczNhTldJK1RoYTA5ZStmME9JV2VoMHdldUkrUjBqOWozRWRxUjRSSjVmVEpRSmVUMTRITjRrMVFjc1hhTjJqQWhUd1ZrSndnNUVTUytSZjdURy9aOWhIWWwyT2t1QnFwQTdZMFFZdytaZFFYYkxYcGo1RHNoMVNWQzFzSlU3VXh2eVBjUjJwV2cvKzlRRTN6eUZrK3hYcnRDWHZoNkkyUXlKTmtpaExGdHNRbWVsM3dmb1IycGpmTmJkakJ5d1VPOC80NlF1MEJ0bmQreTFjZ0ZOOWhVejh1K2o5Q08xUGFlWjRyZ2xacGhjcHhQYkVmSVhhQTJ2OEZJRXZKZmxscG5hMWhlOW4yRWRxUTI4U3BUQksrMEdDYUhldlg0NEVocEI5VElRdGdJQkNDdnNlWWFNNzFwdDQvUWpnU2puc1ZlcWRpcnh3ZEhTdjFYaXlaeEhJQjQ5ZW1ldE50SGFGZCsxU2JUakwzU1FQanc1SXE0Qy9RRytlb2NCeURlMUltZUVPOGp0Q08vRWxsaG1yRlhHdU94aUNQbWhhL1dQc2M0eGdHSTE1bnRDZTgrUWp2eUd6ckxGSkZYR3V6UjQ0TWpwUjFRYTh5eFJ1SUF4S3V1OWFUaFBrSTc4aHYvSjFORVhtbDB3eEZzMTZqOVpaRlJqUU1RNzhlOVlkOUg2THdFa1ZjeVFYMmpZcEx1T2xrY2dQU2NlaCtoSGJraXIyUkFLUEJOVGtPZDNTU0tBNUNlcys0anRDTlg1SlVNQ0lQa0xSV0tvUURFMEdrblVSK2huZmlBRXZKS0JvaEdyODVqREczc29BZ0ZJRktyY0xpSXI2T3YzQzlXR0lRalYzUjFiLzR0ZnpKaDlmVFFJdEFPNXRLNURwL3dDSHdIcWZXdktXMEFVa0xtWThrYkJScnRSSVZ0OGFGTEN5M0E3R2dtbGVzWUlOR3VmZC9JRFM5UDlnMWJCdFlISUxjOGM1VlByWGg5OEFMUXZUVDlDTll1SHJnN3VORlBCL0puWGdaNVY3Q3hIaHJEOUNUOTlZZFN3YVJ6SFdWQytyNS92YzQzZVZQeHpsZkpHSUNNZ2RrZVpmaUZ1eUR6QWFteERwaVZMOCtYYnNMczV4bGF6d2d0QWVYTGpoTit6R0RHU2VjNnF0QXBNMDV1NlpOa0IwM2NpazZMRmJ4aFNFZ3pLcjhQWmpjMklRaEFtMitFZXQ2UVQ4akhvdHBwWXh1azRKb3NkVkthT0pYckdJZE85L21nOFpjd1VndXV2YzJzWnd4QTlrSm5KeVBJQWhEREpnVEJQQ0hvalBseWNRNFlvU1BVL0luU1l5U2xpU2Z3ak5VMURHL3lrV2hQVzFjcFQzbmhWdHJDenBrWTM0WUozaVBpa3RYZzc3WkZGWDFDamtRWmJ3aVluNGl6UnVpNFd0N1VwVlZvTnQxQ3ZSU2RGaHNhaFpVcFRUVURna2swdEhvMXhkOUJFNXNEa0RLOG5JbjQ3Z05taXlqdkZhQmdEaFZzeG1mUG5tZUdSbHA1a2c4OFhRTU9hVTBNMXJNMlZpTFBBdDZhdFo1akJScmVkTjhGQTdWamQ3RTVBS2tUWVorSHV1WTUzTFVpRk15aUFoakNlRXFZb1pGV25tUUhHSHo3bldsTm5NWjE3Q1UvazNxVmgxOUNkK3pvemI5WjlIYlN4T1lBWkY1d3RjRkN2SVZKaTc3YTh4b3dPSkhjREIxVnk1ZjQvY0ZYYnZkZ2RVbTNVUHNvT05TMXUzNkczbWdWbmJnMzVUdHBZdkMyVFQxclgzQzFkT2tWTitnbFgwMGZrK0lsemd5dGJ6UzdKSzJKVTdtTzJneHNmZUNRSWpzZnU4Wk9taGlNc3FobFJGM3ROSkxTeHdsaGc3NE1UOEpJN3ExRGhXamhOa0pqcmR6cHRDWk80enBHeVNKMVA3amJ1ZmtsQVhiU3hDMjBzaWFZMEw0MlVTbU5tT1BIWUJEVXBYd0RLeGloRVdyK1pGb1RnK3ZZc0xYV1B1dlJtV3l0WjhNeHk5T1krTzFyQXNhWFY0UnMra3lWOERlTUZUclUxUzZpY2hwdUNTYWV4eEUwVkFTcnhuUENDSTFROHlmVG1oaGNSOFhXMnZ5NXdCOGRzZFhMSjA5allwKy9HQnMwTlVSbUhKdjBUZWRtTUNSeDlBUU5VSk1MY1kwZmZYMGtiQjVNSGo4TUdLRWQ2YXJWMHBxNGpDSUZOUktZdCtuUkE1Z3RqYnhIeFNsTVBDcHlLSWd1TWowUDhMYUd0OVJnU0FSWFMwMk9Ock9DeCtKcDNKZ1BGU1paZ1JrYWErVk9welZ4WFp5eHFuYjMwUU1JNk1VNWxiQjNaU2xNUENLdE9GWEhveEh3dG9iNUNrTWlyTXRsNlBzTTZxZnNxMmw0RmhFeFF5T1UvTW0wSnA0M2VhV1FScDNPZUYrY3lma0pKaEJTbUxnbGJhS3V4NEZzQXM1VUFFdnZobDRPNjY3Z0QrcGd3aWFxTHZ0cWF2Sm9UcGloRVVyK1pGb1QyMTFIeVo4RE9qWGoycGFmcjVkaTY2UGt2eTQydEE5dkZZc2lZODRjZ0VCWGhYc2M1cDdnbSttR1BZYUhvWTRWek5CWUxYYzZwWW5oZ1VDSUpCVHRqZ1czVGxWNk5sUlV6RmtFSTdsZ2hoaVRmY1d3S1dveVlEVk1UZEd3WXhvcDAzVlkrSko1Vy9MVlphaFE0UW9ORXpTdjFKdFAyY1FYWDcxOVRZQjhjVzM3TTZ5SjBrKysxZ0c2dDc5anhkVG1VckFJemFQRktNUlJBSnBnckRLN2laZUU5WklDZHFJd1J3bGZ1S0oyd3l5VkZONU5Qc3puenhPWFBRQTJ1ZVlyVHloVjRQd1hwRTBrb3h0N015aFA5eXVqZFptV3d4Z3lWMnlFVnBMQnVGblRrb2tmSk1RUGlBMlFicGp3dk9QQW5WMm1TR3B6aHJZOUpaMm9xUUN6Y2hUcjIwMjhHUVUxWFBPNHlhZDZ3MVhTRGMwMVJaYVozVW8rNzdQdWRKU2FkSTAzQUo5dHlFK2lQRFVwanNmcFhSOEUzR1pvRlJtTW1qMHRtcmhJYnB5RWx3U21QYS82eUlyM3gzQXY4bkp5OU9DcFU2ZGVPcmdzemxLeHNXTFkzeFkrVGZFOEphQ29tRFZuTmZHWUdBVlIvS0s0aEVwTjFyYy80VDFKSDRBR3UzZDY0OVhBa1JmODdzR2JvZGNIRC9tSkNST3F5NjRXTENwc1g5S3daQXUxUktmRUxNMmJvVlZrRUlwRFVqUnhoNUljaFNPdjRIdmpkeVhIU3QvQzhmQ2NyRUdFMERzSG9LNHBxNG5YaGZVemhKa1hiamdSZWl3WStSWWNCTkl2ZHhjM2hTMHJzU3JPdGNXZTBuVTdzQ0N2USs5YXdJc3VHQmx4Q2tRU25IQWtneUhrdEdEaWdlNGtsZnRrWVdyRDgyRGFDZUdEckNybU8rRlQvMUxrY0tnNEQ2QUlIK2RzSmk2SUd4S2g0aDd5VUl3Z3BhWUMwUWg1ZFlEdVZuWlFUQ1JWRkxOZ01qdzg2M0pBU20xZWlWWG8xdTVDbk5XbEhNbm80R2k1WU9KNk9BNGQ4aEhxVmFBUDhRbTJDWVBLQ3V6V0tVTlA0cm81QUdNUUtXVXo4ZkhvclVpa1dFaThPaGNKaStHOEhpUGJTekJMcVdIbUlwa3BBWE1CdVZvNFl1dXVDZFVsWHoxRnlIY0Z1VExqU2tZSnhncXhpUXRzTld1Ukx2VkhWWEdhbWxCZ3FqQ1BOWUZObkFMd0Z5L3FydWMwRFZwTVhLcVI5eXNnNTRWRkUwT1hRMFBCSVlKL0F0d3g4Szlnc1RaZHc2NTJISEtnalMvUlZ6OHZoYUc0SmtyYnlXUWZNR3ppZld6aHFZZWhueTlNVThSRGxXeXdHVTFOSEt6MnRKSWRFRWVYb0NsY1RWVTcxcTJQWXdJR3lweGYwZUJWZ25LNjl3VEU2VWF6ZURlcXRZTGQrQTB1ZXh3cy9IR2VZWjl0NUt0TG53VC9sUVoyc3hKbzY4azREQmcyY2YxSXlLNFZQdE5YMHk1WlZNdWZEblhwM0kzNllnY00zc29GRmRYRkVFUGMrTyttMGFmUlYxMDFsL1FHTEVNc2RzTUUzTVgwVUFIdTRuVGVpYTdvVDExRXI4dis5Q3lrUHhnekRGTU51RzhEK1VYZi9CUndQaDJOaWx3UjVlMWtIQVlNbTlpZkRWdnJoRmE2aEFTUEQ0aUJQam5BYjEzQWk2T0tGSUNmaGZycVN6ZnJ6U1orUVExR1M3Y1hWZnhIV0pnTHJwTXVSSVdhdk9DcWxLQ011dHI0Mmc1L1RSSFhoVkZFMTAyVFdLWkxweUNUZmNDUWlZZllmS1pPT09EdzUxUzBncXBsSGx6U3ZmY202MEVlUUFhaCtEQ2FHS0tlTllVT0xhcXJuMWthUjhMNmNQdHUwZFQ0NThPODdTOWRydGpWL1p2OHJVT3FYT05pUXI1My9mMDJ1RkR1U3NhSWprdzh5TTJFbkloUkZ3bXJiS0NDeVYxaGdqeUFDRnRLbWt4YzJPUS9YU2twUVhiY0o1OUxsbnJWU2xnNElUN0ZLbXFLUlcyd29GZ2k1cHhPemwzSmlFMUxPV1RpQ1hobW9CZnNwd3Q3cTJHcDhlOVF0RGpUdDF2bVdOMGNnSWJXVENhZUl1ZFh0S3FYeE9zTHFzTTlURmtwUlJXbFpFTTZaSkRFd2RQWHRGeG95N3VTTWVJaUU0OVZ3cG9RU0xEdzJLaUpoU1BSNnc4MEN1RTl5d0dJd2FXMHdjUjNtTTAwVDdZWEpERFBPOGxLd0dSckNhR2hvR081RWFpdmJocjBsU0pYTWtvd1hvaE16SXVBM0JaUHAveWNZZ3NBTElmUXN4bEp5d0ZRUXNCWnZZbkJ3bi9GTmVVMExOWFMxN2hSRFRBWnl0bVROZW1GQUZtRCt1cEZ1VEJ0UGlzWkk2N0N4RUJ1dzZpVEVCWklkNWxmMExNalVvWHNnQktBa05XYStESExmUlZFd1lyN09FU3ZDWHZyUW91cWpOWFZ0bUVnVklxcHlqS1NNV01xVEF6a0ttWWxXVXEzaE5BbHJ3SHR6SUJ5QXppdk16RWQ5QXF1cUVqUEorY2Zxd1hhUE5wVTZDV0xzRU5LU3FHa1lmSFZTaVZXbUpXTUNVdmFvdzZyQXJsTVhzbnoxazhmamk0WTZHalZaazFuQnpSeDFwbllleHM4Q1V5YU5MMnZnaDFYMURXeUJpQldWOXV4cmlscUlyUTBLeGs5RXBVbzdtSWdaOVpKU0d2VGNaR2Y5RkhaQVdPNFpFcHJZbXBqNDZNQVBEVHJMRXdmOXJhU2JlbEx3UG1ZWFcwdE9RNTZORW1TbFl5a0xtVVZKczdzQ0VaNXJFK3h3UUx5VzE2WkFTV09ZbFp2WW1walE3d0ZSd1ZhQzN0WjQ0VTJtRmprSmVhc3ZscXNMdWF5a2hHMTVWelN4TmtkUVJ0N3NXcmk1RHM3b0V4U3lCdE03RDB2bitoaHpSWTVyVi9Id1dRVlhObVdibGhjcmRWWG14cklTc2FFcFZxb3N6dUMrU09valU0aWJza09pT0NTU1pPSjRkVXg3WnNWc1ByTkp0RjRDWmhzamFmVGZFSTNqVTdCNnF0TmpXUWxZOEpTbVJqSW5UUHJTTkx4YUd1TENxWVNCNk5Hd0dIRjJXNVk5SnpVRE04YVRUenVrejlvRUt2a1F4eEM4UWttVzFFVWE0dHFGbGRyOWRWYVpCQ1l5R1Fmc09SQ0RlUm1UTzBuWkh2TzQ2SjZZZ1V6QVRvY2Z4cE43UDJhYUMvaklXR052d0NMKzZKUFcxMXRHMmpvMVMwU0F4bUhBVXVhR01pZENDa1U1eXhVUW5Ick5WeXRrVGpFTUFFNkhIK2FUVXlQeVRSWEJkT1UwbUF5Zm5KNm15UlNacTJ1dHBHWTZVb2NaYUdKak1PQUpVME01QmJDbHR0YlNnWlNZWW5QaUxCOFNmeWxJaWcwQW1ZLy9yU1ltSjVtS2krajZ3U1RzZWVBVXFxYnorcHFPeFpmTFEyaWtEV1N5VDVnU1JNRE9lYVZXaHRDeTVyTTNxN2d4TW93dm1MTnJJQ2lkaUpuTVRIY3hzMkVEblZ2cXRLb1lod3ZqQXB1SjZvZ0pheXV0bWJ4MVJLZWtNMUtSbEJPWnBDSlN5OEc0dGdSMUpySitzbVNkVEdHblFBVE01czdBaWFiRUVwc0p0Nm5ldnQ3U0xzOSthczFpaDdIQzN1TWR6dG4wazVNWkM0SlA2MitXcXpPYzI1a3VMYm1FNWw0S2poT0g0NmN5TGg0ZTJvQVN2Nk1JS0VtWGd4TDNBQUZORVhHWnVLU3IrQmRqZzZ4SlVUNFlzOGlGQzFGUjZEcmowbzFsTmxHTkVwS3NkdHBzZWRJUmswaEtvMU5ETnQ3ZEkyQ1ZZSUZIdnRTemVlOTNITXpTTHFFQlRjR0VIWUNqS2hwRWpZVGc3bW1FNm8xemJkVzZEUGVCdFR1UkRIbVpqT2hyQ2dBTmVQb1FOL05ua0dCR1R4d2JvQWdLeGtsVmx3WW03Z01yS0I4SkNKZm40bXI2Vk4xeWZNQ0lOdGljQVRVTnhWS05qbStydUpvY3Z0RDhUV25VSnQrWTNRTGtqNjNTRkUzRjhUV2FoWlhhL1hWSWx3K01pb3NWQVlXWWI2MEhuNVZwZVd6dTVpLzU0NHFLNUtqd1oyS0JEU2lyUVI1TjBBRXBVN0M2RGJWRWw2NnlZTUJYZ0EzdGthRnZyQThBMS9qNnZLN3VQeEdwR1JJV0YxdEczQU4rbXFSSXhrMVdGd0swNDJ0T0xBOFFLcEFibVBmQ1RxR2Q1NWpCU2tGV21JSm5iOXpRWkVib0lpbXlBSCtDVVV4S2tvNjNrMWRtQXh1aVZxL2ZHWStYTjFMdFFvQzBpYnBHMm96V2lrSVd1SDlZcXFTbERtU1NRS0pKUk9SNndWVzRNTUd6OExhdFFKMVNyVTVzYVlxUjMvcldQd3RkZmduOVB6QTJBVlExWWhZOWlEZ242RUU5ZGVBSEZNWDVZSklsNzBnWDUwcmg3dTJ4NHhiWUpGYUEwaVl3aks2TTZJSStpSjlkY0tSakJvc0toMnVBcGs3ZzJ5WmZCUSs1MmRnQnM1QjRvWG9qYnRBcXZvemZrVU50QWw1WllGSlM3Yzg3UWNsZjE5OUg5d2FtUUZWamFDeTB2N1Y4UDh0a08xcjd6azVpeVJTMHBlNGoramlhVmkwdHB2d2kxbmJ3VGR1Nll1NDB4SlVNdnY0Z2NQVm9KUFgzbk9sYXFxVmJubm03a0IrK3ZESkh5YlZEU1VPWkF4b1ZQVFRBK3cvV0pBYkRxKytCenI1RDgvN0l2ejIvUUE1dTFMNkFuT29Kb3lKb0NmdzV3aXJSZU5JZHNFZ1p3YzBOUVl5NmdIankyQ01PbjlzWTRCMWZLQXROdEk2ditBTjFlQzdNRlB3bHZYUHF5bWNVeWVtb0R5Nm9zc3R2OFF0QTdGbFJTNDdHUVVJTG1wekl2UVRUSElmNmRhQ3Q4bnZJTnMrK1JldXFrN3ZJOHNIVDcxMHlJOThZeEZlMDRQdjFyOTBhRG1JNFRJRHFwdUpTa3UwdmZDQ1ZnMG1IZ2tkYTZSWTB5Ky9RejQ1Q2xNYXZqcnVrMFBrL0Zxa28wMjB5REw5MVFUNDBRUmYvbDhRZ2M1b09Bancrd0xMOGo4UzBHSXlRWFl5RnNSMjl5ajlxUU42SFZ5bVM5dVhYdDcrWGFCenEvOXdtTEFnMk1ROUI3UTF5T1JGOFRoME9QRTJHY0ladXRlL2FaSG1pOWQxcnc4U05QTW1YUmNVbVRkcERGSTJXeFBlRUJ5UGxwbVU2dit2ZHVHUFFPbkNwL2dtTVB3ZjgxaGh3b2xvcldRQUFBQUFTVVZPUks1Q1lJST0iCn0K"/>
    </extobj>
    <extobj name="334E55B0-647D-440b-865C-3EC943EB4CBC-68">
      <extobjdata type="334E55B0-647D-440b-865C-3EC943EB4CBC" data="ewogICAiSW1nU2V0dGluZ0pzb24iIDogIntcImRwaVwiOlwiNjAwXCIsXCJmb3JtYXRcIjpcIlBOR1wiLFwidHJhbnNwYXJlbnRcIjp0cnVlLFwiYXV0b1wiOmZhbHNlfSIsCiAgICJMYXRleCIgOiAiWEZzZ1FqMUpMWGg0WGxRZ1hGMD0iLAogICAiTGF0ZXhJbWdCYXNlNjQiIDogImlWQk9SdzBLR2dvQUFBQU5TVWhFVWdBQUFjc0FBQUJMQkFNQUFBRHQ2N0VZQUFBQU1GQk1WRVgvLy84QUFBQUFBQUFBQUFBQUFBQUFBQUFBQUFBQUFBQUFBQUFBQUFBQUFBQUFBQUFBQUFBQUFBQUFBQUFBQUFBdjNhQjdBQUFBRDNSU1RsTUFtZS9kelZRaVpvbXJ1eEJFZGpMWThUOGlBQUFBQ1hCSVdYTUFBQTdFQUFBT3hBR1ZLdzRiQUFBSkQwbEVRVlI0QWQwYlc0Z2sxZlhPN2s3MzdIVFBqQXJDS2tsNldTRVNFMU9qSTRnYTdVWW5FVlRTZzRKb2Zyb3hQNEtSV1VRRUZaeFovQmtFNlZsSlFDTXlFeFZDOHRNVFRmUkhuRll3SDBFem8rQ25kUC9rSnorelZxK1A5WFU4NXo2cTdxMit0N3FxdXRqRnFvK3FjODg5NTl4ejdyM25uUHZvWnF4d3o0Y1hSNTlqSzRVemtzM0I2TE5ZUERNUEEvaC9QNzN4eVNtMDl2bU5qWTNMUFlEdDRwbDVBSisydVZVQW4vTHZmQlBXT1ZDb1Y4MGZjSHZtQWI0UmhoMkdrNFd5a0J2amZTNXNRaDg5bzZDZUFBcjBycXFobXcxY2NocmFCVEpRbUhMMHJEUnBBV0JmZ0ZVb25KVnM0VE5wMHdIQVFJRFR3K0taMlZJNXNnOXFFTXRmRmMvTXJweXByQXZLdWhtUldJcGthd1YycERrQTMwcG82b3NpV2NodG1UNG5UY0swK1owRVoyWCtMSkN4MWQ5S1k4SzB5ZVlhQlRJd1lrcVlOaU1WeFNxR2FiTllka1dzQ2RPbVhuR0p1VW56cjd1MHJWZG5ocXNlbkZpNmJubjV0cVVUNEtzZ21GbGFDc1l3YmVwTXBwVlVHcDdVNjdQQ1U3cmc4MmxtbURaMTFlKzc3RlZTeUQ4dERoaW80Sy9vQkJuaCtWTkNNQXovZHZyampESXlzWVZwTThJK2c2WTFGTzVORDRKVmhNSmwvYjZHZ3I4OG55T0ppbXBwTTZKMkdiWHBCYmlqdXRFQk5oTkFvall6Y1dabjB0Sm1SQWk1a1liYUFsQXJDZzJiQlR5Q2dudFpHQ2ZnY2FkTlBDdFNpMTJTVDFNdEQrOWtERk9ZM244VEtKK2MxWjAyZDAydkpWZGRUQzQzaG5MUDdMOFl5dnlxRG9MZFpsUm1LMXpzVWhVNmNiRDRqWkttSzNmTS9rdkhuSkc2NzV4QXRlQ01pSXV1b0pscUs1T3hMY25Xekt1L1VxaGhUNXNrb0I2Y0VRbHhhR1krKzFFVWRDYUZocm1RZXE0aG90SGIxNXZ3Y2dxMVZSUzhyUXMrRDdBN2JVNmpOZ05kQXl4L3FaZXp3aFRMalA3TEtpZ0ZYK0sweVVxb1hTNm5DNVEyQnlsVXpJTVUwMmJETGllU05oa3RpdVFCdHAwaEtYWUJCU1dsell2dUVManVUWFlqZ1pVR29aRkhzM3NYSUcydU90ZGRyVWpZUjhwOFZrR2RTUC9sMFhYalpLdzVKMUF0RXZhN0FPcWNmcHpRK1BwbXBQL2lxZk9wM1hMcVhqZkRQZ1hlWEZ5VG9hQUxrRFlkU1NLYU5oOUE3VmJ5Nk5vTGtUWnhqTlJWU3NRRTBtWVE0aXAxSjJWSWxBaktKVzJXbnFuZmVKS2FLejBOTjJpOS8rQXJ3Nzl5TFI2c0QvOGsxYW04OGI4YVJyMm5IdHFSQ1AxRDJtamxmMkt4cDVXemczbWt6Zmt1K0dLTjBZRVQybUxqL3dCaVZUY0R2bHJlMFFaU1BsK1BhbzNhYUx2TmVRL2d6bEdpTEpnRmJETUxuODZ6Tm55TS9ZUDBtL1dmWk5XdVdtcVg0ZnAycFVZcnllNlZPK3cvY0JIeFBBQlhMQzJMbzhSRlhZYUFkL1d3WCtrQVhEMUtrd216Wi9SZkpoRlQvQWE2anljdFd3M0d5azNsWFRWYXBjM2hJUWUvdTMwMHliNFJ0VkZYSzZ6eVVZNW5WTmhqays3bk9qK2wzamtFbjgxUWlxdXBGYzZNM3lhOEJ5dWRCbU40eHVPSXJrU2tIdFRtaklRZjdnTGNydkFUZjV0YS8yVVRWaGJtVE1Id0FGTWNaYnBOTG1pTlc0OW0zMEkvTG1nbDJsQ2hObWR4U2k4dkw2R1luejNtVU9qdDkxM1B2eDBjT2FUTlZYRnhoN3NPRDcwUFYrVml2VnFTTWJJUFBqa3JqazJDMFVUbThCbSt0R1BWdXVLRk5GRm8zOHJCY2tpYnpYVXVtdllTYlpxN01nY2NrVmF0aVhVTXFqYitIcE8wUVJuOEtiM2p3ZG1lTEJnZm9uSTkyd1psVUpnOGJaWjlJUXhIazNJQmpxWTRXRjA3THZCOW9GaExveW5tc3NEYTM2aU5sRWIxV1BxcWJTTjh6bVVrREhzMmVzWW1UNXVINUs0WFl3d05WNmt1RWdmelRvb1dhMkowZjUva1NBZTFFWDBrV1BjQWZtRlhPeTEyQVRzbUxZOUozem91eWppTVp3aXEzc3ZMMDJwWWNCZzU0cjAyLzhTK1VCdjlxSUQ4b0JmTGtMUVNPNHltMmdSUGQxMHdvNG9OVGN5c0NqaHBkbEtvamJFZmFVYkttdngwWUdmaXRLbGl4cXEyeWtNZEZxUytlSmlUUEMrak5zZDEvVnNURDRLVWh2MFZMRHYwQnBMRHh5UXBxdFRUdUtiV1JRSHo2UGdJcS9oUW0yMEYwM2NocjFtTGNyaEg2Y0lGL0FkN0N2N3Z6aWdweDlUc1RvNlJ5ZEdBUlE1cXM2K2pLVUJ1Nm9pTXNEdHQ0aEdiL1hHTlRkMStJb0J5R2ttVkkyMEdPakhkU1I3WEVSbGhkOXFrK1dKOUhKNkcrMzRWZEF4ZGR0VVMxOERhQzZTTlVVTUl5M2JOb0VsU2NLZk5tVG8yWVhuODM5amx1bnl3WmJxc25WbGlVUnN6N05PZHJoRjZZOW5kbFRSbTd0bzBOUzRmcktWb0FMVXg1d3BOMmp4Rzh5RGFmMmtzTTJoZFB1aHdXWU5YRmZhaVlaOG1XL0lBcHNTTWZ2dlIvaHNsU1lqWnRmdWd5Mld0VWp0Um8zQjRjN21yN2tiN3o5cDhFbVRMN29NdWw3V0tiRWFqTWdvVnV6cVRmTjZlNnhEcjJHK2ltRHdtQldwUmcrQ25zcnBPNkxMSm5XdkVxQzNFdEhWeEhFNjkzNlNiL2UwUk1aa1FkYkQrWkIxZGRqR3BQRXFiUFoyWURxZk4wTXRyVSs4M2NZOW9ManYwUmxMQnFKRTYwSHRjWjl3RnVTOWo1YkhMbVpHMFNZSFd0aFJOdTkra0U0MkJybFZtR0gxUUhxUlhqQXpWQ2k0SGRzZDZCOFpWODFyb0FOVmJ6NnhTeUVpUkxDeE5Bb1UrT0dlb1dndGN0dDhZSngrMU1SWlNkTFZnOVlSeGdxTDEyRjJXdVIrbGlpKy8xYVA2MEFjUGl3eGZlWit6aFM1YjMrZUltQmRxWXl5WWFhNzlNb1krY1ZWLzhyU0o5d1lEYkE5VjNCYk43djJjZnp0Y1E0eHhzaCtyNDMrdWk5b1lVWGtMelJ3SW9aTzl1M1lYVHlPMEkzSmRMUWcxVFQ1cUdFNW84dUpjbHBIcGlMbU1zelhSTktNeTNSUFpBcENOTlI2SGdzWUdobmdKOUVzUEV1R3BrRjBXM3JTS2VFVGpjYVkwYjIweFhoQmpsRDR1Q29tcWRmVE1kbGpPRGxFQ2FtUm5KMDQ2bFVJRDVueWxvanljWGhQUm8rL0owVlNIMHpHdGthaVZvTDdVeGFKbWRWQ1JIcUM4TktFa25KV1VlVmUvMkJLK1dhbXZjejFxZkJoTDhMajB6ZGVOR0dwVjlWMFVOVkExRCtNTWhsK3Awa1RmU2g5RmJVOGtndjRSVGpHbXU3a3F3c2ZyNTRROEZJMlNaOC9ocE41QlRLVytLZkNPZC9uVUN6UjZjTU14L0x2MXhzWmx0MUxoMXc3aU5PZ1BUdjJaT2d6Z2p0UFB0dE13bXJRbEdPSmdIaDN5Q3o0OHBQVzJSZjBxM0l6QTFpS2orMERHM3FXK2lIbld1Q3JHYS9pakdQcWtWZVR2d1JQZjAvRWkrMmRYMkhUOUpzWTY4Q0w3VjFmTnpUa2FpM3VHTzNoRGNHNm44cnR4aTVtN0ExMEU0Ti94NDNaOHU4bHFjWlYvZ3E2Tmw2N0ZQNkNzSk9PeFVrMTdjQVZhZ3NISWcydTF1NTI3d2ErajRZdzlBa01QN3JMeS9wQ1EwMy8wcmhtUXd1V1gvYjl3Z0FxTTNYL3I4Q2NjZU1LN1NnQzhaSDE5RDlKbU5YTjNsUVpHQUFBQUFFbEZUa1N1UW1DQyIKfQo="/>
    </extobj>
    <extobj name="334E55B0-647D-440b-865C-3EC943EB4CBC-69">
      <extobjdata type="334E55B0-647D-440b-865C-3EC943EB4CBC" data="ewogICAiSW1nU2V0dGluZ0pzb24iIDogIntcImRwaVwiOlwiNjAwXCIsXCJmb3JtYXRcIjpcIlBOR1wiLFwidHJhbnNwYXJlbnRcIjp0cnVlLFwiYXV0b1wiOmZhbHNlfSIsCiAgICJMYXRleCIgOiAiWEdKbFoybHVlMkZzYVdkdUtuMEtRbDR5UFNZb1NTMTRlRjVVS1NoSkxYaDRYbFFwWEZ3S1BTWkpMWGg0WG5RdGVIaGVWQ3Q0ZUY1VWVIaGVWRnhjQ2owbU1TMTRlRjVVWEZ3S1BTWkNDbHhsYm1SN1lXeHBaMjRxZlE9PSIsCiAgICJMYXRleEltZ0Jhc2U2NCIgOiAiaVZCT1J3MEtHZ29BQUFBTlNVaEVVZ0FBQkVjQUFBSEpCQU1BQUFDVmlrcXlBQUFBTUZCTVZFWC8vLzhBQUFBQUFBQUFBQUFBQUFBQUFBQUFBQUFBQUFBQUFBQUFBQUFBQUFBQUFBQUFBQUFBQUFBQUFBQUFBQUF2M2FCN0FBQUFEM1JTVGxNQW1lL2R6VlFpWm9tcnV4QkVkakxZOFQ4aUFBQUFDWEJJV1hNQUFBN0VBQUFPeEFHVkt3NGJBQUFnQUVsRVFWUjRBZTFkYjR3a1IzWHZ2YnVkMmQzWnZUMmpnTTRJbU5NWlFURGdYbnhXa0kxaE51WUlrVUhadFMwaDRNdE1JRXFzSkxBT1FwWU1FcnNuQytWRVpNMDZnaWlBb2wwTWttWHlZUlliUXFRajJjR0NLRUltZTBFZzhTSFJyQ0tDRkxDMHg4d1orMnhENVZWWGRYZFZUNytlL2xNOVBYM3orc05NL1h2L2Z2Mm0rdFhyNmg3TG1wWmo2WWFoNDdPVGJYdkpORjc4SFh2d2g5M0poblNVZGowMmRBeEcwUlRiWHk2TnF6Ykh0LzgzeFdLV1VYcURzWnVmT1AzSVQrdU1YYnQ0OGVLRnh4aDdNU1BMbk1sTHBYR2xNZml2UC8xM1VQbUJuRkhKay8xSnhsN2w4RjltN0pSVCtCbDdJVStCbVhtWFMrT2p3U0ZZdkFTL3dNeUdGOGRnaHQwaWhCOHgxaFdseHZQRnFSTkRjcWswcnRqLzZKZ0U2RzdIc0cxQ2h4eGpMYUZaanpHcFl1L2xDZFZWcUZVcWpVOWNGVW92TWpiWlA3M0lVMzdnNnQ3eFFwSG1yeU1waXU0c2xjYk5seVJjTzR6dEZZMWNhdms3cTVLVXNkL0kwc0dWMU56R1FWZ3FqVHNpenJPc0RjWXVqd09kWEdTd2RjRVd3c0hmU2dITmxWd2ttV0phSm8xcnJMOGw3RDdCMkdUREduRjZadDJjQ01UZlYrUzR6ZDBJZ3NLN1NxVXgvUFRrL0R6SG1IdmxLUnpDcEFvc3VOZVlCY1oySlhIN1ZGSXU0eHhmS28waFhwV1JhNVd4eVE3MUlzN2h2dXZla0NhNUxNZlZINGdnS0x5clZCcFh2TXprTEdPWkZvMzNkWXREdnJrdFpjTkMvbEFXTzEyblVIbWpyQTkvbFUvallSdkcwOUpnendsQk1KTzRNVjhheVRQOVZob3lNelRmTzVSOC9EU0o5V1BaMU5pVmhlQlgrVFFPV2pDMitwOFA1TFFNTVYrV3k4MU9GZzh6WnEyZkp2RllQblYxenl0cmhmSnByS2xmU0FWaXZqUHBCUys0MmZEMExFeFFlbUc0ejZ4aXY4T3ZLS1h5YWF3b1gxUVJZcjVUNldXdnVTblA5Q3dNVUNwcEVwL2IwU0IwS2ltZnhyNUp1WlJld2JTamY5c3JXME55NEhJKzNEZzBDbW1ZWjF0S3o2TE56cDY3N2Z6NWQ1ODd5L3FoWjBnWmJMS29wRWw4dHJOczFhOTRwZkpwN0ttZVUwRnpFYWZpUmlLK1FKdjl5cThrTGJXMXpSc3pxcnh4T29tU0psRXNhSWZkM3k2ZnhvcEZ1UlEvZU9QWCtIbnJQeXIyK1BGS2YxMlhCSXViTTNwTGd0cWlub2M3ZVVISVk0TW5IdjFKQWphWmh5cHBFb1hYY1M5MzRqZVdUMk5mOS94S2tGRDFwOTF2MjE1NnhKVzR3VEtzWVo4YzNySDBKTWg3WVp5ekNEZEVTWk80ZHNGM2hRMnZ2TXFuc1dKUWJrV1lLWlFGeUx6cU1vN010UkFrWXl1ekpyTzJDZ0dYc0szVXgxTHNlYnRKTkhFOTk5YU8zMW8ralgzZDh5dnhPRUhodmhQWWlRYmRYYVU3V2JFYWttR0IrNFVaT0NhVDc0ME9TWlB3dm1OYVdNMWJ5cWN4MXpyMzQ3aCtnZUZYQXpVcTZibjcvOUlvc2greWVJYndRSFhLTkd5VDA0U2tTVGlUNnRBc1dUNk5rNE9SZ21KZkI1Q0hLQ3MrbXlvTFR5YjRJNkpLT3lIYmxRNTBwNHdpTjlZWG1pYmgzQnZCeTJINU5EWUdVaFNqcG41ckJ2QlVmMTZiM2gzMktCNUkzOG13eFhOYmQwcUUxR3h6YUpxRWkyaHFzNlpsbFU5anMwQmgzT3IrZGh3K3BBWk80bTdDNFBOeGx1Y1BGdlFGc05CZ1RYTkNUQ3V6N2VGcEVwQnhQTEM4TDUvR1pvSEN1RFg4N1RqT0VIQVNQM20ybVNuR1BBb0pTU3pnZndYVEphLzJZLzV1RWwzRWt2S0Q0RDNsMDFpM0o2Y2Fuemt1cTd4dFpYbFRaYituZGlVdGQ3dzlIRDRsYkdiS2NnWHpHU1VwSGZtN1NYUXkyS1NwTlpSUFkwMzl2Q3F3cFVnL2xWRDNMakc5Ri9lNDNPcXJVa212c2VFMGhNVURZODBwVTdGT1NOUkRGMVE3V2xCU1BvMFRBcEZ5ZUNCTkFsbEkvem1iSlpuMU9wNXVQOG1TNzIyK2NqeE5jdWhYeDFQcXVGc3hoOFFkK05sbTZDdWZ4a01HNWRJUVNKTkFxT3J2TWVySktXVTVYUkJ4UENTVlppMEQvMXdNaVdKcWg3bXJRN0NzNlZnK2phT3NOdGUzcnk1bWdDMy9wYThLOWt2dWpaY2oyU0NhWTM4ZXVZeFVpb01DMGlRd08ySzdkQmMwOXltZnhpcTArWldiZ1JYcEJqakp1aERuUFRUYjNrNGx2ejZVOUFZMjdZQlRwdUtja0FobVIyd3VoR1Nod3F4OEdpdks1MWlzQndEc2VJOVNMTGwzZjcrVE10SU12VWV6Rm5ES0hFM3pXTU05eFZXdm9oZGdram4wVzhxbnNhOTducVdHdmlMbGl4MFpwdmJZV1g3WTBOSk5vd0VzZGtQSWdCdjJxdzRaYmFZSjBpUmJHS2VHOGdzb244YVlWV2JiZzJtU2o4QkpGRmNidmxaMWoxWWFvWE5oUzRwQzBpUk4xNllRTTNhVXJFMzVOQTR4S0ljbWZ0SU9mYjYxQm5NZnQ0SGd3VHY4QVFsS0o3U1lVQkthU1pQYy85WEI0dzdEK3h1REwvZ3FWVDdYdU9NQlhxMDh6RzRYcm01Wmx6NStEOWp4K004ditlUFUwcVl5c1pWUFk5V1MvTXI4cENuY3Z3blZybFBuTi9yY1E0M3RsTUVqaXN1dXU2bmpqS1JKZnNHWTdlVFQ1MWhmRklUS0hkWVhtYm8yT3l0VGRqVit0WlRIbnFxSVd6NVNibWVXVDJQWGlueS80YVFwVzVWUEFxVHZFd0o1Y09JZTExTHBjS0RBN3pGWUJwNWVKV1doeXQ3ZXF0WDVaYUx6eGozckI5NE5vczNCZzlZM3VEa0wvVTliaXgzbkRsVEY3dlB0K2VmUDNXcUh1L3F5OG9xZThtbWNFc0dFWlB2cWlyUUdsNWkzSm1TQUQyOHJFN2szNmtCelNxODVVYUhPSCtWWll0ZXNlYjRiNUpPdUw4NDRhWjBlWklsM1Z1Rld3cHA2R2NYNUh3Yys3bEUralYzTjgvMkdrK1p0QnE3OXlPZ1c1WTY2ZWNtMUF0endOMjQ1NWZlY1dKcmJiTDI5YWxsd1cwSG1oZHR2NEF5UHNlZm11Ty9VSTFZMGZKeDd6Q3UzK01xbnNXdEZ2dDl3MHE1SUNSL3JNUFplZzlKc1pkM2dzVjFUbk5KclRGYllkSndCdk9CZC9LR3hwbnZUdWlwOFo0WU5qbUFOejYrVzIzSDRncE41dzhxbnNhZDZyZ1U0YVZmaGtnMFhiVUQxVFEvR2xsVjc5aG5zYUVrbW9VK0hnaFRYS1dQTDBnZFdaR1RkWTMwZWRZQm5pNWxrUTJUZVlST2FmUXJDRWhDMHBST0cxMkI4eSswcG44YXU1dmwrQTViK01maUh2YmpTK0g1cDVKQ1hFOGhsWGg3aVppQk5ja0plWFRaRjFzOTI3OHVzYlRuUytBM0tGci9xdU11MElSMzBCcGh5dXJLbGZCcnJwdVJWNHlldDVXTDBYWnRkN2NhVWRBQ0V5Q0ZYUzhENmdTRm1CdElrbTJjRTF4NXpMbWN3azJ6emhxcmNQUVF6QTFjQVpoSS9JQlVFNFordzFIZlZMSi9HNFNhWmJvV1RwbXpOZ3RxTHJYZ2k1dUVYakJ4M0NnN3drKzRPOFRLUUpySGxPYTBML2grVm15MlB5YmNYUUl6eE1vaXROTHlWOFpBU1dnTk1IMXV5b1h3YWE1YmtWb0dUcHY3Z1lINTRpeWxaNEhHSFE3eVd3YkdHR2hNMXpMcE9EVk9JUS9qOWx2UFZQT044OFNua0NpOHRma0RVUjM3NkFXNzVOQjVwbkpFQmNOTFU5NGZ3QzNyWENHTm5iZG9hWWdWZUtLOUdRMTB4R3haa1NBSWJxclZuWmpwYmdnRll0QnFUbFJqbWo0ZEpxRFZFT3RFYUQybWJTd05BSU8vNUN2WnJnWG9Hb1hCL2ZtK0l2SjA1VGJJczlZWExoSlp3Y2MvdlJsaThQS1NIMHVBN1NmazBWc3pJc1FnbjdZekt2cG41bCs1eEM0VWNuTkRMM1hrakV4Vm10c1J3V0pYdzJNTTdUc3NTV05EMUd1TVUvQWNXeTZkeEhQdXlqNEdUdHF0eVdUWjN2WUhnWUhnbUFmWk94S0RLRk9VS2tuYjU1ZkJRcHdXdURhR2M2a21ESHR2N21aUlBZd1FidzgxdzBpNnJMUG5xWTF0dFNGOEdWa1BFRVdtU0JrZ09QYnBEWEp3RzJNQzlHdGJUMEVPVnNDRjZtKzhrNWROWXR5U25HajlwaHlwdm1IRzlINWJhbnFJY0JqbXNIM1NuOVBtR09naHYxSnpZSDcvdkwxMzlSdWNwVlRleVZac2p5ZzF2UmlxZnhoRm1tZXZpSjAzanhodGUwbHBTVjhJZ2h6YmRLWDN1RDBOWDJQSDZsajlHTFRYRFk0OWdxS0tTaEplalo1TEoxampjSXNPdEFJRytJb1VydmI3Y1NTOHc3QXJQUTU3MEhEWEtlamduTEZUUmFMV0s3ZDJzTHAvR21pRjVWZUNrYWV0SWkxOXVETTBrWVd1Rm82QlRwamNNaVQyd1VBVVg1RHRKK1RUR3JUTFljeEJja2ZMWk5YVFJrRnhvR09TOW9GTW1aeXNwWUFOM2FPeXhIeDZxUk1qeEErRHlhUnhobHJtdWR0QWxZR3J4WnQrTVlzTHlsNTJnVTZhV2djVWV6ZkJRSlVLT253UW9uOFlSWnBucld2Ti9Sb0lwWU96ZDc0b1dNM0kvQ2NUQTNTQUw0RzVvbm9JVEducFpySWRsWjRKcXFIV1lrdHcxZi9rMFZnM0pyVHprRWp2UTBvb2pidlIrRXZpdHJ3YzQ4UjM0dTRHMmxGV0lQVmJDU0J2YVk1dGhJd0p0eWwzZzhta2NzQ1dYS2srVGRGWE8vRkV0ZmJtajlxcmxBeGlKSEpLQnNsSERKWVM5SGxqYXd4MFM5M3ZmMjBWV2RTY0NUZ29HT0p2a29maFFQRmJLSnBMeWFSelB4R3lqaHRJa0VMckZ2TGN5ZWo4Sm5LK3RnSHF3eHNUU0pJR1JJNnROYjU3YXY2SU1oc2xBL3BWVExlWmFHeWk2a2tINU5GWXN6NjBJYXhudGRqdC91L2JRbVUwdDNmdXRleHlXZ2IxWHlWYW9lN0ZIYjFYaDVJY3FTN3BseWhpOUdMM0hkZEkxMW0zSnBRWVFhT3ZJV29NbHZhUkg2TlVZdXJrQ1BoanZZaGJCdGZhTTArbkhIbzNMVHNOM3V2ekxEMVdPNndrZ1owellCN2lWMTF3K2pUM1Y4eXZBU2ROdXQvUEx3UzNHeEhXRzdnTDFES1JKMm82R0VENUlkMXNVLzVzREQzd2VndVpnMGE0dzRPRE40bnZVNTRMeXN5aWZ4cU9zTTlBUEowMWJSKzZBa3h3YTRDdFk5SFRtME5pSkcvSGdPa0FZeGE4ajhQdVhBZW9KTVdPMHhXSys3bDNqMXNRRWczT1NQY2RjUmxBdm44WWp6Y3MrWUUxZlIvS254VE51Q1ZKMVVoL0ZGdTNBWDQweTFjRnh5eHZBQThiQ0V4UHljcks1d2tsaElldXd0dDNsVXpYOHlkOWhNZnR1cEF0ZDVkTjQyQjdUTFh6QmU4cG51dGlBaUtUbDE3T1cxRWV4SFY1OHhiMmFrZXVtaUpwNjd0OTV5VWUxK09aYzhKWWxlS3VBc0VnK3FqVmEycEZ5UTdOOEdvKzJMK3NJanV5Nng2VFNnYXBBMkd2TFZGaGcxM1I2dnNET0txRHVUQ0VWOXBDTVNaNFNrVGRjZm5nR1p1UDVIUkdUMUJwYnVteTB0cWxFVHVYVEdEWExXTWZUZ095aHkrMWpjTzFoZDdvMUU5OFFTMnBzYWoyUXNLczFKYThBRDJDeGNBMnVMM3RBWFd0c096emtJMW1kN1EwUkNEMFY4RTljMEk2WGxiZmdSY1JsMHhpM3kwUlA5Y0lYK2N6QmJqOTlrUjgzM3NVcjd6SEIyZU1CVjVlV1YvbmhoUzl4TDJUczdrY2Y4VnU5N3RpRkRmWk9HTHV6QWtFbWQ0K25YeFNVRlRhQWlXUis0THlSQWg2NnNYZEYrK2hQMjN1QUQ4aEtwL0ZvKzdLTTJIVE9tUFl4ZUUwV2hpRzB5c1dNaHovZUlYNzhJUVF4bXBhNEo5OEgvOEV6eDY3dDFUN3NwZjU2VjlldDJjWTcrQ3RBdjJ4OXE2T2xmNkxZd2xwNnorOHZuOGErN2ptVTd2Vk9tU2owNzM1dHk3UVlaU2FIdDFLZHZla2NmK0VRL0NId2VoWkI5N0orQS96QXNqN0JCalo3djh0cTFtWTNnZHZBTThFMnV6WCtJODB3ODZpWjJmSnA3TnBmMnU4REpTWTBaOFNIN2hxOHp1SDJLZnRtVVhCcXM1KzMzM2JJUzlYSCtsOXhDcnd5OGxqUW5tQXNuOFlqRFp6MEFjZjBmTzVFcXJ1dlpmektwL0ZFZ3BwRUtRZ2JrZ3d2Wkd4UFc1U1hUK05DUURNcEZLSlZrK3h5NGRYd2t3REF2M3dhNXdMS1dKbnVLTG02c1FxT0xheWl4YTJ3dGk2ZHhyRk5uZFNCRzVtejhIbGJOaE1JbThxbmNkNEk1YzUveHVUOXdseTAzUStrZ011bmNTNndqSk5wamNtRTZEaUZKcExWMWtJU0hwU1VUZU5FNWs3azRPQTVtRFFsYTBQcnIvSnBQR21ZSnRibnVITDNMREh4R0FqbXRDd0pGMWcramNjQVU3NGlGZ054WWI3U2tuUGZVTzd1Q2VyeWFaemM2a21qcU92MzNpZE52VFgxeG8xUXJud2FUeHFvaWZVNXJpVTBFNVBuVEZCbHc3dWx5NmR4emlEbHo3NHkwWXZnZmUrNUxCK0o4bW5zNjE3V1VoTzJma3pzMFpHYnFUVUZ5NmV4cG40Wkswc1RuSFNkQ2IwV2xrL2pNdnFGcm5ON2N1OEU5OElUWitYVFdFZThoTFU1YjRmaHBDay9peVJ4eXFmeHBDR2JYSitlK3ZMNjVPVDVVUnk1TDZrSWlpaWZ4a0VMU2xlZkRkd2VtUlFEYXVpclVzcW44YVJnbWw2UFAyNmxwODJSc3ZaM0tQUHlhWXlhUWgyRUFDRkFDQkFDaEFBaFFBZ1FBb1FBSVVBSUVBS0VBQ0ZBQ0JBQ2hBQWhRQWdRQW9RQUlVQUlFQUtFQUNGQUNCQUNoQUFoUUFnUUFvUUFJVUFJRUFLRUFDRkFDQkFDaEFBaFFBZ1FBb1FBSVVBSUVBS0VBQ0ZBQ0JBQ2hBQWhRQWdRQW9RQUlVQUlFQUtFQUNGQUNCQUNoQUFoUUFnUUFvUUFJVUFJRUFMWE9RTC9lVVB3T0ozcGo0K1R3TFVVRkgzRERaOU5RdStQTGRJS1g0dnJ0YlFVK0JkdVhsMFpsN0c5WWVHRFZMSUx0U0tWeHFVaU9zNVkvK3VQWHZ6dkMzQysvdjdpeFl1dnRsbmdMOXR5TktmQjJNMVBuSDdrcDNYR3JvSHNDNCt4bFAvOFZhZ1ZPUUlVd2JvVzBXZTY2NGo5cXVYd1pFeThGL2JrMnRoZWIzeVNzVmM1c3BlWmZBUDZ6OWdMcVF3czBvcFVDbWNtV2dwOVozeG10dUVNNnYxRHB3Tk8yTXRpeFBHaGYxb0twOHplT3NOdUVVeU9tUHQvRzQxMHIxWXUwb3JzT0tUaGNEVDBwMmxwdU1Ta3NYOHRCc0pWL1lwYjZzYWt6VHJzR0dzSkZqM3ZiN3A3MGxNVHNpN1Npb1NxR2hwZWQwK1hJWDVSYkJiZGFXUEJDMFZtM1ZNWFJXZWs3OENkTmpwZUtOS1VQcHVNZjZGV0pGUFYxR2g3ZkpHak5lLytRUnVFQlplRkFZdk1sQ0dqK095c3loR011Zi9jY3lDbnMxR2tlbitoVnVpcWpLbFc4VTdYR0FRdVB5ZUZRRmh3S0lxejZWYWhLWlJsNjRJSTRxSGZTdkxtU2dvK1ZxRldwRkU0TTAzVk8xMlpXWTFtNEowVVB5eW9oditOem1oZVNVZDQzdWpIUTlibWJsSXVmSHlSVnFUUk56dk5QQnZqWDRoMjVEWEc4c09DT2V3dlVyS2Jwbk5ZY0s4eGZqeGt0VS9wWStMVmlyUWlub2FtUngwYit0dHcweEo4ZmpXMkp5dCtXRERqaHBQK3NIeEsreTlKdm40OFpOVWZTQ0dyVUN0UzZHdUFaSU9ONnl4WjFxejc1M0ZLV0xDUWJoV2EzUExtdHFUeDR5R3IwMDNPcDFnclV1aHJnR1NUcFZvR3BwSzgrRWVTVEFrTGxsWlRzVXBPOUwxRFNlUEhROWFQazdPeHJFS3RTS053ZHBvZGRpWTdrNlFjbExBZ0tXbjI4WDQ4bEpGWG9WWmsxRDArK2ROTUhtTmJoa3JkbExBZ3ZyYW1SdnJ4VUVhT2hWcVJVZmY0NUREeGltUGNUcUtFQmZHMU5UUlNpWWN5Y2l6RWlrV2JuVDEzMi9uejd6NTNsdlhkZFVCR1E2TEpMMTM2RjhaK2VlbFM5Q2p6dmVDZDVwbkc1S2pFUXpFcHNHR0ZXREVqZjlmTzExaWN4TExHbWlieDBEWVdGbmdjNHhmTVJSS0ZXSEh5d28xZmN4eGs4TVNqUDRsdmRhYVI0MHlUK0lvYUN3dDhsckZMNWlLSndxeDRFcnpraFRITkloelhEZTltVjJ5VXN3ODBGeGFrME1WWUpGR2NGZlBnSkc3V0p3VUNpVWsydlp0ZGlVblRFNWdMQzFMbzBETVZEeFZueFFsd2ttNEswOU9TVUpva0xYS1d1ZUFtcVFwd3hSeHI0RC9PM1NRZUZ1YkNBbzlsL0lLeFNLSTRLdzdTN3VDT2o1STZjcXk3U1R6QlIrUGNudUJKRlFWemtVUnhWclNOT1hvQW5QRHFXSGVUZUNva0NBditxdVZSbVNtWWl5UVNXR0ZHZFkvTG1yOXR5bXZMc1FDcG1SeTVZNnpqSnhoT0d0OWJhUzZTaUc4RmhrUGFkZ2hKcnFTbFRVRjMzTnNUbklJNE5Za2RlOTA5YS96NXZtUEd0bXZHdHlJMVVPR0VpK0FrdStGZHViVHV4ejVkQnNVbkNBdXF4dTlSRzRza0VsaGhFRHZPYWc2YzVMSmhubEhzbWhPZUpqSHZKTVlpQ1hQQlRkUUpDdXZqYVpMRHNJNmMyc2I1MEkxbkFvUUZxMTRsdW1EZVNUck1mYXdqV3ZMSTNnUldqT1NWYk1BeU9Fa3lpbXlqRytMaTluZzJMZ21wSVN6WWlrbGkza2xzbHU3NTN5R0ZFMWd4Ukp1dDRXQzhhUkpMWE56bURPRVcwL2FOK0VsbDQwNENpU0ZEbTJvVFdCRVRsN2pEMnVOTmswRHdkUWlxN1k5dm15c0hZalArYkduY1NTQXhaR2oxbU1BS2JyVEJZMjI4YVJLQWpDdGYzekpvd21oV08vSERBdU5PQWpkUVYwZHJHR2RFQWl2aXNFc3dCa0lTUTQ0ZVMraU04MlRXNHBoM0x5WUlDNHc3aWJsSUlvRVZzYzVGN0VIalRwTXNPYi9wRFVOWDZaaG16akxtUGhJOGtzSzRrelNaKzBqd1NOblJBNUpZRWMwcGFhK1pOTW45WHgySTVjcjlqY0VYZkJVcW4ydmM4UUN2Vmg1bXQ2ODc3U2NaVENJbmJhZlZINWkwRk1MWVlSR21SKzJmL3JjT3dmbG4vbUl2bHBUUlRoSW1CRmlINm5UcDQvZkFWUDM0ejBQMzlJWlNBS2N3QVFtdGlHVnE3RUZHMGlTL1lFeGtqT2RZWDBrZG4reXd2bGpNdE5sWk4yWFhoc0MxNXo0a0cxdE5mV0FvWXhnU3BnZmZlQ2VQbDNRdTRiV1JUaEltQkZpRjZWU3pYZEhNZTl6VWx4cEd3WHZEQkNTMXdwZGlvclFNWm1UbFUyVnZiOVhxUFAvUmVlT2U5UVB2WlZlYmd3ZXRiL0JiTlF2OVQxdUxIZkdjOWp5NzlsaS9tMDFrS0dQTEN0WGpJK3ltYytmRjh3QXJjYVNPY3BKUUljQTRUS2VLM2VmUElwdy9kNnNkRW9TRlVRQ2pVQUZKclloamFmd3hCd2JTSkhYK2JPOFNQQWJ1dkd2bGsyN2VmY1o1eVZBUDlrYnVySUx0YTg3YTE3TCtyM0dIdVBMRVZ6SXdFbUZzSVhvRXFFZFVSemtKSWdUVENaZUdVU0FDY0ViNTk3U3pwMG5tK2kydXA4M1cyNnVXQlZzQlpLS3MvUWJlZkl3OU44ZlQwdlg0U1U5T0ZuVWdqREU5b2xnTjk0MXdFa3dJb3RNd2Y2OEZvY0FFZUhRRkZOYXlwMGsySFdjQUwzZ1hmeGxaRTE1WjZ0aFJGYjR6d3daSGtEbUQwTnpVZG11TU1hSkhRbEJIT0FraUJOTUpGNDVSSUFKd1JobDZhczgrZ3gwdGxTMmN1eXRxUFhtNUlyZFI5MWlmUngwZGR5YVJ5MXk0ZFdtZmdyQUVCRzBsWng1R2dUREc5QWhqRWRFVzdTU1lFRVNuQ0RrSUJTWWdnbFA2TGlVY2h0T2pIZXJTd2tDYTVJUzh1bXd5NTVVU3RudXJZbTNMMFI1U3JIeUNnWlNTcVQzNUNHTk1qNFFZUmpzSkpnVFJLVUkyUW9FSmlPQ1V2dXRBOHd1dEFzc043ekNRSnRrOEk3ajF4T1lsbUVtMmVVTlZ2dk1LWmhJdUVHWVNjUlVTZ3pOOFlvd1JQWkpLaW5ZU1JBaW1FeTRjbzBBRTRJeXk5TXpETHhvNTdsVDRHa2lUdUlteHVwZ3FQaXJmem4xTXZzNElBbG1lWHEwMHZKV3hJajVORVdPTTZKRlVSTFNUSUVJd25YRGhHQVVpQUdjMGhwNWxjS1JzWW1iZHQrVEJGT0p3K243TCtXcWVjYjc0Rk9JRVBZc2ZFUFhNbndoalRJK2s4aUtkQkJPQzZCUWhHNkhBQkVSd3lyL3JJSE9hWkVHR0pMQlJSTnVBMWRrUzJvTWJyaHExQTJHTTZaRlVkcVNUWUVJUW5TSmtJeFNZZ0FoTytYZTFNNmRKbHVYT0VOaGJvMGJFRm85VytiSGg1dU5GTmZzbndoalRJNm5BU0NmQmhDQTZSY2hHS0RBQkVaenk3MXJMbkNhWjJSSmFRaUxrWlZYZjA3TFNOTGFxa1F3UnhwZ2VxazV4eXBGT2dnbEJkSXFRaDFCZ0FpSTQ1ZDhGSVFtU0pxa2dhWlpmSWtwQmdCcktDZUpaaENMUS9KZmhBdjlqTHpET3JTS01NVDFjc3JEdmYxVkVmNWU5UmFuOVc5aHdKNjJjelZpUHJVRXJQSjZHQ3hGcGtnWkRqbTY0RHZEZlRxdGhQUTA5VkFrYjRyUUJmZmloelU4S09jSVkwME9oREJiVm03VkJIUzRIQnp0MVRBaWlVeWdQMFloUVlBSWlPT1hXRlpFbUNhTGwxY05ocy9iRE02bzFOd0U3eWdZSWNNTVBMZEx4dVdDTUVUMTh3dUVTLzZsZ3grN3djR2paejJpc3g5U2dGUjVQMDRXSU5NbkRDR3l2YjRVcjBReVBQWUtoU2pneHRNNDF3Z1gyL3lDY0JHT002QkhPUkxiK2JiaG9hQjEwUXdrUklaaE9vVHljUm93Q0VZQXp5ckdILzN3TnNhK0hjMG9USXNUU0NHT002QkdMSng4VUdiaTZYQkFobUU0dTJmQTNSb0VJR0dZd2hwYWp6R2tTVDhseFgxeXhxemFpaDZmbnFFSXNKMEdFWURyaE1qRUtSQURPS01lZVhpQzVrVjdVMkMrdSs2YkNnb0ROY1p6RW5MRjVXUkV3S2xPMWt6bE40b29mKzhXMW1URUdjaFVQZnNkeEVuUEc1bVZGMENxay9xeXkydGVMTForQ0lja05mMFRjRWx4Y1EvY1oxOE8yQU1kbEdqVU9ZWXpwRWNWSzY0dmpKSmdRUkNlTnYxNUJLREFCT25IbVdxejlKUERNSmQrK2JPS0FpK3RLR0o4R2Y0UWlqd05oak9rUlc0VTRUb0lKUVhTS2tJMVFZQUlpT0tYcE9vRHpqeHorZmhMWTYySHEzU1Q3N245b1c5VnRSVis0ZW90TjhwYjFrTktjdllneFJ2U0lMekNPa3lCQ01KMXc0UmdGSWdCbmxLNG4xbjRTdnFmd01CMy9JRlhUZTA1dC80clNCMWR2K2V4Y3pkUmFXM0RIR0NONktDcU5LTVp4RWtRSXBoTXVFYU5BQk9DTWN1d3hteWJaRTVyMlZoV04vWXZya3JhUlFCbVNyb2d4cm5zeGtLWkhmQ0Z4bkFRUmd1bUVDOGNvRUFFNG94eDdUS1JKYXM4NEN2b1gxOFpscCtFN1hmN2xYMXlQSStsMVozQ1NENFF4cGtjUzFueHNwSk5nUWhDZEltUWpGSmlBQ0U1NWQvVU1wRW5hN0JaUUUwTGdGNFcyaStKL2MrQ0J6ME5vQURmY0ZlMEhieGJmV1Q4eHhvZ2VpY1ZGT2draUJOTUpGNDVSSUFKd1J2bjNkTEtuU2VBV0liK093THdwQTlRVFlzWm9pNXZDTUcrZUVuYXNpUWttczFFSVkweVB4UEtpbkFRVGd1Z1VJUnVod0FSRWNNcTlpMlZQazJ3QUQ5QVRucGlRbDVQTkZhNDI3Rk56dHBmWTd2S3BhbWdsakRGRzlFZ09ZWlNUSUVJd25YRGhHQVVpQUdlVWZ3Ky9SYjZhVWN3bWN4SWhQVnZPSlBMaEl2NjBEWGpMVXQrZFNlU3pTQm1sOFpBaG5ER2lSM0o1VVU2Q0NNRjB3b1ZqRklnQW5GSCtQZnlmYnVURklMV3d1ak9GVk5oRE1pWjU2Z1dIRlZ4K2VBWm00L2tkRVpQVUdsdXBSV2lFR0dORUQ0MDJWaVhLU1JBaG1FNjRQSXdDRVlBenlyMm4xbU5lV0psYUdQRFloVWV2cnNFRXVnZE1hbzF0aDVWOEpLdXp2U0d5OVU4WmVqSUxYbDdnZU9NUVkwU1A1SFpGT1FraUJOTUpGNDVSSUFKd1J2bjIvUERDbDlZWVArNSs5SkZXQmxFYjdKMUF2Yk5pOFZkTVdOYlRjbzFUWVFPWVNPWUh6aHNwNEMreTdkME1NbFJTakRHaWgwb2FyeHpsSklnUVRDZGNJRWFCQ01BWjVkb0QrV0QvRUQvK2RQS1cySHNzNjc3QkhyeCsvTnBlN2NQZVErRzlxK3ZXYk9NZGx0Vm1YN2ErMVJFWG9YUWlkQ3FFTWFhSFRoeWpGdVVrbUJCRXB3aHBDQVVtSUlKVGpsMnc5L2NzZndQUXVWdmhENEhYc3dpNmwvVWI0QWVXOVFrMnNObjdYVmF6TnJzSjNBWWlUWnZkeXE1MjNmYk0zeGhqUkkvRThxS2N4RUtFWURyaHdqRUtSQURPcUNROUg3cHI4RHBIMVUvWk40dUNVNXY5dlAyMlExNnFQdGIvaWxQZ0ZRTUh4aGpSSTZuRVNDZXhFQ0dZVHJod2pBSVJnRE9pbmdJUWlIYVNBaFFpa1pPSEFEbko1SjJUaWRPSW5HVGlUc25rS1ZRTjMyRTNlWXFTUnNVaHNKajVUa1Z4dXBQa2NTRndWNmFNd0xpMEpEbU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1EVUk3QjB3OUR4MmFrSGhRRFFFZWo1ZjJ6dWxnYjZDS3BOUFFJTnhtNSs0dlFqUDYwemR1M2l4WXNYSG1Qc3hha0hoUURRRURqSjJLdWNobVhHVGptRm43RVh0QkZVbVhvRVp0Z3RBb01qeHJxaTFIaCs2bEVoQURRRWpyR1dxUGNZa3gyOWw3VVJWSmw2QkE3Y2FhUGpoU0xOWDA4OUtnU0Foc0RPcXF3eTlodFpPcmlpamFESzFDUEE1RDh6UXdEN1d3bEdjMlhxVVNFQVZBUm0zWnpJRW1QdUJMSzVxMkY5UVBnQUFBcTRTVVJCVkk2Zzh0UWpzT0JlWXhZWWMzMmpmV3JxWVNFQVZBVDJYNUkxU0pOY2xzWDZBK29JS2s4OUFzMXRDUUdrU1E1bHNkT1ZCZm9pQkRnQzN6dVVPUGhwRXV2SHNvbStDQUVkQVQ5Tm9yZFRqUkR3RVBEVEpGNFRGUWdCRFFFbFRhSzFVNFVROEJCUTBpUmVHeFVJQVEwQkpVMml0Vk5sTWhING56Y1VvSmVTSmlsQU9vbE1pTUFpZXk0aGhZbmhTcHJFQkR2aWtTc0N0WG9oVHFLa1NYSTFqNWdiUUtEMkkxYUlrMUNheE1ESkd4T0xQK3V3WXB5RTBpUmpPc05aeGR6ejZnYTRTQ0ZPUW1tU3JDZHZYUFIxY0pEZi9aTkNuSVRTSk9NNnlWbmx2T0xjNzMvR09sR0lrMUNhSk92Skd5dDlNVTV5ek45Tk1sWnJTVmdxQklweEVrcVRwRHBaUlJFVjR5UTk3Nkdib3V3bXVRa1FLTVpKT3V4cUFoMXBhTUVJRk9Na05qMy9XL0I1VHlTK0VDZXBNRWFQZGlZNlRjVU9Mc1JKcXY1RE44VmFUOUpqSVZDSWs4d3p0aHBMT3hvMEVRZ1U0aVNRSnRtYUNPdEppVmdJRk9Ja1RlWStFaHhMUnhwVU1BSm1uT1Qrcnc0ZWR3eTV2ekg0Z205UjVYT05PNXpIOHlvUHM5dlhaZnVsajk4RE40MGUvL2tsZnh5Vkpoc0JJMDd5QzhaczUwMFNjNnd2Q283Ukp6dXNML0x2YlhaV0p1SnJObmlJUFBZbUd4clN6a1hBaEpOVTJkdGJzTU50MTdJNmI5eXpmaURmaFdaWm00TUhyVy93ZDlVczlEOXRMWForeFdWVzdQNjUyODZmUDMvdVZ0dDl3WUNyQ24xUEtnSW1uS1RPMzE2MHhLNVo4enlQK2tuM3hTTXpqRjlxZW16YjRtK3VxYTU1RC85Q0t4MWxRc0NBazh6MVc5eGltNjIzVnkxcmhybloxTGF6RGY4WWUyNk8rMDZkVmpRY3BWSWVCcHhrVXp5VFVXZnY0aS9OYThMN1dSMGtxc0ozWnRqZ0NGNktOZ3R4eUhZcEVicWVsYTQ5K3d4MndLbjBqdXhPVXBHdjJ1eXhQbzg2WU5lc2VDL3Joc2k4d3lZMCt4U0VKZUFrVzU1VUtrd0dBay9DV1VFTzkyMURYTkhzVG5KQ3ZxdDNrekgrR2tWWXZRanZXTnZpL0MxSXdmTUpCdkpuN250Ym5XYjZtQVFFRGhBUGdXWlliM2hIZGlmWlBDT1k5Y1FMcm1BbWNTNHIxYjVvaHBtRXk0T1pSRnlGUkN0OVRnUUM4L0NUUm80N0ZRV3pPNG5OMXpCdzFNVlU4VkhtTEhXdFkvS0ZyUkRJOHBtbDB2Qld4czVvK2lnUkFwbWRaRmJPR0R3WWNleitmc3Y1YXA1eHZ2Z1Vjb1dYRmo4ZzZ2UlpQZ1F5TzhtQ0RFa3NwdTgyNjJ3Sk1KYnBqbS81dkNLZ2NXWW5XWll2L1lhTlJHcEFiUEZvbFI4YnRERmVBRkhpejh4T01yTWxySWRFQ0k4OXZPTzBMRFZwVmVOaFV0WUM2aVFWSk12eVM4UlNDRkNkMkNQWURmRnNzSW5xSlVNQWRaSUdRNDV1dUlYSGtkaWpvWWNxNGNUVU90RUlvRTZDdUFnYVlleUhaMVJyYmdKMm9sRWc1U0lSUUoza1ljUkxYdDhLNTljTWp6MkNvVW80TWJWT05BS29reVRWdWg0ZWUyQ2hTbEwyTkw1QUJJdzVDUko3WUtGS2dTYVQ2S1FJbUhJU0xQWkFRcFdrYXRMNEloRXc1U1JZN0lHRUtrV2FUTEo5Qk1hMW4wUkloTmpEL1NzYlh3VW9RYWl5cHpWUVpZSVFHTnQrRW1FenhCNHJZZFkzR08xM0RzTmxNdG9PR0hxWTNVOGl6TjEzL3pEY3FtNHJBRUNvSW5ZT1dOWkRTak1WSndPQnNlMG5FZVkydllmeTl0WHNQSVFxOG9YVE5jck9UNFpqcE5EQ1ZPQmE5MktQM3FxaWhoK3FMTkZyYXhSY3lsWE03Q1MxWnh5RC9kaWpjZGxwK0U2WGYvbWh5bkZ0STRFemhENUtna0JtSjJtelc4QlVlSHV2akhRVyszdmNkSGpnOHhDK2pzVEdWeWdkdkJrKzZDZ2xBbG1kWkU1c1NJUExpZ3hRVDRnWm95MXVDc05WNkpUQVpVMU1NS1VFYWRxVkJpZVJPNWJUSVFFYnozaEVDazlNeU12SjVncG5CUHZVbk8wbHRudlh1RW9yNFhRQVR3SVZCQTJaZ29WTjVpUkNlcmFjU2VTald2eHBHL0NXSlhpcmdKaEo1S05hazJBeTZaQVVnV1h2T3BHVVVveXZPMDVXWVEvSm1PUXBzUzhhTGovOEg4UTNudDlodTN4Z3JiSEZ2K2dvSXdMd0NoSEdQcDFCODU0VG1TNWNnK3ZMSHJDcE5iWWRadktSck03MmhzaldQMFZQWm1VQXVVRFNmNzV3NDljaFpvRGpqaS9lOE5jcEZkbGc3d1RLblJXTHYyTENzcDZXYTV3S0c4QkVNajl3M2tnQkQ5M1l1eW41RTFteENPdzdEaUkvNU1sTnJORVNlNDlsM1RmWWd6WHZ0YjNhaDcySHdudFgxNjNaeGpzc3E4MitiSDJyNHo2Y2s1Zy9FUlNMd0g3L0p2N09JWDZjTzV2V1NheDdXYjhCZm1CWm4yQURtNzNmTlduV1pqZUIyOEFENHphN2xWM3R1dTMwUFpVSWZPaXV3ZXNjd3o5bDN5d0tUbTMyOC9iYkRubXArbGovSzA2QlYrZ2dCQWdCUW9BUUlBUUlBVUtBRUNBRUNBRkNnQkFnQkFnQlFvQVFJQVFJQVVLQUVDQUVDQUZDZ0JBZ0JBZ0JRb0FRSUFRSUFVS0FFQ0FFQ0FGQ2dCQWdCQWdCUW9BUUlBUUlBVUtBRUNBRUNBRkNnQkFnQkFnQlFvQVFJQVFJQVVLQUVDQUVDQUZDZ0JBZ0JBZ0JRb0FRSUFRSUFVS0FFQ0FFQ0FGQ2dCQWdCQWdCUW9BUUlBUUlBVUtBRUNBRUNBRkNnQkFnQkFnQlFvQVFJQVFJQVVLQUVDQUVDQUZDZ0JBZ0JBZ0JRb0FRSUFRSUFVS0FFQ0FFQ0FGQ2dCQWdCQWdCUW9BUUlBUUlBVUtBRUNBRUNBRkNnQkFnQkFnQlFvQVFJQVFJQVVLQUVDQUVDQUZDZ0JBZ0JBZ0JRb0FRSUFRSUFVS0FFQ0FFQ0FGQ3dBZ0NyMkRhMGIvdGxTMGpmSW5KZFlTQTVpSk9aZkRBZFdRZW1XSUNnUS9lK0RYdUd2MUhiM0FPWHVtdm0yQk1QSzRyQk9iQU1WWmRpNzV0TS9haVc2RnZRa0FpVUFVbjZYcG96S3N1NDdWU1ljb1JtQUczVUNEWVlleWFVcVVpSVFBSUhOY3ZNRStDejFCVVFwNmhJN0RQMkcrVUZoNmlyQ2gxS2hJQ2x0Vms3TGNLRGlmQlNkUzYwa1hGcVVXZ3p0Z1Z4ZmdhT0lrNnN5aGRWSnhhQkJxTTdhckdnNVA4U3ExVG1SRGdNOGRsRlFiSWxORHlSZ1dFeXRZc09NbWhpZ1BVWDFEclZDWUVBbWtTcXdKTzhqekJRZ2lvQ0FUU0pCWlB3UDVhSFVCbFFtQS9zSmc1QVU2eVNyQVFBaW9DelVCYVpBT2NoREt1S2tKVXR1cDZtc1RxTUhhVllDRUVOQVFhZXBxRUwzWW9KTkVRb2tvd1RmSVJ1dHFRVXdRUldBU25PUFFiYXpDeFBPZFhxVVFJQUFMOHBxOEN4RGVoMmxYcVZDUUVMQXRXdk1wMnhaT1FrMzhmd1VJSTZBanNxMm1TV3B1eHQrcjlWQ01FckFNbFRWTDdFZHkyMlNOUUNJRUFBakIzdUx0SlB0Wmg3TDJCYnFwZXp3alVubjBHTzFxcTNXdVFPenZQajNNUXNyN3BRYldMeXRjN0Fudy9NM0pvKzg2ME1ZTi9vSXZOOWU0WXFuMFFhMkNIc3BxeGVKcWtKZWtxMzdYWjFhN0toTXJYTndMek51WWo3RTdGY2tpVDlQMHExRjVzK1ZVcUVRSWNBVWlUcUhzVllmNTVDd0ZEQ09nSUxPdmIwUFJIUHZXaFZKdFdCR0RxME83NXJnWHEwNG9MMmEwZzBHYnNqRkxsVDJxcGNhM2FSZVZwUlFCbWpsM1Y5bVVJZDd0cUE1VUpBZkNKeXlvS2ZJZnJ0dHBBNWFsSElMQ2J4TEw0NjBuT1REMHNCSUNLUUdBM2lkaGU4cEk2Z3NwVGo0Qyttd1RnNEk5cWFjdWRxWWVJQUlBNFZidVQ0MXh1YUNZaHgxQVJPRkIya3pqdFBIQjF0dzZvQTZrOHZRaTBneTdCbDhBcjA0dkh0RmtlYXovSld2Q1J6aVk0eWRhMFFUVzE5c2JiVHpMa0VqdlEwcHBhMEtiTmNJZzJzTVBQdS9NMFNWZEZoaitxNVhlclBWUytEaEdJdFo5a0tFM0NjMm4wVnIzcjBCMHltQVJyR2YzaDhDTndrcTBNREluMCtrTUExakxhbTYvNFE1NkQ2ODlNc2lnTEFqQnh2S3pTTDhCRWNvdmFRR1ZDb01lWWxsN2RBU2M1SkZnSUFSV0JOVDF6eHA4V3A3QlZCWWpLRmwvd252SnhXR3hBUk5MeTYxUWlCQ3puUll2ckhoQ1ZqdTR6WGdjVnBobUJwOEVyRGwwQVBnYlhIdTJSSExlRHZxY1dnZXFGTC9LWmc5MSsraUkvYnJ5TFY5NHp0WENRNFdFSWJIS24wSS9CYThJR1V0djBJbkN2N2lDc2YvZHJXOU9MUmprdC8zKzJSTmdJMEl3Ny9nQUFBQUJKUlU1RXJrSmdnZz09Igp9Cg=="/>
    </extobj>
    <extobj name="334E55B0-647D-440b-865C-3EC943EB4CBC-70">
      <extobjdata type="334E55B0-647D-440b-865C-3EC943EB4CBC" data="ewogICAiSW1nU2V0dGluZ0pzb24iIDogIntcImRwaVwiOlwiNjAwXCIsXCJmb3JtYXRcIjpcIlBOR1wiLFwidHJhbnNwYXJlbnRcIjp0cnVlLFwiYXV0b1wiOnRydWV9IiwKICAgIkxhdGV4IiA6ICJYRnNnUWw1VVBVSXNYQ0JDWGpJOVFpQmNYUT09IiwKICAgIkxhdGV4SW1nQmFzZTY0IiA6ICJpVkJPUncwS0dnb0FBQUFOU1VoRVVnQUFBbjBBQUFCYUJBTUFBQUEvYS8xWkFBQUFNRkJNVkVYLy8vOEFBQUFBQUFBQUFBQUFBQUFBQUFBQUFBQUFBQUFBQUFBQUFBQUFBQUFBQUFBQUFBQUFBQUFBQUFBQUFBQXYzYUI3QUFBQUQzUlNUbE1BbWUvZHpWUWlab21ydXhCRWRqTFk4VDhpQUFBQUNYQklXWE1BQUE3RUFBQU94QUdWS3c0YkFBQUtZRWxFUVZSNEFlMWNVWWdreFJtdTA3dlo2T3plWEVURkUyV09SQjhNTVhPSm9naktiT0lGeFFUbURFRjhteUVQUGtqMGpqeUV2TTNlZzdBUVpGWVFSRkYyRkZGQ0huWXhBUU1xTXlaNXlFTmdsaUFpTVRCTENENEZkak56bW5qUlZQNi9wNnZycjVydHJyK251cmZIOGZwbHF1ci8vKy83NisvNnE2cXJaMFlJOTdYeTFhbnJLYmZWWlEwVmdhR2N1c1pLTnNlZnk5Zld4Zy8yNThEQnVwVGYrTlVOVDM5UWxmTFQ5ZlgxQzY5SWVXa08zSEs0c0ZURHV6NzZwVU10Zi9GeEthOFBXQ3BTbmdnSy81RC95Wi9XazZGVUgvL3RzVC9WcFR6dkNlUnRma1IrYTRLeEoyVi9VcXIvMnhzMWI0Qzk4UzVRckVESzVNM2t3cjlDdGlZcVF5bEQzZUZuTHFPaTVhWGFyd01YNEo1dkZPekxRQTIycldqYWEzNVNzRTlPK3FNWEp5ckxVaXIzblRZNUtXeXVoc0JTZmg2V0J2czVjV1VHMi94dkNMVXA1WFptcURNQnliTVRNMWhIL2hjQ05FL1BoSFNJUmxzblFySnpVdTRjSXU4MDFURzExNE81ZUQ4VXQ3dlRlblBWVXBhanRZbERSNlVzOW1aZnJaTDJhaW03WVpBNjZ1Nkc5Ym43Z0Z3SjNmNktsQ3FWaS9HeXAraGgrNmN5b1hxK0dGL1lyTEJzaEF2SWtwVEZMbmJOamRCcjJBcnNoc1d0ZmxpWTE0OVM5SWgwVE1waU4xdC8zQTJEcExkLzRyMTVqVnZrVjExK1BDbkQrRk9yWGlRc3BxQzNmOFh3cDJKOWZCeE9NYkRxRlp1L2tkdlJsQnkxZkJFS3NPcWRtZ3MveWZadkx2eGhPZ0dyM2dtbXFvL2FOZEs0Um5kZTE3TGd5UGJQa3N4WWRWTzZnRGtJTUd1M1hEZ00rWkdhRVIvNTllOCtZbGlaVXF5cENVU3BrZTJmYXZMN2RGTzY4RGtJTmZrdkZ3eEhEc1BZdnU2bWRvK2VmQlhsbzJjbVIvVllHWjJsQ2dJUWRvd0czNHFiMHNYQVFJRGw5NVFMaGlNL2R1R0ZCZ2JvdGtsOGJzVEtyYVloN05UbHFtcDZzeGJ0b01LbVBiMzlVMHJlbnc1S0JyNEw0WndjdFJnd0xKVk90Q2tYb3Z3emlGYlhNSU5icGM1SG9mMHFHazNVRzBhbmY0YVZWOFZCeWNCMklUUXkzUDIxamEzNEpvbG00T2dSaUJqeEdPVEcwVzBlMno4SEpmRW1ydWhBQUhFL3pqUjFlMVVmb0lBdERyQU5pbkdsbWJGdmdKek9nSGxzL3h5VTFMdVlzZ05ocU40OXhKaW5hcTRiR1Z1R0dTNTh4cG1nOU13STRjeHlXdVBuc3YxTHB0VGs4YVZraENVNTNvNjNUU2twUTBCMmlBMU1oK3BvTDJodG1rK0tFREE2ZDJTKy9VUE9aRXJpYTJ3eEdhRnRUZkd4TUJ3Qm5FUkVCeWlvRHd1cVVhOGE2UzB3M09yb0Q3UXozLzZoQzhtVXFPRzZFaEdXWkpidldhMnBWdlFnUUhRODFvMzBGZ0xFWk90NWhhbnM2aGRQbmt6SndVaEVhR2U0ZUFoaFRiVzRJYWFQaG5aNkM1Z2Z5UUlNbzNXWDA2RTBPZzVLQmxRaXdwSzhpd0hCVnVrWitTZ0VqQ2k2QU52cGplT1BEUCtoc2JsaGt5WXFPaWdUYlNmQ1JJVGhwV0R4V0xxZUFjUlFhUnJyZ1FqRzM1cTJzOU1iam5EcHE5TXRkU0N1TGJ4TERrb0dmaExDU2pnNnJ2eUVBY1JRcVpycmd6Z0hBVHF2N2V6MHhwMDlZYTdSd2FpdHZFb09TZ1oyRXNJd3pKN0tQZ09Jb1ZLMzFvYzJCS2lsN1hwV2VzT0xQLzA0TEdBMFp2OGFJWmxTdXhaZlNrQllVWU5qYnpYZVBvVmthcXB0bUE5d1RTdTljWGllamZCaE5HWjBHeVBJcWUxZmtCR2FraWpHRmhPY0hxcjczZG1JTlU4anNLZGFuTi9vODBmVml0Q1dFVjU0Mmx0Tnc4YlNUYWJrUU1RanJLaHpsN2VOVFJvSDlHQWRlNnFGRGJFUmtycVozaGh1TXYzQllyMTJNSzVIYXpJbEJ6Z2VZU2kvaGxjTnV0SG5JRGwxN0ttMkNjZ3RiV1duOTA5QVRISUp0RWxObS9tVUhKUU02SGdFZkhwWFY0dUI1RmJwbWV0RENlNE1UVjk0WTA4M3lPVTZFYi8xNU1NZ2ZmMmp0OXdzYVRTU0tIazQ4UWdkY0ZoZFBDeVgxc0JjSDM0RDZIUkU0UTBqRUwrRmFuOVN4NE1hZFcwVEZlOWlQQ1VYT2hZQkR6L1VaUnlTY0pHbjllQ083T3ZXY3NQYWtNQjI1WklXSDRlWS9TQ3NsbXFqTys0OGMrYk1IZCtwWmVSS0NCeFBxUjFKTHNVaTRPeXRMdklRbW95V0xJV0FkYlhHMzJGMU5RWlRqNlozR1lKOXUxYk9xZVJQNlkvQTdwbzUxZjRPWHEvdEdMWURrdDdsdjhDanJ4RmRReldyaWorbFB3SzdMOFpVKzA1TlN1dUhFUjJkM2s5c1Nma0FHM2gyUlg5S2Z3UzI5MlNxTGYwVmt2ZThaZG1BTnBqa1lKcURlZU8ybjF0U2Q3WDh6ei9IWGEwWWExOUtJV1pGbU1GWmZKd040bk4vSFhMM3VhaytnVmhmNDVkU1p5Kytib3E1eUNtMkVVbERmUWJLNEloWGc2UkFtTUhaaWlhQzBqMGZHajBSQXROYnhiVDBiazFlN0ZzS3J1ckF3RGNxWkYybktONlVzenVkM2xrQkp0SGoyRSt2a2ZLSHRDdENRSHFQZEF2VUxyVjBsVk82cW1iRWpGYnVQZGplbTNKMnA5TTdLenJHRjBHZzlwclJLMGh2dWsrQ2FIL1RrT2RROGFmMFIrQjNxMkVjMWtQdWpQclV1R0ljTmd2emF4RlVNYnV5UDZVL0FyODNrRkIweVcxYmp4OERrdDRJMnJEcWZDSzJwaitsUHdMYldUcFpveEV1eHkxaTNUSFNPemphakpuMmlaRmYwWi9TSDRIZEEzT3lGZ0lmRUx2RXVtRldnNWRMZlNMUG9laFA2WS9BN2hhTU4zTThRZncrSTlaUTNTSFZZSHh1MElic3kvNlUvZ2pzWGxYbzhRQmF3YjBqQ3k2bTl5NEZ3MjlubmFJTm1aZjlLZjBSK0owYWtPT0J3R3JUM3ZEUjA3OWdQNWp6NzhaZ1J2R2s5RWZneDYramp3Y21SdEJBZmhnN2xkNzR0aVRhYi9OcFVtajZVL29qOE4yRmRPMGEybFVJVUN0cXFkanBqZm1yZmpnWWFXVmE4S2YwUitCM0NNSmhyQTlpRTFxMkkvdUJuZDV3YitseGRhU1lYY0dmMGgrQjNadXBxUmJYRHpMOWRPeG9WVUI4bWcwL2k2SS9wVDhDMisrcHFSYS9YVVhlWmpUTWQ4SEIvam5sQzkrMDUzLytsQjRJYVoyRmRBeC9UeHlHSFBmUDVOdHBVRnN6YnNZbXRMU01Ga2NsOVpHYVArWHNDS21kclJqUmdsRGcrcURYVjB6dlBnMFF2aTB4OTl0VWVsQjVBQll4MTRGQS9wUWVDR21keGRNLytyUWhSQS82Mm8zaU1KWGVHTjUwUHp0T2U2VG1UK21Ca05aWlBQM2JqNktGaFUwSTBHN1VNcFhlZXlCZWk4UjVGUHdwL1JINC9XcFk2d08rbnlmVFg4V293YSs3NnNicXd1ZmhhL3BUK2lQd3ZiV0hFMzU3ZzJ4UDlxejB4dTltaFg4YXh1ZElwK21nWEw3eFJSZWVBOEZsbmthT3c2MVBEYmJnNlhkWE53eXRoNDFOMENkaXJaaGR5VUhaY2M4ZkRvVHNYQTMreG8wOGJFeFdYN284Tkl6UktQRExRMVNjcFNzS0s1a1MxMWI2N1RCbFJUK1RFYWltZHhtbVdySlpGdmpsSVRxK2NMZHlRcE1zMTBHOXBldDVsQnlVdVA2Ykc5WXBKeHdJVS9vK0RUM2pwMFRpRCtEZFhRUVAzeGFkamVxbExhaVNjRWFDTEFzT1N2aXlwMnYvN2tESTBsblJOckxoY2ZDTi9ESkxpTjlEdzY0aWZBSUg1NzJxbHRlbmd4SVhNT3ZBdy9iRWdXQ3IrOVNYYTJRK0s3MEhybzM3Q20vcHd2TTQzdVE5TjhCZnc2NnZuL3dlVnI2dnBMbDhNaWh4Y0NYa0FBTWhNODkvY2ZJRmRHYjhUQkNmQzg5Q0xPVkZuYTF0RkpyWCtLYk15QThFYXB0MFdKdWloSHRhMnpqUUdoczVDTEhHNlFUQm5iUWMvblpmWS96SWtvMGV1cm1scGJtVU9KUXJqZnQ2cTdIc0hJUlk0M1NDWXpqZTZIWEx5KytuUXloS3U3SmFGUE5pOFBhNmk5R1BvbnF4bC9jZXFxaU9IUkp2YytlUWlCYVVwdHBmMEk0ZFVyZHFoOFN6b0RUSEhjKy9DOXJ0ekxwMXBPai9YYytzSjhVQXZiRmZETytpc0ZiWEZxVW5oZlNqTk5vdWhIZFJTSTllbnY2OGJtVzE2MlgrWlRkZXVweStYa05na1BmN0t5L3Y1dC80eDYzNTl4RTkvRDlzcDNLWmxMRVRnUUFBQUFCSlJVNUVya0pnZ2c9PSIKfQo="/>
    </extobj>
    <extobj name="334E55B0-647D-440b-865C-3EC943EB4CBC-71">
      <extobjdata type="334E55B0-647D-440b-865C-3EC943EB4CBC" data="ewogICAiSW1nU2V0dGluZ0pzb24iIDogIntcImRwaVwiOlwiNjAwXCIsXCJmb3JtYXRcIjpcIlBOR1wiLFwidHJhbnNwYXJlbnRcIjp0cnVlLFwiYXV0b1wiOnRydWV9IiwKICAgIkxhdGV4IiA6ICJYRnQ0WDJvZ1hGMD0iLAogICAiTGF0ZXhJbWdCYXNlNjQiIDogImlWQk9SdzBLR2dvQUFBQU5TVWhFVWdBQUFFY0FBQUErQkFNQUFBQ0xzeHNsQUFBQU1GQk1WRVgvLy84QUFBQUFBQUFBQUFBQUFBQUFBQUFBQUFBQUFBQUFBQUFBQUFBQUFBQUFBQUFBQUFBQUFBQUFBQUFBQUFBdjNhQjdBQUFBRDNSU1RsTUFJb203M1dhclZETHZkaENaUk0zNzVuWDlBQUFBQ1hCSVdYTUFBQTdFQUFBT3hBR1ZLdzRiQUFBQ3UwbEVRVlJJRGRWVlBXOFRRUkFkTzNGTWJNZTJFSDN5RHh5SlVOc05FcUs1U0NBUURlZU9nc0tSaUpDb2pNUVBJQ0ZDb29ITFA3Q0xOQ0NrcEVTaXNDV0tpQUlwb2tFcEVBRWJ3L0gxbUozZCsvRHRXcUZsaS9XYk44K3p1N016ZTBReXpxNk5MMmpnalc5cHlwb2ZBQUYrTUoxSHFJRWxvUUl1MXNzRHJCSTFIL2ZwRFE1c0NkSGdLN01sVEdqaEQ0T2IrTzRRNWNPNllnTnNOSTZJS3NBWGg4amZGbktBUzJCMUZ4elNHamtNaGVzaC9NV2c2WXhVTmRGOTRET0xBdUMzRllqOExjMzFvTTZuSXJWdFViQ3V1UUZrM1hOUWkyWkdNVFFFaHhCMFdNOG8ySnlMRGd5b0xGbmo2aU9tYW1xM1BIS1FpOUZHTXBka0U1VVZ6UlNkcDZKRndPeFp5VGpUSjFvK05kZWdNaHlOZWVBb3dxbmZDcjZsckgxZ0pXWEc4TEFmUTdtelljcDBRODZsMjVGbVBYZWEwaElxT3k5L1NrSTBJMDNUS2s3VHoybkdZWEdhV2c1Nm11STBIV2ltMEk0OUw0NmZ2WTROQmwxZ1E5djdKeEZmd3M2bjlNMFJwOG1rdG5jVWlacFB1VnVsbHN2dmhQTXdOajV2MTREcXFNOEZKRFhad0JNbXp3QWo3VnNLVFVUcXJKSktYMTExdjJTYU0yQkt1NnJlQkRXV3hxem1VaHdTTFVQdWpHdkxPUDJXU0lpZXEyN25ISE1rSDdLWlhtQWlSYTFLMUdpemlGZmdtVS9GSVhLNFp2YTBGL1VGQlJ5QzVtVXpQV25KdVFrdnpsdWdzdGZtV2NaMU5lL0w2N0dNeTR3N0xlcEo0NzQxWnhRWlQxM0pVd2tmaURiNUlIbE0rdVU3MlJJZTZPNjRoOUREYmY3VERZd0RmSXhDbUYvUGRNZmQ0L0Vyb2E0RU94b2tRczdsYm1MTlFKeW0rek5jQ2Izd0w5MnhHTjFvOGo4YkxVZVhaYnNTeG5jKzE0bGZVTWY1aUdSRWdUeWpHVEpqOG9YdVppamJMUHkvYWRxeVQ1Tmw0dmNoNjBqWlhDakRsR25CVGZWaG5JdGIzL0lyZ21Pc0V6MTBmZmtTZlZYdXc0dWVyTVNSUmpYVjNmbFRLcTZxaXMwL3BRVHkyS2FYems5L2VyMG16bU5VVHpNT1hGd0wzOGVhdjMyQ1IzQ0RzaWpjQUFBQUFFbEZUa1N1UW1DQyIKfQo="/>
    </extobj>
    <extobj name="334E55B0-647D-440b-865C-3EC943EB4CBC-72">
      <extobjdata type="334E55B0-647D-440b-865C-3EC943EB4CBC" data="ewogICAiSW1nU2V0dGluZ0pzb24iIDogIntcImRwaVwiOlwiNjAwXCIsXCJmb3JtYXRcIjpcIlBOR1wiLFwidHJhbnNwYXJlbnRcIjp0cnVlLFwiYXV0b1wiOnRydWV9IiwKICAgIkxhdGV4IiA6ICJYRnNnSURCY1hRPT0iLAogICAiTGF0ZXhJbWdCYXNlNjQiIDogImlWQk9SdzBLR2dvQUFBQU5TVWhFVWdBQUFDUUFBQUE1QkFNQUFBQ3NacFR1QUFBQU1GQk1WRVgvLy84QUFBQUFBQUFBQUFBQUFBQUFBQUFBQUFBQUFBQUFBQUFBQUFBQUFBQUFBQUFBQUFBQUFBQUFBQUFBQUFBdjNhQjdBQUFBRDNSU1RsTUFFR2FadTkzdnpYWXlxMVFpUklseU52WDZBQUFBQ1hCSVdYTUFBQTdFQUFBT3hBR1ZLdzRiQUFBQnEwbEVRVlE0RVkxVE8wNENVUlM5eFBoQmlSSkxHM1VGV3RoamFhWHNBRHZMWVFlNEFCTXNqSzEwbGxCSnFYRURVdGpqRGdRTmcvL2p1ZmQ5aGtGam5FemUzSng3M3YyZUViRm5kYWQydEhmcWJIZWVBU08rR3htMmh0R21GTG9ZUjE0cHdiSDZyL0FVYU9kNE56TzRSQXFlSkhMaGZUS1BzZWN2QUM1YUU1OGhSSUs2bVFtcUFXcTZtOHR3K1JTK1E2cWZ1UkNBOWl6UTQ2Y1BxTWVlR2FCRm94MFRpakRsZ0JEd1pndzlscUFOOEh5T1VOSDhUUGdWb1FJMDVUendFaUZHUVZsV0VCcFRCNkVlcTh2NkVVbUFCeTNyTmJ0WTA4SzJnSThjdEN2TmFhZ3FsV25va1AxTVhteG9Sd2YvZ0liS0dtWVplWEVvZGtUc2QraERXUk9sR3V0SFJndi9ONnVtcGVhck42Z3lQWnlCVGlJL3I2ck9Ldy9WZGFwUk9EYm9GbVUydFk0SDNWQlVxRzJvazk4alY0c2J5VzJiQXFDTXFJbWNUS2hiY29ONlRVeXFob1lUbzAyUmt0TVpzUHh5bUNxRldhZTlEblFDeElvMmFIdDlHdHAzTjBwT253YTF2ZFllWS9uTVhqWFhMRklmZjlISlhvVC9YTXQ4bkVyUTZJVVhNTnZaZGo0cEpzNjhudEQyR3RJVGtTN1NuaWZ4YzgvZlAwRjZuQ0VpdDVmSjBiN25mQU5jcTB1d3VSVnNUUUFBQUFCSlJVNUVya0pnZ2c9PSIKfQo="/>
    </extobj>
    <extobj name="334E55B0-647D-440b-865C-3EC943EB4CBC-73">
      <extobjdata type="334E55B0-647D-440b-865C-3EC943EB4CBC" data="ewogICAiSW1nU2V0dGluZ0pzb24iIDogIntcImRwaVwiOlwiNjAwXCIsXCJmb3JtYXRcIjpcIlBOR1wiLFwidHJhbnNwYXJlbnRcIjp0cnVlLFwiYXV0b1wiOnRydWV9IiwKICAgIkxhdGV4IiA6ICJYRnNnYWoweExGeGtiM1J6TEVvc1hDQnpQVEFzTVN3eUxGeGtiM1J6SUZ4ZCIsCiAgICJMYXRleEltZ0Jhc2U2NCIgOiAiaVZCT1J3MEtHZ29BQUFBTlNVaEVVZ0FBQThJQUFBQktCQU1BQUFDQ3p2QzJBQUFBTUZCTVZFWC8vLzhBQUFBQUFBQUFBQUFBQUFBQUFBQUFBQUFBQUFBQUFBQUFBQUFBQUFBQUFBQUFBQUFBQUFBQUFBQUFBQUF2M2FCN0FBQUFEM1JTVGxNQUlydnYzWFpVRUdiTm1Za3lxMFFQRmZ6QkFBQUFDWEJJV1hNQUFBN0VBQUFPeEFHVkt3NGJBQUFONFVsRVFWUjRBZTFkWDJ3Y1J4a2Z0N0V2ZGk2K1BBWWg1Rk1MVkdwVlhWRlNRZmlqdFVncW1oZk9pQWVFQkxJUkVwQytuRVVLaWxJcVd5QlVLaUhaS0tBU29GMHJ2S0FBdWlBa1ZBWFVPN1U4Z2NSWjVhbVYyalBsclJXMTZibFF0Mm1HYjNabmQyYjIzM3l6TTc0MVZWWlJkbWYyOTMwejMvZWJuWmx2WnZkTXlIdm4rQjRkblRoejl2TGxINS8yUmx2dkhiTnVXUko3d0tmaVdJMXpiMTBvSHBpNDh3RWxYVFpSUDNHc3JHaDV1ZGV1djNTSHgwamVlL0hwOGxwS1NWNjQwajcxb1Q1RzlMbVA2RkVYWHZCT1B2bDFQYTRNb2tQcFFobTVwTXcyWFVwbWpTYzkwYVowTlBiVzlTeWx1L0J2VlcvakxQMlBGdlJLMkJVOXFBV1dBTlJBOTN3SnVhVElSVm9WdzJSSUVUNU0xdGN5L1NqZGZZelV6dEc5dms1UnJhdXYzUWNvZmZLS0QwemNyOU5XNHY1aDBMdGVRaTRoOGkydk9vYmhHZDVKVkdlL2t4TmUyUEY5bGI2bEthcjJlWDM3cTN0QlgvQTRVSEdYUmwySjJ6T2c5bG9KT1VWazRydWdwYkpuR0lwMjBFWVZnM1NKNS9oekdUR2Rpei9lZ3RycGV1a09YUTBVTE1KdzA4OVZWZllHUE1PN1pXVkR1YW1ySHdRcjRGaXkwMU5XZWhhS3RtNmpab1hYK0NOTXlLQ0l2b2V1UVBjQ2g0YmhPdjFrV0R5ekJERXJNNnNySVMzYm5vSDFBcVBmK1pVeGZBVEszeksxMmc0L1RmZTRna2xLKzdtNnVsQ3pUN3hQeS9ENWVKN1lBVTh1NTZvcmU2UCtsYktTWEc3bTVObGY5VWwxREUrREh5MU5NQlZmcERjakVhOWdoUGpsbVovOWtFRDFOTS93TUZaMkZFelpqRFFmdEhOMUREY2dHaDZ6Tnp3UmZpenErTk15WEtjYlVmVlpZQlBUSFdVZWxITjFERzlUK3M1NHZRRGp3a0pVNGh3ZFJaZlpaeTNEdDFIUk1VTy9QdTdXbWwzcmpOenFHTzZOdmQzZkxnMitoM1NUQUMzRGpYZUZPd2Z3RUI4VHlRTjFWUjNEVVBMT2VGMEJ2VVpjSU13ek4rTkUxb1dXNFE3ZFc0Z0VvZTJJN2lIS1BDRG42aGdHcDZ5UDF3bERxU3VGeVhSeCs5SXlMUGZNdDQzZkdMVHJLbU80Z25DWVV0R3hUbEhOc3BhVzRSYXd1c3I5ekNLLzRnYURKc1E1c0RLR3h4OE9BNmx2eC82cnkzVEh1ZEtGbG1Id0hHMXlBYmFHL0Y5SitDQmRWc1l3ZUZDTWltUHhDTFFwTVhtSEFLZDRNbzFpT0JwbW9QSFFmNC9GQ1BOQ0ttTzRNZllBQXpoN1V6Z0lPRmtXcWZTVmx1RWhhTmprY296aEcya2RCeUxIcjJyVkVpYTI0b2thaXl1Z1RVbXJWTURKVmxHeFdvYkJnRmlEODE3NmtVdWpsNHRxWjNDdk1vWjdadUh3aGVmYm81LzNEUXhMUStlVUVqM052b2VXWVlpMzRpN0I5VXpySWgxNXR2c09rUU1xWXhnS05waDlzbGN6Mm5SM0s2cDJtVE04ZEZKUDJoWjliS1l5TGNQa3IvY2NpeVJadEhSZmxMQS8xNzBIeVJUZFhiYlhCQm9xWXhoOHNvNjI0QWg5QTE2R090NjI2dGZYbE5rUU1Od3NLbC9Qc0NUTlZqdzJwTFRsNVRhenMxVmNQM1FSVlRGc0ZBN1gvTjArczJqU2F1Rm9NY253UE5PWmR4Z3hQQUNHbC9JMEdlZlhBMTA5dWNjeDFpRUVxbUxZS0J5ZXBrK0VOVjZ6Q1RxN1NZWUwrMVVqaG51NjJFczRISEYxUGhqZjF4ek5SS3RpR0J5SUQ0ZUgwZjc2ZER5M1FUZ3FDUmtxRElQaE8wbUVuRFppMk5PdGtNbWF0ZGQrazBIVzZCdHBaTzF2citjZHg5TG9JQWNNWGNxNXRhL1pEWU53ZURhYXRCN3hVa1ovSjgvZzEvK1JySDlyM3hobTRmQjhzcmpTNmNOaGUrNWx2YVoxSGtyS09mSWF2MThSdzlzRzRmQjB0Q0xZa3JZT1FnZkNtMWU1eDBMQ3h5bUdDN3Q4azJjWXRpSUxYZ3BLVkVPYlhMa1pRT1I5a2xnRzNKWjNwQm8vRi9JcllyaW5CS2V4QlprWEEvNkF3T3hNYkIyRVNEWmh5enVhQ1dYQXNNU3ByNlFTVUVpYU1Md21oY1pwVGFZNTNmVkFvcDB5RnJLUGVublcwcy9tbEFPR0x1WGMydGRzS0xkd0dKUUw3L0s0QVdabnFkZWMvNTVyY1NwNGhpTDNoMkhXa1d6S0ZiYTZyb1VyWmJCd250ZnZtcWtIczVmTUpOeWdnWml3cVNMVXRUa1VocnQ1QkR3UGttSzRjSy9BNEJtR0YvRWN2c016R2VvQ1kyL2tXV0tVWHhIRFJ1RndQRVA2L2NlWGpZeFR3V0NxeEtuS3Q0cGtLUU9HWVhEOFRGcEIyWnhENFRBTWk2TG9UcTZ3cUlvWU5ncUhIVDBpTUE3dkM4TTFXRTYxYVhrSmZpWVhnZ3lZdlRVVGQ4b2xLMklZbmhCOE9PekJwMThPWExoZkRNT2k5QlBsbkY4a3RlTHF6YStLR0c2WVBKZFFSN3IzVEpFN1VQZFVodHVhWGhEZlMvZm9ub1AybHpTaDR5b0FxNGpoYllOd21Dd0N3OER4bjVKT01Fd1BsVjdhR2NNd0pXb2ExZ1FEN3hwMGNvWDYvR3JtMGoyRGNKaEVDemxQRlZxaXZRaytrMmFuemhnZVpNV3Qyc3BvQWUyc1JVdXRWQWFnSW9haDJKMk0ybVJueGNzYTRSd2tHNlRQWFV3eVBGOGtnKzJsNFVQVmEwVjZTdDV6Rmc1WHRUOU1EY0poUXY0SmNIWlliUS9EVW43aUdWNHY4ajZXNGZQcFZaZ2l0ZGg3enNMaGloZzJDb2ZCS2ZCQmZuQnNZUjJVaGR0V1JnWlBzdzZGWkJoQ3BhV3N3bXp6bklYREZURnNGQTR6WnowRXd5WWM4emFPR3lUZnhDdnNYWkVNVDBlZmlkdlVMRVBXV1RoY0VjUGdQbnc0SE5oZmU4MERtWnNadmtCbk5aUmxiZEMyVkNTS1pMZ1ZmeVplcE16ODNrcE9PUHovc2o4TXpqWmV5WjF0eWQ4c1JENnI0L2VIZ1RPeGxnOHptZUt2QlhFTXo4VHJsYk51ZjFXcmt4ME9SMkVGMUQ1NUNOc2kzNFJuWDlPVVZiUmQ2cUozUDFld1hXYldCQitUcGZaQVRmYUhZV2dRVXpYNHFxVzRGOEV4M0l2WEt4dlN2cFdkbXdMcGJuYjF3SEY1UjhvM3ZCYisrQmhtMHlzZTcvUU1PdHg2UDNMWU1QM2d4NEZVaHQzTlNJNmZZWG9xdHBjaFVkeUxvQmcrTE5ZcjUrNUxGR2VYekFtSGozb1pob1paQjJCL2VBVnFNaC9hM2NhL1hueVlqdnJjV1lQME0wd005b2VoWXhha1FvZVExNjJGcGFFWTdvajF5azVoN01VdFFKL2NoY1BqbkdsQng4T1hPU2JnYWdOcDdhS0luQnRTTDR1VVZtQys5REVhUkNQU1JwTUNDeE1ZaG1lbFBlN2VSb2FTMGxudXd1RnhNdXdCci9PQnpTeFk2dU9zWjQxaGgwTWJkbk5wdHI2OUhKVUswVWp4UTRkaGVDQ05mZjVDcE5yRjJWMDRuR0o0OXNyTGlScldyL3dta1VQK2NuYy9rWlVCZXZYZUxSVUVYUEVGdm9ZeVowb0JaVEgyemRjOHo1aXovSEprUlpwelFCVld1ZHJzOGxNTXAyRVRYcE9ySUlTL2UwT0lHd2U2QzRkVERQY2lGdUs2TDZaeVlBd1RrOUlRbHdZcE0xY0dZdkVKL3hrL1FJc3VNZ1dNUzJZWDBKaWo2Um5weEZjS0JKMEFYWnNSZUR0K25uUEtUektjQVh0WVROemdjd3plUGZSUzdnSnJyMFhGaG1lOUExZUUxYXFvZWNvWGJaa0pzN21wOUFrbXowa3NOSUIzNHU4cXd4S1pXQVpvS2J6TC93Zk1qNEpMeHJXd21XbFRnYktVL0E2VUg3MFlMd01NcnFISDM0bmd3M2lpbFZNK01LeTg5cGNCOHovMnRlRDR4ZysrZjkzbnNaY2pCM2JRdzFoa1VPNjVyVFlXOXV0dVlzTEpwRmlPTk55d3JDRmtOZGxGZk9TQTFtTUF1L0ErOVljd0RTOUZTQnFaTmhVb1N4Mmh1d3M4UFpWb2V6SU1kOTJMU1lOR05zOWxjc3FIZmxLWmJLZGg3SU5EY1hDdk9YSmdOenNjeHBtcG9xQ0tHMUlPMkpWWTYyRTVpZDlJaFZZUit5ZVV6UUdKcnBqQnV0R2F3S0lpenJTcFFLaytwQzVXbnVhVW1zb2c3UFdoK09jbmdZZ3RMcFZUZmlPeGdwYUdEYUhpNHVBOXRpTUg1b1REV0VNbDNMTlF4YmVXUlViUUxxT0hKc2htT2RJVHgvSmFrTlVNYmtiLzVZQ1VoNEFNK09ETkZodWtJcGsyRlJocERjNnQ2QjJvdXZlMmNxTkVZc0tMQnVKdFVXUjIrWFdXL1poVVJnb0dBN044Y0JQY09CQzZtQUtYU0xVcXZLejk4ZXJ6ZHdaMTNMMzN4Vit2aGxnMmRWVWZGWmFqREVqc215bDE4Q1lrQjZSU2NwUS9OaURlbEdyR3RLbEE2U1loRC9NMzIrRTMyNjhwTjhva0JueUtDR3VXRzVGOHV2eEhydi8yRGc5cVJlbW5YN3I2Tk1lbFlKMEFFZi9IcHlGdUhPZ21IR2J6SFhFMHVTRXRTcjNOeVBqZ1BGUUpnVHpvNGhKUE5SdWFtNG9VZ2NZOGt1YWE3S1lmdEJUNHV3TktpOGtBeXBwcXJiMHZRZnJiUS9vTE9idmNkZDBMbWUxSXdVQzYvQlhoRm1GcEN1YkxLREhRT0hHZ20zQzRSaytjdVJ3ZThHZVBtdHhsay80REsrdUsrdzc3UDFIU2tIaDhieUdSbFFINjR1NFgxRGtiK1NiOTZUSjV2MGZmWFZhazAwRGw5aFFzUlozeEtQMndrbHN5OFNnZGZZNlFjMVQrSzArcDhsZEdKK0Z2UVFYSG1STnhXMDdDMmlyRE83eEdUaHdJbzNtenBJVVlzWWJLTUVZa0I1TmdtTUFmMGpvTlhmS3hGRHdKVkFBVFh6NU5UOTI5cE9TVlRyd0M4MGFQamhaVUJZWGxDeWdTWnUvQUZUWENFVFZ3YzdYU2RLT0gxT0wySHlsODlSSTkrMHlVRU9jMFVOeHpmWFg4QmUvVVBWdXFWbVQ1U0JpeGR5Q004WDIxaWs1VGd3MUg2dW9GRXlpbENEUlFrWEtYUUphUGhCRjdCM2JkaGNOWlh1b2t1ckFzRENwdkNqdmpSd05SeFpxRGtPVWpZY1RlZ1Y1cUttdHVWSUZFZDZ2Z3BzbXRtWnRJTkJxSTFHY0tRNWFQaEJGckI4TFNwN3AwYkdxUUJ1OXA3cU52Mzc2RGhLS0JTSDJtTUdUNVNCaXhkaUNFbzFqWG1acks4SFhrakZHdmU3Q3V4d1FJTkJDcHp4U0dMQjhKczNEZ1pQc3BWdmVHdENCamFnc0NQNk9zUnlBRWNpSGQxZHhiNmcwMFVCVnpsa0tXajRSWk9OQVBOd1hXNHZWelp5YktpczY3NmlCcTJONEtEWlNyNmZBYVdUNFNSc283RVBhTmd5MXdUMTMxYzJocW9LcDd6WkhHbWVSckFubDYwY0E4QlpiNXlQS1JNRkxlZ1d4amFqVjQ2MkhUMHFRaThRbkxiWGFoZSs2ajRycndDZzBzMUZMK0pySjhKTXpDZ1REK3NzMVMrQ3N3NVkzUlMwNDdHNGI5VlgxcEFRSU5ST296aFNITFI4SXNIQWdNdnhPOFozT1hxUWttK0c3VEJGMkFuVW10V2VhQTBjQWNlZHRzWlBsSUdMRndJT3hmd1JDNVZyU1phbXNzN1BRNjY2VFhzSjAwR21odlhhWUdaUGxJbUkwREoraWJ5N0R4bGZxdHQ4eHFsODNjdmxGV01pRTNpMTA3UndNVEJiaEtJc3RId29pVkEvOGMvQkwrcWl2VE12V2NnNUhleVRFVnZsZXAxNFVHNmxXVlFpRExSOEtJblFQL2RjbjJyMW1VOHNFdG9mRjQ0SCs5by95KzJYSjlqQUFBQUFCSlJVNUVya0pnZ2c9PSIKfQo="/>
    </extobj>
    <extobj name="334E55B0-647D-440b-865C-3EC943EB4CBC-74">
      <extobjdata type="334E55B0-647D-440b-865C-3EC943EB4CBC" data="ewogICAiSW1nU2V0dGluZ0pzb24iIDogIntcImRwaVwiOlwiNjAwXCIsXCJmb3JtYXRcIjpcIlBOR1wiLFwidHJhbnNwYXJlbnRcIjp0cnVlLFwiYXV0b1wiOnRydWV9IiwKICAgIkxhdGV4IiA6ICJYR0psWjJsdWUyRnNhV2R1S24wS0lHWmZhbDV6S0Z4aGJIQm9ZVjlxS1QwbVhITjFiVjk3YXp4cWZXTmZlMnByZldkYlEyOTJLQ2hjWVd4d2FHRmZhaWxlVkhoZmFpd29YR0ZzY0doaFgydGVlM01yTVgwcFhsUjRYMnNwWFNBZ1hGd0tLeVpjYzNWdFgzdHJQbXA5WTE5N2FtdDlaMXREYjNZb0tGeGhiSEJvWVY5cUtWNVVlRjlxTENoY1lXeHdhR0ZmYTE1ektWNVVlRjlyS1YwS1hHVnVaSHRoYkdsbmJpcDkiLAogICAiTGF0ZXhJbWdCYXNlNjQiIDogImlWQk9SdzBLR2dvQUFBQU5TVWhFVWdBQUJpUUFBQUduQkFNQUFBREZ5Q0lxQUFBQU1GQk1WRVgvLy84QUFBQUFBQUFBQUFBQUFBQUFBQUFBQUFBQUFBQUFBQUFBQUFBQUFBQUFBQUFBQUFBQUFBQUFBQUFBQUFBdjNhQjdBQUFBRDNSU1RsTUFFR2E3M1hidmlhc3lWTTFFbVNJN3dxeFFBQUFBQ1hCSVdYTUFBQTdFQUFBT3hBR1ZLdzRiQUFBZ0FFbEVRVlI0QWUyOWZaQmtTWFVmZXFzL3AzdDZ1aHNEeStvQjZwWlhLSVEvMUlPMFlPUkZWQU9yRVpLd3FnbGJrZ25pVVdNV0ZxRUZxbTJlSUd6RlVvMEV2SkF3VkVlSVFNOGlyR3BpQ2FTd0EvZmd3Q3VKRDFYcElmTWNDTndqRXlHRlFpR3Fub3dBd2NNOWFGdTlzenNzK1g3NWVUUFB6WHNyYjFYWDBGMmQ5NCs2ZVRKUG5qejV1M2t5VDM3Y1cwbHlWcTdsQml0NzdaNlZ1a1U5SXdKRElMQlUxaUFZMnhtaW1KZ2xJbkJXRUZnc2J4TGZQQ3QxaTNwR0JJWkFZS0c4U2Z6dEVNWEVMQkdCTTROQVU5ckVUbzdDbGUvK1g1OTkxb04zMjRaem5NTWFveU1DRTRIQVJkbmEvNmE0TXBYZmVITTZEOThyNWoxbnFiTi9rYm4relNtRzRPbmZLbEx1ZjgvVTVVLzNpdmduTXEyaW1ucC9VTzBxSDZtcHNlTGFJTlp6bFY2M1IxQVpQanE5QUN6Vml2emUyV3hkMk9icHJjeTROTnVYTUFUVXZQTFBKT3RqNDFMbFRNcEZSM0hmOC8vMEYzNjJ4OWpOdDc3MXJROCtqN0ZIVG0xRkZxdXN5Q1JtR0R2K29mZTg5YWNmeElQK1AxR1pMNkMvdkh4cUt6TTJ4UzdKZHY1RVNBRy9Eb2p3NUVOWXp3c1AxaWUrS09xNnd0aDFFZmdBZS9SVVZINysxVVNOeXYvM0QvSDhpa3lpelo3b2kweU15ZmF3MEdIYlJNcDVJR3ZTSnZaQzZqb3JiR0kxaFBXYzhGeGlyNWMxYlRQV2xhSGFnSW5aYlVKbTdoWXBxTVhZVWF2UUpIckh1eUlQN0Z4Tk9XYllPcEZ5SHNoRGFSTGZEcXJyUEdjK2p4MUhIanB6ckMrVDZvd3BubnJoRERaUDBJbkhyOUFwemJ0ZTg4N2RkcUZKTkZRandKemlodFJuVnR2NWlhdDNtZ1ZPU1pPZ2ZVcU95czhFOTlXY3RQTVlmYUNIaEtxWlF1eUg5UzdqUml0akVyekFRcE5ZMGtQQ3RKbENMR3FMSDdlMnAwcytCbFIrQmZiOW4ySHM4ZE9sLzNkVW05WTFWWHpxcFIrb0h2WTdxbGVTbERlSkM3cGJYR0ZzUzJxL3BJZSs3M0JsYm5QeFdHZmdWK0J3WCtrd2pkeHQxdk5VRnNmMnBGcHd2L1ZLM1A3bXFkQzB2RW1zNkw2dXpkaXVyTU1pOWI1T1JkWEdyb1E2MUhHOEdsYlNCWU5YR1A5RWM1a21rN3JmeWNibFUxSGw4aVpoYkxsdTVrVlRwM2RCZWF3Z0F3RitoVDdKSnRzWnF6cG5TZmkwWHROTTNlK2tlZjFVMUtDOFNWUzNsT0xwdkdnK2FISCtWTlQzUkpYQTQrU1hmcnFEWkY5Z1l6d00rNHpQOFd1UUNxY21mVTFEa2JyZlNXLzlWS2hYMmlRcWJGVXBucmFGUzNyMVlQZ3FpUWZhSFM3L2g4cm1XNmFiTWNPVm0raERIYnVCK2F0ajNJdHFDK3ZzQjJwU2xvMUNUT25COHI2ODd2RHM3eWdTZW12NHFsMkhaVFJpOFdYRDVoOXNFcVQ5TE9vOVdHdGVOQjA0dzdTVmRDRmFGZzkwdUVXNFM4ZDlXM0JJdUhZNWhHc3d6NEZRbS8yTHdaeUNZMmFNaDJIUnRIRDFBelVweVVZaHBuU0F1Qm5YdWY0amJRZDE0MzRucnd3UUU4elNlMU1JNitLN0d3LzhXOEk0MkNRU3QvMHMvWjZTWU0yTFpxOFJxUUdrQzFHWVNmZ3FrQ1F0dldJUlVLcGllY3F0MVhEbUFrNnhBUmQrVW1OWnIxOFhpQncycWMwdFlsd21RU0dtZElEU2xkcEh2VnlwKysxTkhqYnlnaGw3aWlUTXM2UG4zODErM21VSk1JbWM5bVBOaTF5UllaUUxVWkJKZUN1UVRMTnVXSWtXMTNMalJSWTFRckFqR21Kd1MyOXVqbEJXY2RhMmNXaUwrWVpKcFJCVE9ram1sNCs4M1ZEcWZnZEpDV1dxaGpndWxkb1QwT2ticEFFRm1FUk8rN0htUmFGNk9ud1ppSlpaeG5INk8zY2ZQZGNBNmE5QTBobG1JdFAyUHg5SHdSRGlVSnBFUnZHY3ZIUGxCN1FjU1pub1BKUDQycHV2c0FlZXV5djU1NjlsOG9WRVVJZ3BIU0lqV1dDK2JzaHl2NE9rQkRKZERPcWxuaUkzUjBoSEZXQVNpYi85dE5ONVVhQ2VMbHNHb3F4SndEZTdraDZQOUZmZ1F1anVzVlA2SWh1dWNUaENRS2hYc0VQM1pXYjFSSXpLR1ozMm04VGluMGliUFZvWEpmUTJoeW1JUWt6cFFKbjd2cDFLeS8wT0ZCUEUxZ3BheUdpSnRjTGxxdHVqaFppRXYvM1UwM2xSa0pZWkpncFIxaVNxc1BXLzA5aFJPZjBWYUxyVHRrd3BPUkhORTJxY1BkbmtydWNVUTZQSHQwcnFOWWx2Y08zdWU4OHYxOWh4RjZyTXEyUFlWS3NCTklXWTBnT3k2K1I1MzdiTWlPNjNsazN1ODBGN1JVdHNrK2U3dzJ5ZlN5a2hKcEY0MjgvSTh5SUtVY1lrcHJtdS8xRWZtUEJYWUduSXRmNFpmUmhGd2pEMHJ6clVvWGYwaDVZemNrYWZTZndhRE9LTmZ3RFJsWWZFT2Y0TmZZcWlWR2tVWWtvSEMvTzltRGFxKyswdi9DQm9ZblZCMnVpK1ByMnFaQVdaaExmOWpENHZJaEJsVEtJSGxiR21vL3B6ZndYdUNISWFzOEF0azY0aHl4RVdJOWNGeHJiVUU2WUU1L0tZQkxlSUZ5Z0pmNGdCQWw3ZWFyaEF3MGtocHJSaEhCUTQ5S3dDdFVkMHY3MWxWaHBCODhzNTZUMjN5ZGdaWkJLKzluTUM4eUlDRVRVSmxMQ1hZT1ZmZVViK0NuUjhEcW9YSnhKWkQvWC9TVDVLYnFEZDRUcVpxUWtWWG9MT21nUmZJWDZ2a2RDNkNTeUhxak9GbU5LbWlFR0JXZW1vT0d6MVVkMXZSNW9pTG9ZOWpqVjU3bURwZjdneWdrd2k4YlNmRTVnWEVZaW9TZUFiR0t0SmxlbjV0YmNDVTlsVktyZCt1ZFRjVU5QeXJEZ2M1dU5YMEhRdW0vdmtZakltc1ZSajdQZFMrUmZZSy9SYmtHbGtTSWhDVE9rUUdZcW5rVVZwWlBmYlYveEcyUDRNbkxiL3Nwdk5IMllTbnZaekV2TWlGeUpxRW0zZXFlRzVxaFZtYndYV3lLQ1hyV0Jlek5RSmVVNzZVRWMzcjZEYkZKOHhpU2J4Ykd2SHc3MndRU0dtZEluNmJXUTlKNkprQ1dINXJCWDFBblEraDB3UjN4MzZWRmNTOGxWZzBiMmxQK2ttWHB1ZVpQTzBIN1RRclVGbERrcDNJYUltMGVJMWF6RTVCMG9TcHdKYWNtc283MWprcmczcmN1bXkxYjB0RVF3OTFFRnlueGhKVGVMSmVHSFk2UUs1bnZxc1habFNLY1NVTGlGckp1UFFuSUQ3blMwLzlIaWxYRUUvM2hZUzFEcUpmSmo2TjEzTnpKaEVrbTAvUU5oQlBLdlo0QmdYSW1vU29sTjdpckY0cHdKSzlvSkpIVndZNWRnZmF2bUZTa2tTZUpEOFN0SExzdHlPR0dJU3l4aGUzUk1VL0lzaW0rVTFvUkJUdW96RXhjeDdoU2ZnZm1jVm9QUGxMSWVLYWZJSHg0NzZuSno2MkwzcXFqRWR1dmVUaXRIM29tbTIvZFJQWUY3a1FrUk1BdC9tNWxzb24xM1Zhalc1L3FvQ0ttNTZxSDVQWnA1aFY3WGswZTRkb2Rmb1krWm9XaENUZUw5WnFkTmkrZHJZZFUyRTN5bkVsQTZYQk00YVBmZDRFdTUzUm9OcXFPc3cxUkNQamd6d1lYT0pKTnQrVG1SZTVFQkVUQUlMSmplYzJub3FFTndmT0lJa01VdTlRdzlQVU5RZDBpVEdkMVlqU0F2WEpPQ1FaSGFyT253RnIvUkZJYVowS1lGMTJuSE1uWUQ3VFRVb01ZNHRpYytUa2tsL29FbGsyMC9qSkZxVUF4RXhDY3dkTHJ1MXpWYWdPb0x6Vm1HMHkzSkxDNmJVWDAwTXRjQVpYTWhBUnRja0RobkxUSlhxTExUM3RBdWpFRlBhNWgwWVhxTWpjL3NFM0c5YXF0amhwWkY1OVBKZCtGQ2ZteGhvRXBuMmN6THpJZ2NpWWhJcm5tOWZrQXBVaGx0b1Z3aTBodWswWGZRazFXUGkydkdsM2JZNHh5VDRmeVFSZHlEQnRnUjU5aUc2VVlncEhTSWo1YmxBSnhQMUUzQy9VL0V5dEZadXl2UStxa0tnU1dEbFo4OHArbVRtUlE1RXhDVFEwYmxGaXZLZENzeU90QjF3a0ZuL2NHb1lUb2kxTU1hQ2RrekRwWmJrZEV6aUtiRFJMaFd3b3M4QjBJUWlta0pNNmFLODJiUWxPblpWYVVRMlQrbVlldGlPMDBKSExqOVVoalVKMm40d0w3cFdXdGxNQmdjaVloSWJ6aWtKYndWbWh0Nm80NXFzakpUYnFzdXBPTlRobUVUVnQzYzRONHpSVW9ncGJjRVFFblNlS1RJMFJ1clUvQ1hXd2picUR2VnFaWXU0dktHakJHMC9tQmR0K3pVcUZXdERSRXlpNTFpdnR3THRrY3h5K3NRZUI2eVhYNXVscW43Q3pMWko4SFhoYkljMVZHdW1FRk82WkMycWJxdEJaNkkyWWt2S0tXQmZDQng0V25yUWJHSDd5NzVDVFlLMkg3ZzFYVnZPa0dFYkltSVM3cGZBdkJYb3VRQ1gxR0ZxcEptSVhaZzYxRUdndFRuR0g3Wk5vZzJUMk0wVWVaSE9iVE1jbmdnS01hVTlXWXFpTnR4K0E5OFF2VkhFUGt6YXBjQ2VycVlIelFaWkt3dzFDZHArMERFT295L05ZME5FVE1JOWtlT3R3R2htaVM0cTIyNm9nbUYwRFcwUTExNFk5MWk0YkpPQU9wN1hRYWIxT1lBeTVWT0lLVjFHRm5nUG1kUCswSmRrUjdPU0lpbjdTdURBVTFPN05MTVVGcTlKSEdRWFdHbjdhUVVPVDFSaFF0c1F1U2FCSlMxN3Z1cXJBRlkvaWJoeVpJMnVrcGZMYm5HM2hVVmtGM2tzbG5FSExaUGdmcFA3b3Bnb2ZIcUljL1FVWWtxWHJkV00yN0pPeVAxMnREZ0lISGg2UHk2enRlblhHcjBtVWZkME1xVDluTkM4eUliSU5RbU1xWGFINHF2QS9JaG0yYUliSHc2MFpRamVDSEZsdGdMS3lCaVIxeklKT0xXK2ZlcUxZZE5PUnc4S01hVWQ1Z0RpZ252d1pYOE1JMnN6Y09CcHl4MjZSZjAvRjBiN2pFbFVudlRYL3c4Zy9kWGZmTktxWWVJQnQvM2d3TkhqVHZLUWhBMlJheEk0a21PN21iNEtYUFI1alpWL2Z1WDRwZDhUcE02R1UwSlFsanltS2lERHRaMlhYaFRQTlg3SnE0bzR2R2xmZWZqNHVWYUNaUkl0YU5LM2tsU1Fma1hxcWU5b3ZPYVgwb2Y4VU9QbnVvcHo5b3F1Q0lXWTBpSkRDY2pSMGFreWt1UkpmLzBSS1BxRHYva2tFMk1Gdm5MMzBROEs4aXUxbzErMTRnY0hPNzZuUU9yS3BVeXhUK0ozcVhxcnp5bnJ5cGpFQVgrMDRuSy82MmkxbjhwMy8wWVA1OXllL2YrbWVGb1NTMVhHaGlnMWlmbUdVaUh0ZUgwVldQR1k1V0tWZjhMQWVuWEcwb3dHMjg0NFJGTkwwZXBReHpETEoxTlM0eGVXS2k5SlBzM1kvZndMUkV1N01tTnFFbnhOMkhjSWNjNmQvaitFODJJTmRyT3Z5djBBT3pLK1FkV0VLTVNVNXBuTFFBNTNXT21yRDlYeko1MXRSM2doVUI2UG1HZkhKYzlKK0FZZVVsZFo1VDlrdDU1L0R6dGVsMVQ2NnpHSisxOXo3eWZ1dlhLLzYvVWxhZnRSajUvWHhYUFl1RnhsVW9pU0pEVUorNkN1VnRWVGdZTnNrMTVzc05mMms2ZXlJTGQ1eFptdDZJS0d1c1BINWhkMVN3Tms0ZVRXaTFlVGhiZVVYTUQ3T2p2YVM1N0cxcGNicXZXbkpzSFh2M3kydWZoeVc1MFBzK05YSlpXNmZzcEwrT2U0RFRQaE5LTU1oWmpTa0ZnSzhzUThtZVhHOGIwLytZbFBvS1UxeUw0QVpFNnhGL2NyUGU3WFZsKzlDdXUvYm10ZUhNYVRVRWFYOHVtNjJwTlRwUDc2UFkwSC9sR0cyZi8vRXFtd05KUzJueTh6Mk13blB2R3hlKzkzVjlRRWI5bktHSWhzazFoNjhDLytBcVAvaitEUGhGOWhOTWhXb0pseGZKYXI4dE50WHpmZG5NbnVDY3dFY1hreWVxS2EzQ0l5cDdJOGpDUnFvY1BrQjJwNzlzeUpNR1ZKaks3YmlHMC9qZ21xZktpcFNheEJqODFzRmpmbWY3TGpQY1RnRFBtT1NHakREMTVSWFF6ZmpkOFNzUW1GbU5LUVVBcHl2QklteTVQaTgzNTd2UEhPNHZHSVB6UDUrOW11THk4ai93cEo2cG9wTGwzWFRsRFo0U1lSMkg3S1ZzYUNLQjBsZUZYZ3dHVU4yRVdpbW5ueUcreVJWYzZEVWZtNjRMMjRJMjcrbnd2REhQcnhpNUl2T0EzeGlwaFp5YmhVYW01ZWxlUEEwdkcraGlrMWlUcGE5SGFPbWpvYUp2VlJFYjVEN2VFMjFoTWNkNVlqRGpjSkNWOUNJYVowZ3FHbERPU1lrbDdWT3VUZjU0LzdQTEhCOXByWGtnU3pTbkpXTlQ5bmdvOC8wa0VIZFgyT3lLSHJtdnh1a1lCd2t3aHJQNlVyWTBIa21nUWViS0hpU0d6UUZTUDBFRHN5MDc2YVpyUUJhZTRGckhQVHlpWndCNTVmdStVeVFnWForTDdhOE0ySTg0Uk5hNGU1aWlJbFUyb1NOY1QxODNLcStLWWVJTkZlOWhCMzZTWitWbFFYZ1RpTkxJV1kwcnhUM2tGV1hFR1FKNzNNeUM1ek83OGI4aFBIUGZianZDS3dlcTVkNERXWG1VZVp1bUpOYUk5TFdTanVmVEp6aWJ5U3c5cFA2Y3BZRUxrbTBjcFllMFl6M1p4TVFzOWdoOW5JS285dWJwdkViQUJMcC8xczdIZUo3L3I3ZnY1N2xqbU53WVBqMTJZYUV4S3FxZzZRSDEzZEM4a2dlYXA2Rm5SZ0ZpQ01TV0I2TmhBNlBNekxxclNHNkxiYjN3UjVxRUJEdTlYSkZHSktnMVUzMXlESWs3cHZ4NFJVZkZuTnErcnMrQWtrVlV1TkVpdHEyRE15VWRjZFJkVGs1SGUrZU5BSk5nbC8rekVGeTBENXlsZ1F1U1pSTTFpVE1neUpqbm5MRUR4ZzdZVkNXNUZXNnpvY0xvRmVJNXRzcjRTZ2NUbVhXNXdyRE1qelN6Y1FOekdQZ29zaW15YjNWZmJ5dURMeEdDUmtOdmc2MnFrd0pvRitXOGRsTXVvSWE2TzFKU2JZMVcwa3diNGtBK1R2aUJDRm1OS2xJVWVYNzV2NXkyTDE3MFhWWkRma2ptUER2MXFndWNuOVVDOFk2SGlycm1veFlhWlloY3ovWG10SjlPNXRQNVNwZkdVc2lCeVR3SkZkZHhHWUZvWGxSMnRxTGxLYmFhK1BaM2NWY1F1RmJ3aWdQMTBYR2UwZnRYYUVkcFc5VkR1MDJkTndUZkt2cHpHRFF6MjlSbldJelAzQi9JcWpicGhoaU9yNUdwUGcxbFg4elBucjR0L1doYUVyQms1aVRJVTJNaGJnY3hQSlFqd3k1Rmk0Sk1zK3NrVG5kK09xSkZGTmpuaFZHNmpEbEVjY2tBTFFRNWk2SHNvS3RxL21aUmJ4ODNLOW81QkhKSHJiRDgxV3ZqSVdSSTVKQVB3Qnp4VXJkVzRuanl3cDNBMzJPSlFyL3NjdzJJMTg4azQxM29VbTViK091ZzRqSVhpcnhtWHdKOGsrRWpYZ1d1STZ5SEYybHAvMTREMzM3a29lODR0SG9ic0xtTVFOR1c5TVlnMUtxRGlUZ3dSUTJycU8ydWZ6SHpHVndOeE1iMmMwVlRxRm1OS2xJWWR6VnV5MWNMWDRWSjlmUGZtQXYwUmRJWm1hODd0QjJvMWQxems1RkRldjUrUXRHZTF2UDBSSWJtWCs4bWUvOERGMXBzVE5Za0hrbUFRNk11N2VGbDJ3ZjZleEhESjIxZkJYQlk1enhXWlZxdnN4b25NQ2FDNzhvdXNkT2R3aXVtMU92YTI1eDFkTUp0U0oxQkpKOEpZME5oZ1Nya2xtWXhJUXF1T01HRGVBaVVzNmVvSjlLeEU0b1gwckEwVmZMcEdsRUZPNlBPUXJnMTNMUmExY1ZUbHluKzI3K2hkU1RYZkZGczFXaStPclVXSXhvOUV0bEJDZUdOQitjaXNEeFhLZXVRV1JZeEtZRjF3ZG9CdDZ5TDdOMHJINnZxUXBrRGh3WkV5WmN3b3EyNkMyWTBzZkhHN3hTbWJtbjBYNWFyTFhBc3NVTys1YW5OLzdPa1U4K1Fva1dna2lXRThmeFlvWjZJeEpiQXpVQVhhVURxZHRMcXg5QTRMVEVRZHJUN0pNQ2pHbE82VWhYMkhGeXowb2QxcVBJMmJwUUNxamZ3MDRPc0s1OTVnelRqdDFoVVZmaFRlWTJvaVRzendSMEg1eUsxTzV1NUV6bWxzUU9TYUJudkR5QUIxaE5hc1dDem81cTY1b05uMjRvVnNXUTFJbll5cTJVcS9aNlNPR1N4L3F3TGhpTkg0R3REVVhoc2l1SnRheWJRaFk2dVFERXpRbTBXTjJPOVZpN0RzeVhUWDBQZ2U2ZmgwMDNJb2RGYTJQUXhHSStXeDZSTWl0NTIxVUlJRVYxYWJSajJyLzBPYXd3YkhqVmJobFJsQVI0ZFFWV1NIYi9MK3dKM2U1cUlEMlUxQVp6Tmk4emMrQ3lER0pGZFA5NVdwSm5nK015RUlRVDdxTEl5TDJBNFN2bkhhT1FtcnBOZE5jWFhnQ1gvM0VGWDZvQTIzUTB0aVNqWVIxVGE1bG5HODhXT09kTmMwWVlreWlDaDEyZFc3dnZXWXYxVzF3RUQ3ZEIrT0JHYk9TaTJyaGpFQk1UV0lJeUZkUzNiMjZJZkxTdGt6QmdvN1A3N1hCOFlnZ0p1SFVWVW84MUY2bkozZTVxSUQyVTFBWnM0aEJDclVnY2t5aW5UNGZrc09ROEF6dEZvOW5hdzJaNHZsZTRzdmE2ZVV3OEdpNUpwOHlqQmlxb3pIaXVoWXFwcDdPQ2R3c0s1WkxlSkJwRjJnVHBsNGRNNFk0Sm1IajRvb0d4U2M5ZlJQYk5NKzFaY3dybVZOOUI0R1lPK08yNkNFZ24wc0hScU5DVHNCeTVHd09HeHc3WG9XcnppamgxbFhPbG5yWFBkbUdpaXJSZmp5VmdUWmRYN0VXUkk1SkFPMitqOStLZzV0b1VUZzlnKzdPWEFlOG96MjBiQVFwUGJyMFg2SktSbkJCQUEyR1g3NnV6WnVya1djK2w1aWU1Mkt6TWJOOHRHOFZrVzVCR0pQb1FBVnZjVG9TZmJzWlpjUVNwN0poeTlMMGNFOGc1c2RXdEJSK0h3Snk2M25ia254aDZLazBjMUp0Y0p3RVNYUWN2Tnk2b2hIK0RWeUh2aWZiVUZFbDJvK25NcGpaZUV1MUlISk1vcGZEYndseG53K2Z3VytucVczdUhMVGMvbURwZzJtNkNOVWMrRWhpZVZMdDhxWE51VmdFZDdTMi9DenBWeitUVHFaZHROSnBHWjZ4TmtCakVtaW5ab1ppUy85UG1qaE03UWhSRFQxcHMvMFV2U3poUWl3K1ZhMmw0RDRNNUdnYWxvVEM0SnJ6UUZOV0M1dzAwb1JjazNEcktsYXZMNWdoMXVRWk5sQ2kvWGdxYzlHTThHNzVGa1NPU2FRZWdjdHZVZTd6Z29kdHU5QnQ0TGt3cUQ4b1llVld1Zm5CQStpUXpsSHorV1FLZW9sQkNvSXgyeTZRN2JLU0RSRTNWTkNZUk1jWkJGUXF6cFdhbGxDM0YvOTRzNVlkQitZTlZ6VjNmVWVHWElpcFNRd0R1ZFVGNnNMeTd2czVqa1VldjR4M1RjS3BLNS90UFpxMFhkZWhXRnB4YW9uMjQ2bk1TbWFXS0V1eklISk13aHJGODlSeUhWdllsdDA1dHRHVXpBSllub1NHN1dybE1aV0k1NDA4eC9ROVVvakdIZzVFWlIxT3hNQW5sQmVhN0RVVk5DYlI4cjlBZE5Fc0xkU3N0aS8ra2xWS1c5RzJBWUZWR1VYbkRvUW1GUWlDZk01MjJwVHFPYmRlK0lCaVNYRG5FazVkcFVtSXN5dFdoaEdDSmRxUHB6TFpXYUpVeFlMSU5nbDBYdVlSR3AzSmdyUzdITExtdG9SRG1NVEdwc25xRDVTb2tsOEFqZTB3NXYxM1o4b25hS2g0MDV0Z1I4TEtWbTFhdkJCZ2hrTTA0MjJWYWt3QzRPdE5hRHVqV1dmQlFvY1paY1JtaEJxcTlxMVJWcGZwUWl4T2tWbmFyTGtsQlVGdVBXOWJPMSs0RnQ2N1dObWRGU2UzcnR6VGUzVEtta2RaMllZS2xtZy9uc28wbllXQVZBRUxJdHNrNE5nK2xqTEpFTWJwcmgzblBxKzJ1NktKNS9NMmw5M09xc0pwSCt0SkhDWUtwUjczUXpNZStNeWVaczRlLzhmYWhYSEhJYUtyY2hpVHFQc0hxdDZPWW5Tbk1GaSt1aVVUcXVrb3U2aHR5b1dZbXNRd2tGdUw3a3FmdkJ1YXM5Nnp5MlB4eFRzbTRkWlZtTVNobm56NU1wZU1DMjgvdnNwVWMzd1VDeUxiSkN3bjJhaEpGNlRkcmRUOWRLYkpjNkJ4L3VMQVB0anVMazB4b3dUZ3k0VWpEbzB6WnA4cFBIUFdtVHN2cWhIejVTamRueWZHSkNEVzlpQ1Z4SXF4SGZRMkpwd2dtOTRic1Z6VkMzcUVkaUVXWTBvL1ZYRVl5RmU4UTFncU13M1owLzAwZG1ESTJiMTI2eXBNb3JOalJPU2VNakljQXdMaDdjZFhHY3RSZGNxeElMSk5Bczk5MCtFRHNVSm1vekNiYnNwVFQyZWFQSElONzdOdnBxbmVFRXgzSjV1dzRIdFZRc1FWdmk4aEJEVlROejhybU1ZUWpXbXlwTnZXZXF5TWdRZHZlczlPYWgzR0pGQnpNNHFrTXVlTkdmRkpjUm9QSmVSMEV4MnFXU3BiMFp0WkxzVENhZXM2ZVcra1ZCRGtZQnJZVVNtUk1FZXRobFhJd0dEVDdwVGN1aVo0NE1lcDM4UlhGZ0k2cGZ3Uy9lM0h5KytwREFEZjgvSmFFTmttZ1JGaGgvTFRCV2xZbmlXejV4clJHcXE3U3lVUUdwaG9UenhOR2ZaOUNTNEJHcG5XbWtyTUN4R04vV3oxVExzQU5LYnRXdVVaazhDVTJ3d2RxY3cxTTNyaDZhVE5BbXU4YW1LQjFtTmE0TVpsbGRHRldGUndMNVZKS3JDR2dnZEJIblFTVnBZQTA5OU15d29PNlpmN1JBYTNydHdrTEJ2SVAyVVVXSmkzL2ZqemVpb0R3RmU5ekRrbllRSHZWb2FmTEVqRHpOWlRucWJyMkVHQTB6b3JyN3ovVTFRRHJOMVlBcFFvdnFDVGQxMU9pL09HMmg1RDlqS0t5S1p1alM3TFV4OSs0SS9UR09Wd0xyM2oxcmFLaEVsb2Z3dTZtcFp1VElMM2pOMVVnQXBWamU3bytjMklJUTZoN0FvV1RCczJkUzd6NHBVTHNUaXpzcTZaaE50MkxhWDRLREVRY3B3YTBVNlpsZE1iaExqck1tRnF4ekM0NEpob0s5QzJDM0RxaWxmeUFjMjJ4UXZhcm9DVkVoVDB0aDkvVGs5bDlDenh2OVYreDgxalFXU1BFZ2UreCtybTVCVzA2bGQzbXlPOHJFMmJ2MzU4ajQyVlNFSWYyTFY1WlBoZHdNMS9IWG00N2Z3NGRKMDJOanZCSDY2N0dpdW1XWFpmeDdKVTJTNFdPa2ZQMDZMUjRVaFhSL2d4cG1jM0pzSDlBZFdXMG5LbjFMSVNZbUF5cWU4Q1ExQUVCcGZMaW45SkYwVWdGbTFxTk1pRDNxcVRhbUNtc2lkRGF6ZVVZdERkQVVkSDIvYzEyeTZkdW9MTEdTQnBkV3dwUVdGLysvRm05VlJHelJJL3dGN1N1T2JreVhtckRzMWwxZUh6RWM2ajMzQW9Qdkc0YnVXWlB1NG1UV29BQUt4djhZd2N4QitkWlA3NnAwQW9ZTEpWVkp6Vk4rQVZmOVAzSzRlei9scE1EYmNrQjZaWk54UXZyT09hTHNDWVJGSmw3S3FPMWZlMXRHL0dzWjhuZERUdjJaVlJZZkRSMmt3Ynh3eHRTRWZLTEE0OUJPUkozZGl6MFNFbjBETk5vRzRxNllManplaXNSemgxQmJ0ZGRaRG81cnRlSVdHUkpkcVBwekp5bGpoN3ZKVWN1b2MvTFlqc1VhTGxXeldoaXRiU0JpR1dtT3luQjVQWXR2Zzd6K0VjVjYwWUJPRnB1aEVqVXAxeUpuYm90SytrdmM2THY0aFB3Q3lubFFmcXF6ak9mSE1WQnEwYUJweUJHMHJSdGxYSjFDUWcxNWlVWWt4cU96ckVsMTFTazJnYUJ4V0FiU21lZzAzRDdFQ01XSWNtRllDRWJaTXhTYnlRSnoyanZNWHFCaXVmRTNUTlRIbHFXakVDanB0TlVUUDJTTzNVRlF6RXRRT1VYaG1Ca1NIdEo3OHljcFpZZlR0NlFETXFpNEl0aUd5VHFJV3MxVlh0Tm81ZTdySlZGZmY1WE9BTDdXdTBnOUxlbkpWdGxDQ2NrRXhUTEpMbmFyd3MzMGhzb1JMd0NQc3FvL2hVVUtXenhXZnVteklPWGRzTmxWcTFlcm5VSktDSGl6RnN5bzdBVnk5VmZsNlNEa09iZFJYZDBRRitLUENxaXBRM2gzWXJ3QWZtN1pUWkR6a0VicVk4L2xCVGZMZ1k0NlBhSFZreXgrMEpPTWorK2VkM2laRHB0RDlCU3ZydXJHQWpKcEYzeW9pSXpDTkQyazlCWlRpMFQ4Y0FzVzlzWHhaa1FXU2JCTkhkcjVTekdnT1QzVXpaS3VpeHI2Zmt3WXNRUHFRdGRvNmwzV1hLTzNTb25qYXFJQm11eG5lSVZydDB0Q3FPMDNXVmhEbmVaTDhFUzBNN3Y2eml6RndDYmtIcVhxWW13U2NUZTRwWDNUcTgvdnJxNmJZbXppeHRxbWpNSmRabGNORmFrSElnUnJKRHV4VUlnaHh0MUhvc3FtajNocTZiUXdIaDZ1bGMxSDRGQlVkTXBwd1pQZkxKY1ZXTDdEbk43ZWxHcGt6UE8yV2tjdys0QjdTZi9Nb0FpUjE4YkxITFAwQ3VkMFpsZVJaRWxrbWdpd2pvY052c3NWUnBOSVFiS2ZWK05Jc2RRMVlhdXdqdjAxRmlMVjNOTkt6REI5Q1AwOGRUTE16UnVGSVRyZllPWGlOSTZxdXNoMWdUV09EdkNxT0Y4RHJ3cTZuVjNyZG5pNmxKOEhlQjNEbk4xN21obWVzd2RSZWE3TGl2NG1GejJ6TDRaUXRWQjJJa083UlRnU1FJY2d4TGU2ckF2QnZVNCs0TWhpQmxDdVpjRGdWSHZQVkU1YUhwYUtBZ3hhb3Ixc3NhNmFBb1NzODdaWlNuR29rUGFELzVsUUY0NjhuN2VTdnYyYzFZK0FoN3VpRExKTkQvbWFVVW5aeTlyemhyU0ZYTGltYlpXK1hNODVkRXJubmhIVmcrbXBUVnBqYVNMYUpFVER2dHh3Tnp0U3lOUHlOYmJYTUhlZEg4dFlRTnFIandlbENWNnN0MDNKcHlkbUE1dWlORmttVVM2Q2dkRzVoeXoxMmg4WGVsTFBoZ1A2V2xRdHFPREhldTZ6aStQWnJPeTNtc1M1ZUhIQTIybjByM2hqYWtvZGNicW5MNjIyRG9DM2FRd1FLSGQ3RFdBb09TeHB1YXVhWk5YUkZWZjdRcEJxQUxtcUVaMHNxTXJFd2dvUDNrVndaTnZMOTB6SzMzeWU1S3BnMlJaUktvOTZhcmdXOUJlbHExRGNsNVJ6citMSFRlZ080SUVxYmtrRFQzYmM3aVRBMTV4QWIzNWs3cUtya0N5NHUxTko1VmJsR2pqM2hyaHRoaVY2ZU9lSngxQWN4VlRtN2NaSHE4QUdXWkJQb2Q5Y1ZYa2F0U0ZUMkNDUE1mYkVaZWxzUSt1eVVrQ1VyM1F1TEx4RElka3hBSFlrcGJGUWlFSEo5ZDBLTHo3bEFldzhNeSszNzFQSjlpeHNyVjllMEFBQ0FBU1VSQlZGNEtqbmlIS2RPdFZiVnA4d0xTdWliSkI0NjdhOEtQTWp1UlZkcks4blR5eHdlMG4veks4Rm5paHVtUXJBSnNpQ3lUd09yaWpzWEZQY1Q3T3JiMWkwVDg5NERGaEc1dVQ1TExMYlNCS3NkcTduRVJNOFVUWUNUYk1sMy90a2doT242b2U4a1ZXRjRHT3VrOVdkWlNUVDMzdjhmcHRkUURhN0MzdDdCWTVsNHQwYVR2WkwrbFd6RlB0azBDSHV4eDErVDVHUXJjZ2VyNndhWnNnL1BXbGFQU3RKMHVGMkx1dkk4RytRVmlZa2JKTkZBWFdrM2ZoR2ZCN2JXU0xwWlJjUGhETnU2VkVkQjBPcnAwTS91cmVOb1lOUHFZYys4cFptZSthUVFFQndMYVQzNWxNRXU4VTM1Z21wUm5RMlNaeElveitpR1BkMEVhVGFwdnlkTmJIUGhqbVM3M0lqSGs4eVVLZmNGa0VHMWZEZHBXN01TeVlUeWQzYko1dE1aVG5WdDlLNitPRmhOdGJTeFcraVgyeUc3eTc5bFBZVWE4YWFKdGsrQ3ppWnQ5bVZSNUMvdDl3eVFEcXZOWVVKL0JWNmxvTHJ3Q2R6cURFb0dZVzNGZjhmT2IxalFZOG9ELzNqNWtQd3JKclUzWTZBNENuM0hubnFaSUpQRngzdllkUlJUcWpyN1FYT2FwZjVyLzZaQnc0TVZhR0dlQWk3Sm5HSWNJQkxTZi9Nb2M0aTl1dG4yRjJoQlpKdEVtN1N0blFkcXQwbEtEL1FwcWZSZmpGb0dYN285V3YyNlc3eERoT0tGY0Z5Q3l5dThuY2tINnQwb0xraG92L1ZOMmE4L09tMDU2K0pyU2p6M2JUaFBoRDdQakdudXh1eDNwbU1ReURQU1JIK0M4ZjFsbFA1SEoveGwyY3pkNVJwVTk0YVRnNjdDcnlWODFQdXBFdWhEemxmMDlLNzBzNUJqTEJzNFJaOW5IaytSRG1Bek5zNXVybFlkb3UwbkJnUjR3NDJONEJNNjF3aDYzYVZGWERnTXNndHZRaTVZN2VoaDBGNmZzVEVIaGtQYVRYeGxZODlHLzhuV2lOa1NXU1lEZjBTcTdJQzJTeWNnRlIrRG9DbU52bEFWdHdBenR4MnQ1NkZMMnJKaHJPZVVNVDlUcHVCWWtpaytFb2ZIUGRSM3VkTklEUThPbEttVHgvTGI0QTdjRHUzMDZKcEVzZEpEdnZ2ZDg0V0dtL3RIRnlvd2dWcHBxalAybzJ5Tk0xZGp4RmNwT0lNYUVkc2NXVlJKeTlQelg3T3plc0RENHR5UHArL2cvaDRtV2JQR2w0UERJVng2OS9KYVZ5SU8yNDhIcEptUDM0dk9HZjhiRC9Pc2tOVE4vMHZzS21WTkdnblhnVDFEN3lhMU1EdzlJYStVVVpVTmttVVRQZFRtekM5SlN5QUc3NmtoYit2UGEwZSsrU2tWVmZ2SCsvMnlucnVsRlBSMDVUVlpUZFB3d2Q0elBicGNiS0VSby9BcVhHWk9lTFJXRFAwRlpmaWhYTkI1MjJxaGRrMGlXL29SRER0RC90U3RjVVI5NW1OMlhTVm42d3BXamYwellLY1NVTGdjNW5QOTFVb0NIL08ySGoyUUR2cXR4bnd5a1RCWTRLcEtheEpJejNRSFQ1ei9HZnZLZGZjWDl0SWNmV0ZkQmpMTGltV1ZQR1dtRzRudFkrOG1yVEkxZC9sclZONW14SWJKTW91TzIxdXlDdEZSMnJveXpzdTh1Ly9KWjdNQkJ2QmdUSzdYdHpGU3RoQ0dDTUs5ZGxVMlk4WjE1c2p2MlBoUXhpU1Q1cTErK3doNTRwNVkwaEI0aUM0V1kwb1Z5TTVDalFhZEdYSmcxTDlFQ1I3SlV5RnlENzFoMzgzSzc4VzNoWW5sT0dibHNlZFJJN1VlWWRvWHUwcUVvQnlMTEpKamJXcHM3NE0zTUJmajZCM1VrODlSSGZNdmV5dU44OVlFYnFRWFMzQ1NzOVZsYnZtNWFhUXI3QmpxUGJGTTkxenZXaWU0aHRveEpHTGFSQWhSaVNoY0t6MEErTzl4WWFoVmlnU05qRnpLamM5UDE3YXpNSkZnWHJjeHp5b2p3NVpBanRSOXAybWpUZTBTNkExRnFFbGdZdUdaelpoZWtaU29zeW1ZckRwdlZlTTFXTTUyeGpobjZQa1AzaTRlV2hJeldYMHZKdWFUMUtXbGJMbFovcklua21FeUNRa3hwVzZGTU9BUDVEQjJwTTFrR1JWamdTTlpGZmR6RDVGeWpmWjlKSVlFVzk3dDlwNHdJWHc0NVV2dFJIVHpkYk9DYlVvK2w1YVVtQVJQYVN1T1RKTHNnclZKYkdTT3pzemxobUprakV3dHkxQXQxK0VzUmNBcDNTMlVvWXJiK1J3Y09KempsNmJUM2RVa21URzB0ejI5TUpvSEJkYzhwbDlKT29rdGtJTWZLK0RXWHBUUmxnU1B6WHZvV2xYSEI3aWxvb2swM01KeDRUeG5aVExuaDBkcVArcXZNRGdka3dSeE1RR0VPUktsSndJUldNNnJvTlhBN3djbHZKMlREV0d2WWRXSXZsWm1JT0RrekJQUzErdXRNY3NtSURkTlBvRXZlUXVhTFloKzMxU1Z5bkcwSkxHOW1JU01aaGlJcHhKUXVFSnFCUE9tRnV2bTVVbE53Rk12Y0Rjb2IybGJGSm9YdmxCRVY2S2RIYXo5cXNhZkQrN3dMdGxVN0VBbVQrT3I5MS9uZzRaa2pPQXZTU3N0THB2WDQxYlppTTA3b21yMTFhekVPRWF6VEVXZ0lHV21XMUFOWGMwbDU0cktSY3NqUW9WUHF1RXlDUWt4cHFwVkZaeUN2cEdkdUxMWlN3UlFjbGExOUxaTy9SenEvRElPTWdNWDZUeG5sOEpQbzBkcVBXbmtRcDE1dHEzWWg0aVlCL3hqVHBVTmZCMTd6RExxdUFLS3pTMmFjMEdZWWNLNFVMeVdWOWlZTkU1bDY0SENOdUlBVnZueThwSHFKVHg5dEthRTlaeXdkbDBsUWlDbGRVTU1NNVBQaFBWaWUyQlFjamNKNmhqV3dzZWFlTXNvSTlFYU0xbjZhY3NJamVyV0RuYlFBRnlKdUVuTllTZWQ3akpzcGt3b3BKNExFaCt0Rm5kQ0tieVFpMGdQSmsxeUJGWWNPZEtPWEhoTk1BbTdadEp4MVlYTlB6U2N4N3BzRGNWQjBYQ2FCcmE1ZEJ3ZEtPNGtPUVNISHN2ZU93MUNleUV4UEtwbkJreTlFV2pQVS9ESnlUeG5sWjdGU1Jtdy93bU5TaHdHcUZzQXVSTndrOW9WSlZNbVVqbXVTV1pBVzZzMEVnMHlkMEhsN2JtcFZ0WHlRcjhDdWxzK1dsOFB5d01Yd29CWWgycHNpQTh4UHJRcTRVNG54bVFTRm1OSjU5ZUE5RzJtYXpaSG5PeFk0c3R4TGRyZWdWYWw1L0c2ZGx0NXpUeG1sTEFXaEVkdVBjbnI1cXRXQ3ZYN3ZRc1JOb29uemFyQWQ5ZFJ0alRLT3FVaGM4cmxZZGpZVHBrN29ZY2crcXNsZEZNQUs3SnVLMHEyMHlpOVlSRTdRcXVpQnJOMDhIeVZxWGNGZk55YUJVTjhTTWJaUmdrSk1hVXNIRXFTUUw3c2JzSVE3aUxUQWtmeUgrc0NTbmYwZ2FCYS9rWGZLeUJhVkd4NnQvY0RYN25MUlRYVCs5dDl3RTRpVVNYd2JKOEZKNzhJelp4eFRIb2xYa3V6RHlqTEsvMHVkMEk3SDdQdzVCOFZXR1hFdDhqUElkNW55MDNtS1ZWSGxjRllhdDh4L0dxSXc2VGhoMUxRWEtzWTNTbVFnSGhyeWk1N1pZREVXbVZRTEhKbldXYy93OEYzZHE1NVlHdFZqdU5UWko1bzJtQjZ0L2FoWklsNlp1WlpVdDlQU0NFVGNKSEJXcjQ5R3NaNHk2VkRHTVpVSk00RmIwTlFKblNMdll1cGl5dC9Mck1DdU9hM1lYNVpWMFo0NkJ2b2w5dExHZGNuZFltcWV0Y0hFSzFsR3h0aEdDYXovcWJKVldaUTJLcEFBaFR6WnNBOG1FK1pBMGdKSDVMaVVPYzRob210WW94bDRZZFBuYStoaDNNb056S1VZUm13L2w5UThjTGwyOUM1YlZ3SVJONG0xbzEzMC9ENVhNT09ZU3QyV2ZTT0twMTdVQ1YwTEdsczlnakpSR0grM01wRTVFYzNObkFRcjJxcm8welVRZDkzL0FzV3h3ZVI3SjA5bTdEbFdwakZPcjdHbjZRN2FsSGJVc0FnS2VjVWQxaXpPOEtBRmpzaTA0Zk9iK0pJbG10R0FTNnpYK0U0WkRjZ25rMGRzUDVYT2pwUXo5Yno3dWpMRWZ5bEUzQ1FXMlE4bnovUnVHRkRIVk12WkQ1dmFpcSsvNkR5NFY5VzZqUlUxWEJCZW9XNjRBd1dZejVNVmNZcGpCcmtNRjluci9nRFFQY1RZejdzODR4c2xFZ294cFYxRkRFVWhudzd2T293TUdpRGdMT1UwL1VYM2JYTXFSZEJ5dlFaai9KNDNlVURraWJVZnB4d0tFVGVKNU1ONHk4RzNpSUR6alplZDNKcVlEWE5RblkvQWNXL3p1aFl3NHYyUW5NY3FFamNUc3VJeVlDaHZ3dis5RjA3d3gwbEJZelFKQ2pHbGlTYWFKSkFuUGR0RDBFd2w3d1NjeGQvUHlWOGZQRk9FTWZETWpPM2t5Q2lLUHJuMjQ1UkNJUklta2R4Vit5ZDloMDBTR2NmVThEU0RPbWx5SEtUdTkwR04wT0JBcVJYWVhrQ3A2THk2aGFYLzFqMVgyR3QrNUlPVVo0d21rVkNJS1UxMWtUU0JYSDl4d2M4Y0Zqc1FIQzFtZm5CRHp6MWxwR1VVM1Urcy9UaUZaQ0NTSnVId3BBUjFUTk9VZWZvcVlwb2tRb3ZpZmZZcTI3VGlGd2NqWm5FWEJiRTdFTG9DaTVVMExLWVdYQi9peHExZjlTcmc4eWExMlQvQW4yQjRrMGFPcEJCVG1oYmdnenpaRCtxNnFDaERsd1NuNlhVMWpEUUVjazhaMlV3NTRaTnJQMDRCTGtSNG5QODNkNXp5cnN5Q2RNcFl4M2NIQ3E1OXZocU85MlM3RmsvN0JNWndLUTRyUUlObmNxcmtqZUpUeStnQzEvazBPV0JWeXFxS0RyYmhUREhXMStUSjNpbkVsQ2FsK1NCZkdNMVZMUXZPTE1leThOcVhxd2FaVTBhRm1WVGl5YlVmdXpRWEl2aEZ1QXBNSXJNZ25jcGFMRzZVSGI2UVA4TnNJNmljd0VSUGxvLzE1ZUtlUDFVVGcwUnhxOENBczhVL1RUVGNMS2N0RU94YjVaMWdrRUpNYVZLVUIvSmtiYlQxak5MZzdMdkxaRVJEa0htbmpMS2NtWmlUYXorT2FCZWlnU1pCRjZSdFdkL28yeFFOQzB0ck9wUHp5bnNwMDdBMFZtQzNRL01PR2xCV2VDYy96d0xtRzc0U3gyb1NDWVdZMHE1R0hzaVRPL3N1VDBtcU5EakxYeHhRUXQ0cG93SFplUExKdFIrbk1CZWlnU1pCRjZRZFdZVkVCMzN2MUxBTnJWQ3krRGhac0lmOFBwd2ZLQlIza1E5bkc0N3RGdktmM3NReFFIN3k0S2p0cE13cG85TUxLOUdNTEVpVDFDS3llZHl2NkczZ0lyNWgwZzdEVjJEaFl2RW1YM0ROWTZMK1RQOEtkRUd1MDVnMEJzaFBISnk4VTBhbkVVKy9UZ1A4Y0g4bUVUdk5IcW15RnhZd0RKOVVxUVdmZ1Yyc3dTU3M5MEo5aFZiWkQ3RkgrcjZVTXhZM0RzaFBHcHk4VTBabkJ1cmdCV2xQalI2cVBmQTJUL1FKUklXdndBcUxHT1FUTGQ1OS9EdjlFMURyT3k5aURKQ2ZORGg1cDR5KzgrQU4xcURrZ3ZSZ2dTZkgwWEtYZHZNRlA3VWgxb1AyOGpsaXltMUdJT2VVMFczV1lxaml5aTVJRDFYSWNKa3c5aFp2aVNpeGxidUVRZEN2MEExWGFNeDE3aEVvdlNCOSt4RGJDRnFCWGY0SW4wYnd5OTRhdVgxYXhwSW1EWUdWa1Zicng0bEd5Qm5ZNy9xdmZ5N05nZjhPMmp3YXA3SlI5dVFnY1BJTDBpZUZ6WmNaZS8yL3k3cys5eC8rN2s4LytHNDVoZEJHc1hsU0pVYzU1eHFCRTErUVBpazBzUUpiOHNKeGpYaEZCRVpINEtRWHBFZlhTRXJBSktma3RYcFNSVWM1NXh1QmsxNlFQaWswV3lVTmdnVWYvVGdwRGFPY2lNRHRSSUFmMENoM0RYZm8rM2JXS1pZVkVSZ0JnZjF5OWdEdXF5T1VGck5HQkU0N0F2aStROWtyK0JUNWFhOTcxQzhpNEVFQS8veGU5dXA3eE1Tb2lFQkVJQ0lRRVlnSVJBUWlBaEdCaUVCRUlDSVFFWWdJUkFRaUFoR0JpRUJFSUNJUUVZZ0lSQVFpQWhHQmlFQkVJQ0lRRVlnSVJBUWlBaEdCaUVCRUlDSVFFWWdJUkFRaUFoR0JpRUJFSUNJUUVZZ0lSQVFpQWhHQmlFQkVJQ0lRRVlnSVJBUWlBaEdCaUVCRUlDSVFFWWdJUkFRaUFoR0JpRUJFSUNJUUVUZ25DQ3cvNjhGNzd0MDlKNVdOMVl3SURFYmdrSC9JS1pyRVlLQWl4M2xCNE1sWFlCS2xLanQxSlg3eHJ4UmdrZm1zSWJER2JwVlN1YzdpcDVKTEFSYVp6eG9DYXlYL3VMMFI5bmVQWncyR3FHOUVRQ053VUxMWForemJPbXU4UndRbUVZRW11MUdxV2oyMlY0by9Na2NFemhnQ0hYWnRnTWFyVHZyU0J4MHlFaEdCU1VOZzBQOWVML2ZpLy9wTzJqT1A5U2xDQUg5ODNTMUtYMjdGNlhRUlBqRnQ0aERBMzlXNWpwRmJ3NFhxb0ZIRTVZOVVST0NzSXpETmpncXFzQVNMK09PQzlKZ1VFWmc0QkZiWUUvbDFXdXd3OWkvemsyTktSR0FDRVdpengzTnJ0VmhqeDF1NXFURWhJakNSQ05UWk4vUHFOZFZneCt0NWlURStJakNoQ0ZUWkpxL1owanR1YlpNYXpqYlkwWjRiVjNubC9aOHFtb3k3M0pHS0NKeEZCQmk3RHJVWE9rZlBJNmYvbnNiWXJUMVNvL3J4UFhGSmxtQVN5UWxEWUlHSjh4bjExeWJMekprMlBKT3hSN3Frc3RQSDNhUlp2STFCY2tReUluRFdFSmdWMnhMVE4xZlIxcTlaeW44REZyRnIwU0xZZVU2U0hMS3JORHJTRVlFSlF1QUNPMDZTU21jcldXUnlVaUhyOW44eGRyTlBxM25oRWNTc3hZT3dGSmRJVHhRQ2MreG1rbndKTHdWZFlPeXlxZG12TWZaRTMxQTZjUEFpaEE1TG5pWFhtZU05SW5BMkVEakVkSG1oMFUyU1M5WXIySC9FMktPckdmMHJEZTVKN2NkUklvTk1qSmdrQkRiUXdnOWVqeHBWcWkvVDlmcVBqTDB1YXhISlBNYVRKT21WZkwxQ0M0MzNpTURaUUtERnJrNGQ5UjFkdjVleDF6b1JpcGdUYjlQVm5GbTRqeS9HUlFUT01nSU45dllXMXBHczYvc1llN0ZGcHNHcFBZUXI4V0JzaWtnTVRTQUN5NHpWSG5YcTlYN0dmc0tKY0Frc1RIWGRtRWhGQkNZSmdTbDh4ZW5Ibm0zWHFNWCsxaVpwR0xOd0doWHBpTUFFSVlBV2p1dU5mQ2xKWFo5aDdJZDEySE9mS2ZuVko0K0lHQlVST01VSXpMQkhsaC9DSmtTcVl1Vm5HUHRrU3RMUVd2RWdRdGtqSFJFNFl3aUlGbjZudlV1WEpKaGZmenkzR3Z2c3NkeTBtQkFST1BzSXlCYmVjMThqd2lxc2Y4MEo5VzNGYlltei85UmpEUW9Ra0J0dksveFVoM1Y5aUxGWFc2UWRiRmpIUHV6NEdJNElUQVlDTmRIQ0w0bzU4L3U2cGs0NDBlSGRyY01KY3ZjSXVja1JBeEdCaVVBQUcyOWJxTWhGeHMrNHRycHBuWER1ejNQS0tVbXdhR3V0VHFYOE1SUVJtQXdFc1BIR1cvaWNXSEpxMkhYQzZmQW5WdTBJR2NaNTJXeGtqSWtJVEF3QytLNFpyOHNLWDFsZGN1Y1RYL1dlRDU4VDQ4bkUxRDlXSkNKQUVKQWVFMHdDSDY2WkpxdXJlSy91WnNaSk9vemJFZ1RDU0U0V0FtSjRTSkladnRuUTNpUjF3L2NJTXUrYWJzUnRDWUpTSkNjTEFmVjNLL044bEtoMWFkMmUybUMzU0dUY2xxQWdSWHF5RUZCL3QxSnAzRXFtM1FPeG9wN1pMem5GYlluSmFnQ3hOaFNCSHRzV1VWOWlMMjFjcDRtZ3AycnNhTjJLajlzU0ZoZ3hPSWtJUEYydk10MTEvd3U4OVNOZmhZM2JFbDZVWXVSNVFtQ3BZMzhwV1h6aTVqeFZQOVkxSXBCQkFQOHdnYm0zdWdxL3ZLK1o0ajBpTU5rSUxMVFNEWXY5K0JHbnlYN1lzWFpCQ0ZUNHdZN0YyZzUrcS9ZWEFZTXlSNmFJd0lRaXNNKy9HSTV2S25jbnRINnhXaEdCa2doMCtFbU9HZnVOMUpJQ0ludEVZTElRWVB5N2w4MzQvdEJrUGRWWW14RVE2T0RGaXFsNERIWUVCR1BXQ1VPZ2VkeXY2TDN1Q2F0YXJFNUVZQmdFcHRralZmYkNZWExHUEJHQnlVVGdvZG9EYjV2TW1zVmFSU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tRajhCeWc1Vzlkdk9seFpTSXdKbEhZS21zUVRDMmMrWXJIU3NRRWNoSFlMRzhTWHd6WDFwTWlRaWNlUVFXeXB2RTM1NzVTc2NLUkFRS0VHaEttOWpKWWFsODkvLzY3TE1ldk5zMm5PTWMxaGdkRVpnSUJDN0sxdjQzeFpXcC9NYWIwM240WGpIdk9VdWQvWXZNOVc5T0hRUm5Rc25UZ2xwRk5mWCtJSVVxSDZtcHNlTGFJTlp6bFY2M1IxQVpQanAxQUp3SkpVOE5hdnZ5TVc0T1Zxanl6eVRyWTROWnp4RUhPb3I3bnYrbnYvQ3pQY1p1dnZXdGIzM3dlWXc5Y3VxcWZ5YVVQRFdvWFpMdC9Ja1FoWDY5d1psdmhyQ2VGeDZzVDN4UjFIV0ZzZXNpOEFIMjZHbXIvSmxROGhTQmhoNkVYM3NoS3MwS20xZ05ZVDBuUEpmWTYyVk4yNHgxWmFnMllHSjIrNUU1RTByZWZsaHlTendVRnNHK25jdGdKOHh6NW0wNzVweUg1MWhmSWxCblRFRlIvOVpwdytSTUtIbUtRSnVTSm5FclRLVm5ndnRxR091NTREclFRMExWVENIMnczcVgyd2pQbVZEeU51SXhzS2lXdEluQXZ2OHpqRDArVU9UNVlXaGRVM1ZsVE85aEh0dzRiZFUvRTBxZUp0Qm1wRWtFRHZlVkRnc2NVRTVUSGNlbWk1NkRZUWFyVitMMk44ZFcycENDejRTU1E5WnRMTm5Vb1k3ajFURHBGeGpiRGVNOEIxeUxlZzlpbGpFOU9HeGNQbVVWUHhOS25pN002bktZQ0gyU3pYZ1kxankvYWUwdFRUT204V3RlTjhtbkkzQW1sRHdkVUdrdDhEajVwWit1anM2N1gyQmpQQXo3ak0veEs2L29VeGUvcHFGWVlXeExhZGRiUDJWcWprZkpwYlAxcE1vOUUzMm9ZemN3VzNXTWUxRnRZWjM5UUUzS3NuMm82K2FndEp2cW83Njg3c1R1N3lnU2VtdjRxbDJIWlRSaThXVkQ1QitQa3N1dmRsU1JpL2Q5SjI1eWlBUFJEdG0vQ0t6UnpCZ1B3NDdWSkM0ZHUwK1EwZ0gxbjNGUGEveVJ0b082MlpaSVhoa2dKcGlsOTZaZzFwUnhURXJXTHFkRkpNbGttNFRZZ0FzL3FiSE0xbTFzVGpROFZwTm82VVVocFRLbEEycFNxWDNVeTVWdVMzaVRoNDI4WU1hZVFnbUw3MjQ4OEc5VGpqRXArWlJicTJrWkUyNFNTWWVKYTkycWNWR3d1Vm1VT2xKYW05bXdqeVFxazNsYUg3bFFLWlRPWlBCRmZQbklxMkQ0Vk13bk5EZXVHclEwUHMrT25uODMrL2xVeW5pVVhHNjhLQzFDaEE3MTNqMkpud0JTRG9LQmh6cVNaSTcwdGllSVFKNUpmTzNOVjlnRHo5MlZKYzFmRzZyRWp0NXBWcmtwSFNSMGdkRjJ3Yk5aMnhKQlVnS1pMZ2FOeDVYYUV6RFRiMWdHUHlZbDI3UTdtR0NUVUs5ZzYwWDJRUTlzZG55SFlmMG1zZmduY2hnN1doZXE5VFlIYWVoTHYwQU9aMUhhbDhjVHQrL2JxYlMySlR4WmhvNXFCUzFrUEVWdXhkbGo5M2lVWEdTa0w1cGdrMGg2c3NsZEQzeDQ0MXNsOVpyRU43aDI5NzNubDJ2c3VBc041OVV4N0VCbE5WdlRuUmtubE5aOEErN3p2bTBaYTF0aVFQWXl5Zk5tcjZNd1Ywc3NueTlYcmJOVlkxS3lTZnJDU1RZSmRhampPMzk2eVdjU3Z3YURlT01mb0ZWVUhtTDh2WTROZlVDaHNLSFF4Q1d5blVKcHlwOUwxendiT0N2cHRrUnV2dklKQjBFVHF5VzJ5VVhmWVU2VWNHbzhTczZZelJkZUJsOTE2b3Y3SlA0c3kxSGlPMTlEajBsd2kzaUJBdjBQTVVEQXk0UHJYUHE2Zy9qbGxBNFdlT2haQldxbjJ4TEJjZ1l5Vmhwazh1UFBjVUVPVy92bVJBbG5HNCtTeTQ3WlRiWkpvT2NWRi9FVi9jOWduTEZaaytBcnhPODFSYlp1Smdjc2RNNWpjdkZBaDh3QktPMHdGeEd6c2xkMldPcnB0b1FUUHhKeGticnVmbWx6a3EzdHVKTmpVckx1UWovSm8wU0N3M3o4Q3ByTytaL015Y1JtVEdLcHh0anZwYkl2c0ZjdzRUMmxVV0doS2JLZVJ1a3dLWUtya1VWcExOc1NHMkdEOXBvOGlyUDBQNXdxakVmSk9YZUpZcUpOUWgvcTZEcTQzbjRpWXhKTnN1SmZPeDd1aFkwMXB4Tk5Fa3FYcU9wRzFuTWlTcFlRbHM5YUNUUjl6R1AreTI1R3pIaVVuSEk5cDRrMmlhVE5Cd2tXZktnajh3aE9LSUtheEpNWk8zS2VkeHRLNnJOMlpjcHNrUWtJcFV2SW1zazROR1BabGdnOVhpayt4ZldwTHFuQW1KU3NPZTduR1RhSmY5Z25nR1ZKckt6eml5eFVadm5HSEVOTVlobHVrM3VDZ245UlpMTzhFZ3VreTZWMEdZbUxtZmNLeDdJdDRVNE84aFdVbTBySDJ5N0htSlRjZDFiN3pxNUpMSVNzYjNlNFJZeGxMZEY5VnNVVU1ZbjNaMDVlOGJXeDY4VXlmS25UWkdpaHRDOVBibHlObm5zY3k3WkVsWXhydWVvMCtYTmpSMzJYWVR4S3pqaHYzcDlkazFnTTZWZnZFTUM2dnFJTDh1MmdYSlBnTC94ZEpzVjJBait3NDJhalhTNmxYZTRCVkowc3p5ZHpZK2hLd3NleHFZWjRkT1FnODNpVW5IVmVxem03SmpIbG1IYk84MVovTmVHdXN1WHdqaS9hTllsRGxuM1J1ODVDZTA5Ynl5cVpFbFBhNWgwWVhxTjR0c2V3TFRFZDNqc3RpUy8ya25XdzhTaFpZZllJT2VFbW9ROTE3QXhzRWVOa2NFeUMvMGNTNmZzU2JFdllEeVZRbHdyWnk2QjBvQmpGZG9GT0ptQ201U1FFY0srRkRPMWF6dkpkak1JeUppVmI5bVJpMGswaTdDUGkraUdNNmU2WXhGUGdFSFJwUVN2RGZJRnpsdXk0VUpvV1Vrd3YwYkdyU2lPSzh3ZWwxdDB0Z0VGNTNrZXRja3hLSHRqTGJaTnVFcWZpVUlkakVsWGYzdUVjQ3pybTREYWhHYkpSUjJtWGV5REZ5Q1phZzFqY1FBRUJERFZTUms2V2hZNWNrYXRRazBqR28rU0tqZVNrbTRRKzFMR1pBLzV0aWJaTmdxOExYOHVVT2xScmJoTkJsTTZVVWh4UmRYdHdkQ2JmS3M1UVBuVWhjT0E1MUt2TExUb0xISStTMDdiMVQ3eEpxRU1kVDVSL2ZpZVh3emFKTmt4aU55UDZJcDNiWmpnOEVUMjNEV1BldE8zaENvN2FjUDE4ZkVQMFJuRGVRTVpMZHRNcnlOUFNmbVNMUHJmeEtEbGx6OG9tM2lRUzdJdnhhNi9nQ1l3N3lUWUpxSE16Vzk2MFBQaVpUU2lLb1hNU1NoZmw5YVFkdXF0QjZFdXlvNWtuVzVtb2xjQ0JwNmI5eUFaOTFYRThTbUpFVEx1cHlUZUp0ckNJN0NKUG1VYzVJcTlsRXR4dnN0NkswWUtueVNGdkhWOTB4d0t6azB4cEp6R0FtSEZXNS9tMnhFaURqcS9FZzhDQnA2WTJMbWN6UGNXWWxLeFptektUYnhMcVVJZHpqTVgzdU1ZWVo1a0VOaVY4KzlRWHc2YWRqbzd6eERHbnRNTWNRRnh3RDc3c2oyRmtiUVlPUEwwZmwvcTJNeDh3SFpPU0xXdnpkUEpOSXFuS1lXS29McS95ejY4Y3YrUlZBZTNKWmZuS3c4ZlB0V0lzazJoQm1iNlZwSUwwSzFKUGZVZmpOYiswYXZnZWF2eGNWeEd6VjNSRkxoTEhuTklpQTYvQVM3L0hDQ29LWVBKZ2twLzAxeCtCb2ovNG0wOHlNVmJnSzNjZi9hQWd2MUk3K2xVcmZuQ3c0eHQ0U0YyNWxMYmNvVnZVZi8yU1NnNVdjdm5OdFplczgzekwvd2Q3NlI0UEZGMGIxdkIxRGt4Q0hlb1ladmxrQ3VaMGhiRVhGcUhwU2ZzMFkvZnp6NjBzN2NyRTFDVDRtckR2RU9LY080MThDS2Q3R3V4bVg4bitBRHN5RTVDcUNhMlF2VFZLODh5THNnTHAyMHBLb3UrR2d5WktYMzJvSHNwNk50WHhRbUJEK0ZqejdGZ0dmTks4Y2I2Qmg5UlY1SnRpbjhSOXFYcXJUOFdFS3JsUVpUaHd2NFhzVFR3THl5MmlBaVhkdHVaUjU4QWsxS0dPekJqc0I4ZU94VG1iRjY4bUMyL0picTNaWEpudzE5blJYdkkwdHI3Y1VLMC9OUW0rL3VXenpjV1gyMUkrekk1ZmxWVHEycmRmd2ovSGJSanYyb3d5QjlaajVMa3BqYWpGQm50dFAza3FDNXVwR0xibHh2RzlQL21KVDN6aTNpc051Z2lhSkZQc3hmMUtqenNhMVZldkpwLzJ1WUYyWGV3d25vUXl1alJXMTlYZGwvbERkdXY1OTdEajlaUlBoOEtVVERhT2ZpQjVKdTk5cG8rL0I3Ymw5amhhVm5wZjBmTjVSSjBEazBBL0lTNDh4SExYUW9mSkw0YjI2THBIb1J5TTdkdGdhRCtPQ2Fwc0FhbEpyRUdUemNMY1NQeWY3SGdQTjV3aDM4R05TMHFTRmRYKytXNzhsb2hGdFc3SWdQcWxOQ1JVNWFmQnZtNUdGaWNESlhSNU5ONmxlN3p4emtMaUJUNDkrL3ZFTGwxZVF1SDFXaEpqNnRvaEUrbGZ2NmZ4d0QrUzZMbFp3cFM4SkRxQk9vVHlmMmFaNm1STjBaVTZZeUYwSGt4Q0hlcndmSVBDeFlWU2RZM1RKZjd3ZzYrcUhBZVdqakZCbFE4MU5ZazZXdlQyQUVrd0tibDNlNGZhc0dxc0o4bU04cmQ0WGE1TEFWVmlYSlRtWC8xNFpKWHp3aEdTZVM3dXlLeiszeGE3Nmsrd1krZVArNXhzc0wzbXRTVEJpeDdrWUo3TlM4UFQ5dksvU0VSZG55TUN1cTdKNzlKTWhBNVNNbW0raVdlYlk0L1A4MGZYR3dqNkJlc3cxWGt3Q1gyb1k1ZWdPNERFNDVZTjZhc04zNHc0TC9lMGRwaXJhTDJTS1RXSkd1TDZlVGxWZkZOYkl0ckxIdUl1M2NUUGlucG15R3l3aGdBQUlBQkpSRUZVaU5PTEl3MGRVUGtvalU5RDZhNTNuMkdnd2RWR0s4Ni9lbVRZOFhKdWlNYUdWdmJqdkNLd2VxNWQ0RFdYbVVlWnV1S1ZvVDB1WldGUTd4T2s1SlMwMjB2c3FQMXR1SS9BYkljTHo3L3dyRTNpZVRBSi91RDR0V2xxSFJTb3FnNlFIMTNkQzhvaG1LcmFMVDB3aDhDTlNmQlhKYkxldVNzYlQrZXlpbW1JYnJ2OVRaQ0hURTEwZXlaWlc2ek9UbWswVzkxY1oxVHU1clptOXQzckRPMW53TFdzNWxWMWRzejk4MnFwVVdKRkRYdW1ETlIxUnhFMStUclUvS0JCSjBUSjVGRE8xN0QrM2tDdmhrNXEwTkFNenI3VzZseVlCSkRubDI0Z3V1N0ZkN2dvc21seVgyV3ZtTmRLQmY2cVJhTWRxdWRyVElKL3EyYlFNMjh4MDFHMnhBUzd5dHN4N0VzV0F2azdJb1N4YjB0R3lWOUs4KytUWEZNTWVPS0N0OWExYzlEd3ZuZm03M0pkVk9wdnlCM0hobisxd00xanFFTzlZS0JqckxxcXhZUVozK0tEWnVmM0VDV1REb2VNcndTSWxvNDUzYUFGRWd3a1haRUZQK2ZDSlBTaGpuVmQ2NUI3ajZrMUtuVFFhUmRpNVZ4KzFvUDMzTHRyUlloZzNURERFTlh6TlNiQnJXdkFNMGZyTlgwMXVtTCtzZUpWQ0lZMnNxU0s3dkd3ZkxNdW8rUXZwZm1xUWw4eHdGeXVJcmhRL0ZKR1c0OXZLcGZ2dHNIbDRFSTFMK05XMVFZcUlnZjlISkFDMEVPWXVoN0tDcmF2RGhBU291U1VxaWV3NUd0KzZFVlViK2gvWkdEQjhMMnVDejRmSnNGYk5TNkR2NjU5d1IwOWpQUy9lUWZ0ZFhhRVVHb1N3RlpQNDJFU04yUUJ4aVRXb0lTS3l5c2FwYTNydEgwK1B4ZFRDVXhuMVlJdVdycE1oNEpkemNqdmxJYUpwQXViRFZHWmVlN3I1RitIQTBjd1RLdlhaZjZlTFAxTDFCWEtsNDZVRGRJZjJIVkZWNzRIbHViMVFnbThEeDgwekdKYXJTcXVPaVVzM1NtcDNrZkdDMFNmc2EwTFBoOG13VWRRWE42V3JaRWc5N1p4TzliU3Y3cmxQTi83T3NYNTVDc1FTWEpoWmNoOElnQkR3aldaYkV3Q1FuVWN6YWhvVEZ6U3JoenNXOGtjSDFiUXZwV0JKbTIxaklVdWR0Y1dRbWs4L3FzbXZTcWFyaEJsNHFiTVByaUtDbmlQYVZFclYxVlYvMnpmeU9NQkE0NFRxNGttZTB3SCtSM3RVSXNUWFRsdnQ0MHVUeW00QXBSTTlxOUtBUmdlYnZEUTBuK1NkT0o5WkNMTkd1M09oMGtrTGJSRlhCejB3S3NtZXkxd1Q3SGpicG9KZzdHaDFsSzNYelBVVTJ4WFRNOWpUR0pqb0E2d283UnZiM05oYmY1VTB4RUhhMCt5TEVUMWRhbjhUdW1PTmR4Z2FPR043K0FxWjlSWG5mVFprR3htTVpxSDNxZDFGMjJXRGh3T0d4d25RUkk5ZDV4MjZncUx2b3JHbTlxSUp6K1BDbEF5RWJNdndadnBnRHlQVEJSa2RWWG54Q1JLSCtyQXVHS2V6alA2QWpYNWd3RitYWk5yMlVHOGtWck1nUWthaytqQkpFeHVMY1c1STlOVkU3SFBIZlk2dDJPVXVxT2k5WEVveko1WERTY0NoTWE0WWlvZ1hQOCtQUDh0TzBQRE1qNFJIOURhVnI0dEphQ0QxLzZoTGRJR3g0NVg0WllaUVVXRVUxZFlFMlNidis3MTVKWlJBVW9tdXE4NEpDc1FrT0I1WkVMdStUTUp2dnFKSy94UUJ4NnU3NW56WGtvRHpwZUJ1Rk5qWDNpd3hqdHJHcmZLbUVRVk91emEvSmx3elg2S0czemgrTk45TUIyWU1TdTVxS2FLeEFTb1NjQ0RzeXF3ejgxejJiV2h6TnhxSmRVOW81ZUt1TFF0QTFpaG9WWG5DU3NXT0NxSGZTTW1VYlByS2lVZThnWG53aXRBeWVSUGxRUlJhMWRhOXBISmRJNjB1czdXS1BGZDRtK0o1Yy9uMlJzczZyL3JDdVhjNjJpTXVLN2xKR2VpNittY3dFMjdaSng2ekFVemMyVllrcG5DZG93ZjRwakVxaXZQcGZpa3AyK2ltdVpCdFl4NW1ia2pIR1ZIRktFM25CWi93RTNxa2xGTmxOQVQ4MWxUR0IrS3JISEZpdmNFTFVmT1RyWEJzZU5WdU9xTUVtNWQ1V3lwZDkyVHpZa3FvU1NXNlRKenZld2prOUxsRnBBSW55bVRzRTlvb3UwNDE1WURYSVpBZytHWHIydkw4UEtJUnE3NWZEWnRpSjJNaWUxYlJhUmJFTVlrT2xEQlc1eU9STjl1UmhteHhIbE5wbGlXcG4wWGVPSTZsN2dUdW1iTWlhZkNKTmFUUStYMXFHeExIMVFCZlN2UjJxQ24wa3hubG5jTEhEZEJVQjJuQzNIcktoYklscTMrd0pPZlI1VlFFbXZ2bWNsUjlwSEpjczZxU1FDMjNPdHlEb1FxV2xtVFhyWXBaaGJyMU81R21EZURtVCtiMUpaYTQwQUVsTlVHYUV3QzdkVGJFZXNWRWI1SnJTZXdFTkhRMjM2Mm42TG55TVFFRXBlR3M1OHVLK0lrQi9kUld0ZU5udDRBMnFnMzNoTzU1a2ozTUhpalhKTnc2eXBXcnkrWWNld3ZmL1lMSDFQdkVibWlTaWlKTFJ3TFRDa21UKzlhYXExbmFwUkkzcFZyRVVkZEY3a01kU0N5N21UaS9SRlkveGpjWWFIUmQwbDJaTk8yQ1JFM1ZLb3hpWTR6Q0ppOHM2WWwxTzBGWDk2c1pTdkd2T0dxNXE3dnlKQnJBZ2t4Q1V4cTdGbExHMDFoWVZDTlNuVEErOW1xYS8wSzdxNUpPSFhsbTJXUEptMDlqdkdxTTJmRlZvc3RvYVRka2Fqc25rY21VODdxS0tGaEVmZWdEMkNtT1hnano0NmphYm9iUWwvazdjNGRMb2hjZFNMNHlBQUhSVjVvc3RkVTBKaEV5LzhDMFVXejdscXoycjQ0cmlhbHJXamJnTUNxak9KN3NrN3BMazBxMElaSm1BVlVwVlhtTm1jN2JabFVKNklYUHFCWStkeTVoRk5YYVJKNjlUU3AzTjFJZXhSTEFuZWNMTS9TU2NrUW5nbFA5cEdwWEEyMnFmT2ZyVkZDYTgzdkpVMGk2YUM1dnNnV1VCUStOR2NBQ3JpeVo1MjUzZTJxSEdqRzJ5cG9UQUl0U1c5QzIzTE5PZ3VHZWpQS2lKMEcxYkh2cDJJVGJRakZLMDVyYmttb3ovYkdwbDJtSjF5aXRYbThkSTlBR3VXc09MbDE1ZnQyajA1WnJSM0p1a2R4eEpSUUV0MENGWkY5WkVyNHVUUUp0QXA1Wk5oQk9JYzRzSGZNY25pdzVHZ2NIc1dDZnNtNDR4RFJWZEhHSk9yK2dhcTNveGo1V3ZHV0Nvdk5DRFU5cktaajFxSzJxV0tUYUR0cnNIeU84amFqamltQUJFS1cvR1VXbjVkT2hQbEl4eVRjdWdxVFVBZFlSVllVb1hzVVIxUzRrc2xhVmtUMmtTbmhsdldjbjFFQ2pvV2U3am9ZZTRuOUhFL1dZVzViNjdFeUFXV1lOWTVtNnRnWWs0QllqejlXTVkwVjNxOEppem14Mmxxd0Zwd3VhQ2VMN2xhN05FcXlhd3VUK01XYmp2SWVZc1U3aEhrWXVVdG5TL2V4K09LYzNXdTNyc0lrT2p0cHJqeXZQMXhKL2s1QU54VW9RdGxIcGhpczBmbjhtQVNhNkRvQktKK3M1M2l5VG82NnM4ek9rekJVbXpXT2RGc2lNU2F4aGlidmlCQ0VlUE5MaFBpa09FMkhFbks2aVE3VkxKV3Q2TTBzT0duZGxKZi9sN3hOSSs4TkszVU5idzVzV3JRM3VNWUdXbzNLQi9QVGFuZ2w1VVEyYlVOeTY1cGdWRGkyL0NaZUhhK1VjQ1dUWHRvcGFWSFpSeVpUVVBxTzVqazNKb0ZPeWJSV1hmbjhPOURjOUtRKzllRUgvamlOcmtxZXBYZmMwa004ZHVwTTI3WEtNeWFCS2JlZUNxUmlralhUNDZLcFdjMmlvN3N1dEI3VEFqY3VxNXlvMEo0bGhQZmNGazBxc0lhQ2R5M3V5aXZ2LzlTcVJZdGd5Q0ZUbVFlbXYwbHpKeTQ0bVdSRTZKZjdSSnBiVjI0UzdERXIwOFYwdkxWaXcwN0NxZ3cxRzB3WmwzMWtNaDR6R2YwTXo4bjdFcWgzMitvSEZHUUZ0Nlp1alE3UExMdXZZdzAxY2hsb29YUDBQTzB0d1NUMFk4WEFiMXE2TVFuZU0zWWRrWnlvNmxiT3UwWXRTdTZOeUdhTWFjT216bVhlQXNMUXNhNGorZDJsVVlGclZ1cWFaYUE4dW41OER6M2h4UGZ6dEZObTVmUUdJZTY2VEpqYTBRd0VIQjF0MzUxM0haeTY0djF3UUxOdE1hL2s5R0RoU2tMaUUwcmc5MnZCMlVjbVUvQzAxalhQZVJrbGNPZzZiV3k2OHZuM3V0ZUFxbTlBb3pVTkhXMXdEeExxcjRVZnZDVkZvZmVVcm83d1kwelBia3dpM1dtd2lwNUs5d3RnTXFudkFrTlFCQWFYeXlyRGtxa0ZucmpkaEhpYnNtaFNnUlhMcUNCcCtyaWJORFBHR2ZUQ210QURYdnFlVkdqdGhyekRzQjF3ZEt4elg3T2J1Vk5Yc0RrRHBPLzhtQlFWcmlTR3pjZGxub3Iyd1R5UFRIS0F0eXRENStXdHVpVEJINTFrL3ZwSFkrQzU0NWxmejBSZnhQY3VsdFA1TVo3cEtsclh6Vlcwcm11U0dkTnIzVVJnSFNxU2oxQmdGRmVWc2FzcWFHNXJhZCtNWXorNlkwdVNOZU11WWZDNXJ0aW4xVk1HbVViS05JZmVjQ2grSGs5TDRNeWQ1L0FuZjFYbU03OTFZODhtS2lmUUUxWG5pWFZkU1FLT042T3ozdVBVRmV4MjFVRTJVMS9Sa1JXdVpEcmhtZFg5aU9lUlNlRkk2T3RpenNzbzBiSHFyT3RlY0Q5MG0xQjduZk8yTG92eHZjL0R1TVNIVGlxZExlN0ZiNG9ZN3ZqY2tDSHVxRzJyb0dVU2tHdEdHWjFhMjlFaHZ1eVNta1RUTE1paVFXOHBub05OdzF4TGJVN0VPVFNwQUNRWWJhQTVYOGhkeXhoQXp5aHZ5cUNCeXVkVVVYcktVOU9LRVhCb1JrSFAyQ08xVTFja0U5ZXVxakVsa2dLVVRKN1I1Wm5RS1czeU8wTDZUTERua1VrT21JOE00UGVjbUFTY2tFeFROQmg0QXVpWEw2ZlJ5K0wxeXFXalZmRW1XRmNsekhHLzVrc1FDK0dLR1M3cERaVmF0WWJpZEpRQXErNnh0UGhwT3dKZnZkVHhjSVIwR05xc3EraU9Ec0JUSWQyOFE3c1Y0S1BFdGhZTXA0UnZXUjVtRU1scmhXbEc5TjJ2QndYL1ErMk9MT25qOWhRY2NIMysrVjBySnc5T3AwTXNxUFRkV2NGR1RNTHRrd1NIK0FsUUVoL20zQVV2T2lYMVdBNjBnK0I1WkZLeXZZVjNUa3lpbmphcUZOMkNFSHFOelRUNUR0RnE3K0F6WjR3SWZaVndpTm5vQW44eEVzejhFZkRMekNYNHllZFZHV2M3VG53eXNhZWo1YjFqYjZuM2RGc1RaNVkyRlNmbUV1c3l1S2g3WjVCMFFkR2gzUXBVT25ZTHF6UzR1dnVaVVVKL0FFMFc1ZnRWVTJJSVY0UFpSZDMvVW5ERVpJb3U4VW0vUlF2dU9RdENUemN5UmJyeStqVnZlaCtzSk94V2pKODlVMmVNNVBMeVBUS1JNcWNyQk9wOG1BUWFNbjA4Q3FTY0c1cnVEWk5VcVlsVzI5eEJERnFEanQ5QW16cmduV2FsK2pJZDE5UXp1bjE3dHBpT0V2eVV0dTZ5Wko2djg3SEhYSWVwK0NZNzdxdDRqQzNiTXZobGJwYnFhak9MUUp4RE94VkkzZzlMM05INWtua3grbVE4RUF4TGU0YkhINEI2dlBvWWdwUXBtRU1pRkJ4eEhwM0tRenZmVFFWYmRjWEEwMGdIUmM3aVdrK2FLVUJKM3Uzd2h3ZUpXeUpqZWs3RTk4Z0V5NXArYnFET2gwbTB6UmdxQUFqNGFWbHV4V2RrcTIzMGtjOXloMXZzNnRRUmo3T3VOZVhzd0FhdGZzY3lDVHhxeHdhbTNITlhhUHhkS1E0KzJFOXB3WkMySThPZDZ6cU92OEtXenN0NXJFdFhyUXJNc3JmS2p2T1hSTzY1Yi9PYk0vWGdFV2l3Zlg0dnVEYWtvZGNicW5MNlEyZG9mMzFrczhEQnpBc1FYQ095ekdqSDQ2ZE5YVUhVSDIwS2wvTENPay9paVhJOC9HKzEzNUVSNmpkQVNUNUFiOEtvOE9Wd2lWWjZUc1QzeUlUZ3RqVmtuZ3VUS0xrQ3kwRzZJL1ZnWnBWTCt2ZDR2TFdPMkdCdmIySGx4cm53T0ZaNXhNWk5zd0lJeWpLSnBLZS8rQ3J5VmFwNnZpQkkvdlhXeXpLMHoyNEpTWUxTYTAvaXk4UXluYmNhTjY5TFd4Vlk2THdCbmVzbVRrcktHY0RVSGtRZ1psdExrbmQ4ZHNHTnlGSlFIc1BETXZ0K2hjNVR6TmhMd2VFbVo3eElJNmlxVFp2SHBIVk5rZzhjZDllRUVlaWRTTFU0OVFIMmtzWTFreDJCQUNVeGtQUGg0ZkJ2MVArb1ZHcW1vcjVISnFSdldQT3ljMkVTSlZkZ09Vam9wUGNFV01sU3pUeDNSS1RMNGhpZm5SVEpMUi9EbmV5M2RDdm0wYlpKd0IwLzdrcGUvUDZNbmlUb21BUFY5WVB0c283ajB3YnBxRFJ0cHd1enlKUURJWmZHeUxJbms1ZGJNSjBxN3dibkhrOHpJTDJiVWp4MGdaaVlteXFvdXRCcStpYnF2b3FJaXJWWXh0TlRjRUJVMFRMMVRJTW44cXRwdFR4N00vdXJNQlVNR24yTU5udWNqMFBHZFowOTNrb09IU0VCU21JZzVxWmYzVG1VNjdoUE1UMkgvNUh4NGxxV3JaNExrOERUMmVVVkwzUHB4enZWdWRXMzhxVWVPQitmZit6WlZwSUlYbUtQN0NiL252MFVac1NiSnMwMkNUNmJ1Tm1YU1pXM3NOODNUREtnV3ZLQytneStTa1Z6NFJXNDAvSFRZTFY5bFM1dWhOWVZ3QitYZExtRERDK0xMNVRxeTVvVXFhaUEvOTQrWkQ4SzV0WW1iSFFIZ2MvSVVVZmxUekFDM2pCaGZNZk05aDFsL0lIbG40aWxpcTZJL3pUL2h4VzAxM1c1UE16ajVGcEI5ZTB3OUZ1Q1IvMEVLTG5NanJaZzRFY0ovK0kvT3JlR3FiWC9rWEhKRGF0ck9nOG1nYWYvTFlWbytHMnB3WDRGZVA1VGRtdlB6cFI2NEh4OFp1eU51M1lxd2g5bXh6WDJZbmR2ekRHSjVTcDZzUi9ndWY2eXluNkM1RVl6WXpkM2syZFUyUk5PQ3I0T3U1cjhWZU9qVHFRWkIxU3NTOHNLTE4vRnVFWEE0VGhhL2JwZU1lWDhqdC9QSTlBeGYxUGNDMzVtMmNlVDVFT1lETTJ6bTZ1Vmg2anJsWUlER1REalk5TS9LNW5rajVKRVhUa01zQWorTGNBWExYZjBNQWl2UDBtZWpnRmkzMW1YQ2xFeXFlT1JMZklsa1NaN2UvSy9WZE5CUHVlUmlXblVxbEx4ZkV5djY3ei9LWDFoL0QyNnd0alBkZTJjOE1EUkE0a0wvL2l3L0ZDMkkweCtXL3lCRzhhQ1BjWElHMXNLT1BEdndKVHVlODhYSG1icUgxME1ud2hncGFuRzJJL2FPZENpYSt6NENtVzNSM3VlbGREd3ZYZ0ZsTkZ1NE0rOWJJdGF5M2cxOWN4czJGV01VOExnMzQ3QTkvRi9EaE10T1dXeXdPR1Jyeng2dWRQQkk0cTZQVTNHN3NYbkRmOU15RUFmWGpQenB3YUdvZVZhbDFmS0dZcENsTVIvTDcwR0pndlVHdmhiTmRFamlBTFFEZmdmR2NZVFM5TnpNRXJBRjNHN1hJblB3TitsUDY4ZC9lNHJYRGJJMmxVeG9rM2Q2Ymo4Rmk4ZWR0cW9YWk5JbHY0RU5vSHIrRjliR2RMZ1J4NW05MlZTbHI1dzVlZ2ZwendpZE1CN1V1dWl0S2pBcXhSRDVSZnYvODhXTDNyZngyd1M0V3BJeC9IYkR4LzltY2gzVitNK0dVaWxXT0NvU0t1aGlaZ2xNdjFKUHY4eDlwUHY3Q3Z1cHozOHdMb0tDaS9xL2Q4QzFYUDFERkp5OGQyTmZ5SWUwOVR6am45RVB5L0l5bjFrMC9iaTNUa3dpWFplczFYd2w3bGhrVlN6eXpiVkU5TkFIWmZlTy9aNFQwd2lTZjdxbDYrd0I5NXBQYXcwWTRuUUhQRUhLVjBvcW1YNy9ad1RmWHhxeElWWjh4SXRjQ1JMeGVuZ2VWeURkV1hTZ0YrTUdQMGxzUWY5NUNNN3gyaEs1ajZ5TmR0bm5IeVR3RnFmdGVVNzRGRU1TcmIrUjBmT0pmTysydXVNVEJtVEdGUk1XRG9jZW9lUjBrNGlKY3hxcjA2WUhXNHMxZGx4dDhDUnNRdVowYmtKZnlqazRvZVJOc3krVEpwak5DVnpIMW5kUGhRNStTWXhRL2VMVTRETGg2dy9EYW1KVlZMNXBzdjd1a1FVVm4vNElxSzZ4bVFTNkRKMUNlSk9hU2VSRVBCTXR0eW9HZGREY1JPREtBc2N5Yi9vckoveXVEVTZOdVVJeG1Ha08rWC83TGtNb3ltWis4aHF4aDFHY1dmWkpEWmR1SEtvYXVyKzUzQ1VpTjR3N1FidGo3ZXBpMkwyMStvU0daamFXc3MzWXpJSlREMzNuSElwN1NTNkJEd1Q0cmNkQnN5dVhSbVVTc0ZSS1pmNFpNQzVMdGc5aFpQaUVvZFlETmgyb3dRMWtwSzVqMnpabmwyZllaTllDbnVFV0hpeittc1B5cVdpVWc5Y3pTWGxlYkVHRmVKc1M1QVZKOG83UEUwYkNLVUxKR2Y4L3FRWDZPYm5DMDNCVVR4ek55aXoyL2hvYWtwalUrUG9YeEdiNWFraktabjd5QzQ1azdLek8wb2tEKytsRU9hSDZoa1BJWjkzY0VycWdXTWM0T3dyZkMxenlmWHBFWDNvbERxdVVlS1NHYk9rNXBTV3NkN2ZqTjlmY1JjN3Zaa0dSS2JnS01iMnRVeU9IaDJjTWh3aW9zZHdxY1ZaaTJNMEpYTWYyWnA5VXVBTWp4SVdVZ1ZCT1BXWk9WNEIrNEFreXdPWEhoTk1BbVBROUdNeTM2ZjV0cW00OEVoWFZSQzNjWmtFYlNHVVRqWEloREorL3p3eHIweU9nUkVXT0lxM3Q1N0o1TGErVExLT2dOZi90YW8rdHFjaitaa1ZoWFFhVlNMa2UyUWllOU94MHpNOFNnU0IwVDdCRlZpK0IyekFFOE1EM3dUR1EycHZDbDJ3dWFmbWsyZ2Q2WjdwK0V3QzI3T3VjMEhwZklneWZ2OWE0RnBRdmtnTEhNbFV5ZmlUb1kxYWVQMFZza3NIb2FNcDZYbGtRdEdLdTNJMzRTYkJWMkN0N2pyL2VZYWxXQjc0Z2ZRLzUva293WGRaY2NIODFONlVPNVVZMnlnQmc5d1JKZXNmU3V2NDdEM2o5emZ0WVMzTEh4QmpnU081TDluZGdoWlF5emlaT3NXNlM2OGYwOEE5S3hMQjBaVDBQREloZnQ1ZUNqbkxLMDR1V0RrVVZtRGZsSk5Fb3l1L1FHT3l0T1dCTitWeVlxVnhLOUhmSDY0YmswQ29iK1VlbCtPRTg3cnVtZzZsTFIxSWtQcjl5L2IrTGVFTkpDMXdaSTVEZldESkZuQVFNb3VITWZBOGpGajhpRXA2SHBuUTdORGR0cC93VWFLYWVqcjJjL0dGNWJ0bXZwUTB6dkxBZTJxUjhFdnNwWTNya2dPRlNjY0puWnpUVk1kbUVrblBQUitlb1ZQVjNWREc3NzhZdG43blNuRXBDeHlaMEZsM0dRUjFpVjMxeEpJb0hFYmlNUjJ1MUlKNVpSRXIzcUNIdnp5UFRBanJxTEZkU1o1c2t5aXpBcnZtdEdJLzhKWUgvblR0QU54MS93c1VjNHV4VFJIY2tPL0RHeG5qTTRrWmU5c1Y1VkhhcUVBQ0diOS93ejRsUzVnRFNRc2NrZU5TNWppSGlLNEZMSGVJdzBqY0pDN2pxR0Q2WEVaVTB2UEl1RVpUNU5YZnlUWUpMRzl2aWVjUThOUGNITXdraml6bnNtMHd1ZUg2Wk1hZTR6Q056eVNXeVJJTXBSMDFMRUo4dmNXaUsrNndacVdFQnlrNEd6Ni9pYnZxdXdObDdzdHFpVThQcEpzYko2R2twK2cxNHNwTnRFbGdCVmIzNVI0bzNDanp4VDQzMnFXeXk0SjIra1gydWovQThibUhHUHQ1TzNxTUswNTRuWUNzSGxEYVZjUlF6a2ZHRURzZDNuVVlHVFJBd0ZuS2FmcUw3dHZtVklxZ2xkY3ZPclNESGMxeUVrcHFXZGE5cXBZSmRkUkVtd1EyeklLZHo1bUFGUmZNRWJvYU9OKzlpZTJsZXhuajc5azQxL2hHQ1p6MGQydElhVWVQbE5DdjNPbVlYb0EzbzNsejdoU2N4ZC9QWWF5N3JydVBTM2hNZkhxOWh6UHJabEE1QVNVOWhWMGl2dWRFYjlXVldvSHQrVDFmamVHSCtIQ2pQeHVoSXpQMzM3cm5DbnZOajN5UXhvL1JKSkltR1FjcFRYVlpGTzlMVjlXc1I2WHFMeTVRNWtBNkRCd3RiSjZzSStsNDY2NzhYWDRhYjhFY1l4NVJTVXU4RTZ6VEJ6L0pvd1IyQjBKWFlOSGJZbjhoLzBJWHVNNGRvSFNxbDgrYlRXbXpmNEMvNk03R24wVE1QRGtlUjJsYXhqNWZiY1duWDdwMndqNnhLenR0Y0xnc09FM2Zmb1ZkREJ6ZUxxZWJHQ1ZtRE9TaktXbkx0OE9Mam9FdTRUbHRzTDdOTUZGaHJBQ1pRWGRReFRhS1R5M0R1cmI0ZDFpdUQ1TGpUVy9EbVhKM0tyeHN3MFhXMGNUdGk5SjJHc0lkdmxBOHd4eEhhV0hJZWluUlpjR1pkZmNCaUlJZzFXRWtmRG5vV2xMZFZ1a2pLcGt0UmNhMEhTVGdhby92U2VXcGNQdmlBV3hoejI5cmdyTVloYTE5aGJmbytXRlB4clhIQ2ZRaXNYdEsyOVZFV0h4Y3FlbWNjMHZXeUFTVFpCbEVsZ1puLzdGaWtaZlVjWmpsMnRHN1RJc2RVY21jRWl2dXVzS0VtOFJHNXVOZE9iQWd1alZnUUxuSSs5WU50eUhsUzZNcFl6V0o1QnQ5dHp4S3U2a2R0SUVwWXR0M0VnbHVqb0ZVYVhDV3YxZ3NzOUxaa1F4VHo3dXZxMWxIVkZLTElmZktlNTJJeVRhSk1pdXc3OFB4ZkFjYVNzeGpWdkpNNXlnZjVUZ3JkUE80WDlIYnVDZWs4K1NBYzBLQW5GWXhNUGhyZ2JyQnhlS2pRTkZWWlQvRUh1a1hjWnlSdEduMlNKVzk4R1NWblJod1RoYVcweWF0VWdzK0E3dFlnMGxZNzRYNnFySjQ5L0h2OUgwSlp5N3VvZG9EYnp0aHBTY0huQk1HNW5TSkMxK0JGUll4N0RUaGRGVTZhaE1SeUVjQUUrWnVmcXFWOHRTR1dBL2FzNkppTUNJd2VRaGdla0RXNi8xMXJOd2xESUoraGM3UEhHTWpBbWNYZ1kyZ0ZkamxqL0JwQkwvTTh2ZlpyWExVUENKUWdFRElDdXgzL2RjL2wrYkFmd2RzSGhVVUZaTWlBbWNCZ1M4ejl2cC9sM2Q5N2ovODNaOSs4TjF5Q3FHTll2TXMxQ3JxR0JFWUZnR3N3SmE4dG9ZdEt1YUxDSndGQkxBQ1cvSmFQUXZWaWpwR0JJWkZvRlhTSU5oSWg2T0gxVExtaXdqY0xnVDRBWTF5bHptVWY3dFVqT1ZFQkc0bkF2dmw3QUhjVjIrbmVyR3NpTUJ0UmdDZlR5eDdiZDltRldOeEVZSGJpUUQrK2IzczFiK2Qrc1d5SWdJUmdZaEFSQ0FpRUJHSUNFUUVJZ0lSZ1loQVJDQWlFQkdJQ0VRRUlnSVJnWWhBUkNBaUVCR0lDRVFFSWdJUmdZaEFSQ0FpRUJHSUNFUUVJZ0lSZ1loQVJDQWlFQkdJQ0VRRUlnSVJnWWhBUkNBaUVCR0lDRVFFSWdJUmdZaEFSQ0FpRUJHSUNFUUVJZ0lSZ1loQVJDQWlFQkdJQ0VRRUlnSVJnWWhBUk9CMEliRDhyQWZ2dVhmM2RPa1V0WWtJZkFjUk9PUWZjb29tOFIxOEFySG9VNGJBazYvQUpFcnBOSFVsZnZHdkZHQ1IrYXdoc01adWxWSzV6dUtua2tzQkZwblBHZ0pyN05GU0tqZkMvdTZ4bE16SUhCRTRSUWdjbE96MUdmdjJLZEkrcWhJUk9IRUVtdXhHS1prOXRsZUtQekpIQk00WUFoMTJ6ZGE0WWhPKzhOSUhmYkV4TGlJd01RaVEvNzNlZU4zcXhGUXRWaVFpTUFRQytPUHJycDJ0eHg2Tk5tRURFc1BuRFFIOFhaMWpBbmN5OWtUL3ZJRVE2eHNSU0JHWVprY3B3VU5mWmV4bTM0MktWRVRnSENHd3dwNGd0WDBtWTQvc2tyaElSZ1RPRFFKdDlqaXQ2OU5nRTEwYUdlbUl3RGxCb002K21hbnBVeHZzVmpjVEd5TWlBdWNDZ1NyYjVQVmNlc2V0N2JTK1V3MTJ0SmVTSmxSNTVmMmZjaWJqSmlVR0lnS1RnZ0JqMTFHVmhjN1I4K3pUZjFNMWRyU2VyV0w5K0o1NHdpa0xTNHlaSkFRV21EaWZVWDl0c3N5MnJJb3RkdGl4VFl1azZlTnUwblMzTWF3c01SZ1JtQVFFWnNXMnhQVE5WYlQxYTNhRmxtQVRMN2NqRU80OEowa08yVlVTRzhtSXdDUWhjSUVkSjBtbHM1VXNNam1wTUpWYnFETDJMdzNGQXhjZXdjOWFQQWpyZ0JLSlNVTmdqdDFNa2kvaHBhQUxqRjEySzdmUVl1eUxkdFRCaTBBZGxqeExiZ3VJNFlqQTZVZmdFTlBsaFVZM1NTNWxYOEZlN2pIMjNyUUtsY1l1aVAwNFNxU1F4TkFFSXJDQkZuN3dlbFNzVW4xWnBub1YyTVN2bU5oNWpDZEowaXY1ZW9YSkhnTVJnVE9CUUl0ZG5UcnE1NmxhZVF0akw5Q0pjK0p0dXBvN0M5ZUo4UjRSbUJBRUd1enRMYXdqNVY0L3c5Z25WZUxVSGdJVjhucEZic2FZRUJFNGt3Z3NNMVlyL2hyQjl6SDJVYXRxV0pqcVdtUU1SZ1FtRElFcGZNWHB4NTVkV0ttV3MxK05XWGdoZDB5TUNKeHRCTkRDY2IyUkx5WGxYTi9MR0Y5NzFkZE15YTgrNlh6eEhoRTRHd2pNc0VlV0g4SjdkTG5hd205NnRaMjR4djdXSm1NNElqQmhDSWdXam5kTHlTNmRxU1ZtMXo5aENCN1laNDg1ZENRaUFwT0ZnR3podmV4clJLS2FsU1pqSDNjcjNJcmJFaTRna1pvd0JPVEcyd28vMVpHOStFNmQyWlZReVkzY0FTV2JQOFpFQk00ZUFqWFJ3aStLT2ZQN3VxNysvRHpIRDd0Uk9FSHVIQ0VucVpHTUNKeDFCTER4dG9VNlhHVDhqR3VyNjFTSG4vcXpUampKTkN6YUZxeE9PZmtqRVJFNGd3aGc0NDIzOERteDVOUndLckJRSmVkZ1JTck95enBja1lnSVRCWUMrSzRacjlBS1gxbGRjdVlUZUlPSXZDMGhhajRueHBQSkFpSFdKaUtRSWlBOUpwZ0VQbHd6YmErdUx0YllzZnYra014MEdMY2xVdlJpYUFJUkVNTkRrc3p3elliMlpscEJmSTBnKytZMVQ5NkkyeElwU2pFMGdRaW92MXVaNTZORXJXc3F5TDlaczI0b094QzNKV3cwWW5qeUVGQi90MUpwM0VxbTB3T3grTExaMFo2L3NuRmJ3bzlMakowVUJIcHNXMVRsUyt5bGpldTZVdmorNWEydUp0eDczSlp3OFlqVXhDSHdkTDNLZE5mOVpwdjZHd1ZmaEkzYkVoUFhCR0tGQmlLQTc0YmZ6TjJORTUrNEdTZ2lNa1FFSmdtQlh0Ry9TMlMvdkQ5SlZZOTFpUWo0RUtnLzBmZEZ5N2o5K0JHbmZIQml5b1Fpc095djEySnRCd2xWOGtWQVAyK01qUWljQXdUMitSdlkrS1p5OXh4VHZSOFBBQUFBYUVsRVFWVFVOVll4SWhDQVFJZWY1SmdwZUNNMVFFWmtpUWhNRUFLTWYvZXlHZDhmbXFCSEdxc3lHZ0lkdkZneEZZL0JqZ1ppekQxSkNEU1ArM2p2Vk81MVQxSzlZbDBpQWtNaU1NMGVxYklYRHBrNVpvc0lUQ0FDRDlVZWVOc0VWaXRXNlhZZzhQOER3WVl6cGxvSk1RUUFBQUFBU1VWT1JLNUNZSUk9Igp9Cg=="/>
    </extobj>
    <extobj name="334E55B0-647D-440b-865C-3EC943EB4CBC-75">
      <extobjdata type="334E55B0-647D-440b-865C-3EC943EB4CBC" data="ewogICAiSW1nU2V0dGluZ0pzb24iIDogIntcImRwaVwiOlwiNjAwXCIsXCJmb3JtYXRcIjpcIlBOR1wiLFwidHJhbnNwYXJlbnRcIjp0cnVlLFwiYXV0b1wiOnRydWV9IiwKICAgIkxhdGV4IiA6ICJYRnNnWEdadmNtRnNiQ0J6WEhGMVlXUWdabDlxWG5Nb1hHRnNjR2hoWDJwZWN5bGNiR1VnWmw5cVhuTW9YR0ZzY0doaFgycGVlM01yTVgwcElGeGQiLAogICAiTGF0ZXhJbWdCYXNlNjQiIDogImlWQk9SdzBLR2dvQUFBQU5TVWhFVWdBQUEwQUFBQUJ0QkFNQUFBQjZseHdFQUFBQU1GQk1WRVgvLy84QUFBQUFBQUFBQUFBQUFBQUFBQUFBQUFBQUFBQUFBQUFBQUFBQUFBQUFBQUFBQUFBQUFBQUFBQUFBQUFBdjNhQjdBQUFBRDNSU1RsTUFWTys3bVhZeXphdG1JaENKM1VUMkpvN2tBQUFBQ1hCSVdYTUFBQTdFQUFBT3hBR1ZLdzRiQUFBWENrbEVRVlI0QWUwOWJZd2t4MVc5bjdlN3M3dHpCSWxFUXRFY1I4S0pEMmVPcnpnaVdITkloL2dJWVU3NUVSQVIybEYrUUJRQmM5aEJCR3c4U3lKQUlNRXNNVCtRa0RXallBaElLTHN5c1VJVXpLNFNSS1FFc2NjRkVFbDA2VVdHZjRZOTd4a09PeDRYcjdxN3V0NTc5YXE3ZW5yV2QwamJQN2FyWHIxNkgvWHExYXV2bm8yaXMrZithSUZQdm5wL3lIRW1oZHdDbS9GL3l3Vm4wUHVpQmVZNjZzeEE5NFVsUUlqMWIyV1NORDcrQjIxMVppRFdLdmN1TzMrWDhSNHFOUm1lR1lpMXlyM0xOaWVNOTRjZStJMWUvOHhBckZYdVhkWXhrQmJsekVEM3ppQ2M4NW1CZUl2Y1ova3pBOTFuQnVIaW5CbUl0OGg5bGo4ejBIMW1FQzdPLzFzRHZmR0lxMUtXLytoT0djWXBsbGNYTnhNbXdFRDNWREZmbXkyZWpIMUZQdmpHSFYvSjZjUER4SjM3cmZhbDMyUENCQmpvWGlvRzBrcFNSOUh3ZjVnaWN2WU5ENTk4OENncmFzU1B5a2d6aFdLT2xuQ1F1T3RxOHJhSDFEZlpXam9WWUtEWFJqRXFsczJKVWtjTDZzaWkrRk9INm9zZmprL09ad2dmbmV6NVVXZFVRamthb2tIaU51SVhRYjZubUdZQkJvcXNZcSs3YkZpaTkrS01kMVkvOWREa2UvT1dsS1dPQmk4aEFiekpaOVU3b21pdGE4NU9sdFZYdktoVEZ6U2VpTC80bnJ3MjQyamdRZUkrcTg1ci9NTWJwbGJ5RGpHUVZhejlBcW1jWnZwS0FFNFBXbExxcG5yRjFKZWxYbEVIQnFIZzNZZ1RjZGZ6M2F3VzMzZ3NxQnhhdEtVbTdWd2FoMk5LSlV6Y1lkTFIxem92RTlZaEJvcHl4VHFTaHNNVFFyRnVwcU4yb2srMXR6TXlzdFNIUWZGK1JWM1RWUDVZalROaTYybzdTODNzdGFCZWlob2YrZCtNbnNNeGhRZUp1NmtTMTNsYTBlZ2FaS0Jjc1ZHdXE5V3dvVjYwbWZxcEJTM2c2MVUyTE1sU2I2cXZoVEE2VGx5bjBWWTlneDNQZURTT29nNFFueHVZdU9GeTFKekR4RjFKZTA5TDNUYlNKdThnQTBWR3NmM2NtUzJSVldaeVd6SlZxZ3R5cml1VjlVbFo2cWZCeVFLZVlVSmtUdGtoZU5mYUtxQitBTXFpRnZSUUdjOTBPV29hWWVMT3Erc2F1YSt1NkZmK2hCbklLTGFTdW1GZVd5Zk9DVENDVUNtenJDQlVIaXVWaldHeTFBTnBwSFhadEJPMFplVGhTNVZsL1l0ckxsMEU2YXNYd0VHVXVwekNYSTRhSGlidWZuckdzL2tqaUR3a3d3eGtGTnNVdkdVM0hla3AyYWx6NTVUYWczSER6QkpFcVZjVmphTWVaZzJWU3ZidnlOM2ErZXpEVTRtQm53TURGRDBER0d3WHdFQUhDWkxFTVlvQ3hXMHE5VXM5bDFlWWdTS2pXTnVOTjRmUW9yTjcrZ29DUjZ4TURCS2wzbWVqZ0krN1VuZmZ6Y3BHMWNhNDF5dVlBeFE4NE84M29nMHcwRkdLSkhDTW9rQnhvV3NxOVlHTTBGSmI1OWhqbDdEdWdaMVI3TkNPNTBidU9Bc1hKbC92UGRRRDBqQWYxSW5VaHZJd3NFc01RTUc3UDI1cUplK05kS0FuTUgvbVNTQlFPTVN0S09ncjhNYzBnY0JSYXhQVWd5Rld3bk55a01tWjVPZ2ZPM1YxRFdRVTIwMFhVMGluWmRQWkVheEdVdWt4NWRrOGJCQ3BNN0k0cUJSeWFpWDZmUWZHbVNzWnNqQnU5QzVvcnk4UUNNK0FnNStQR25IdTBRTEhLRmpjdzBUY3lWZ3pXZjIxVzlrVEs1TzY5WGpPM2pXUVVleWNDWWM1N3FLNmtLZnJKeURnNnZqeWIzbWZ3MUpuNUJmQ0p0bHdZeW5SV0gwWml4VUhMOW9hbndIN0ZQcFBwR2N6WTVoR2Y2UGhJSEVNRm5lMW5jajc3WVpZK2c2TVFWR20yS3JUT0UxaDVrMVpWTW1CaHJjSnZpQjFQKyt3QkZQSWZDVFIrQ1MzTnFCc0ZZOVpsc2hhRjY0MzdkaThtSUx1UStFQ3gzQnhOeityVGNTbU1hRUdNb281UWJPbCs5RE1Ib2c1bHlreFYrcE9lS0IvL3J1MGlRNFF4ZjFBaDE4YlF2dzZqeXFLeVlGWkR1U2xMc2NLNGtaclQ0RFg1clNTUktpQmpHSkR2Z1FSZDM4b2p3cTVKbTNPcENhVHVxRW1GUWorZVVjUms2eUVCYUZscUhibnFKU1AwOStoQnVOWVRkem81N2xQaGhySUtIYk1IS2JodUZTcFZrVUl1enJxT2crUmVva1BBZzQ2QVN6SFpORGNWTHlIRWV3c3N6bUFtVmxQS2lHd3RXUktRMENRb1J3RHhWMGVQSnJRZ2FVVXBSZHFJS1BZUEJrd29takpDVXFVZnNYY0tJbTZwcElvOVVZeWpUQW8vdmZQM3QxTEN2ZUpnU0xDd0ZON0xsYnF4YkduRUlGWDB5bU5nWWdjQThYZE5SUFhJUnNmUWcxa0ZGc25BNGJlNk5rMjhzM2kzU1VkU0pTNkg3YVVnZDU5SlpHSWJVOTFXQThUcE5ZVGsxZFM2d3FsQ0xSSXBqUXl4MEJ4aDJZdE5XUmJBY0VHeWhSYlk4dWVYYk9JUm5MWFNBN0lDQ1JLM1MxdllTMEFMQiszRTBGVzZLUnZWTG9kOXd6WTU4MUoxYkkvTUtXNWJuRmtqb0hpeGlaVXRPbHBRK0JlSEVoaEZCdVlWWE1xMlNHYmRGaDVwMHJCMElMcWlWS3JzQzRCR3pBN0NhbDVPdW5iRmJZVEVjc28rbXVsMUpjSXhKdHBHaTlOTUdTT2dlS2F4ZTRTSDVGRUR6b1dMczhieFVZMGlKbE5PcThTbFFwZ2Irc2xWRUdTR3BheUNNT2YzRENtM3FJOWFrUFFEVk41Q3V6eml4aFFrTzZiVHBEZ2lCeER4ZTMrUzhxblQxWnRBQk1OdEtXb1VycXVVYXlwL3VHLzdQTWZnUkU3NVY3NkY2SXU5bkJKNm5VeUNQb3BMazU2U2VHeW9rdnpGV2ZwUW1pOEQrenpPSUVVWkVZS2U2ZklNVlRjZnJvK25WUGZ3dmc1Qm1wOCtrK2ZCeUYvL2YyZnBtSFNLQVlqTFhuUUlCeEZqVDk4U0YzNk84YWlRcFpHM1VpUytwdzB5Mjc4NU0yVGYvMGp3bWc1QzFXdGt4NkJReDhnZVpwNURuUjdLd1VWNUxxRWxzZ3hWTnpWcEZ0c2R1Nk9HVC9IUU1kNTg5UGpZYU9ZUHA3Q1R6clFwMVQxOHU2V1VsOWxQTUt5NisyY3JGbXFTRkkzaFpYbUhQQzlxZFR2RUVhanUwZVFmMDc5S29IQzNpWHU5YlFNanRvNUZZWmdzN0JUWng3VFJ5V093ZUwrcDdyN3RnZlZDVzdPaEpsZ29Jc1AzUHJsV3pjdnNyRTZWeXcyY3FWdks3SSsrLzNPdldqdHliQnBGcTZvMHhCajg4ZVVDVklmazBFd1FaeHJxemVQbzJkSVFJQXR6Rmc5OHVHQjRwOTR3bnJCYVFURFRoOHZ2TU5rU3Q1eExteSt6cEk0Qm9zYi9keUQ3VXZmMzNPNE9nWnlNQXpBS0VibWJURU9WcDlVYWFUYm9yNW5DSlM4Ti8vMjZ0V2hVdDl6OWVyVmQrZW9ydFNIZVhzWXBMVk9laHZ6WXl4eUxuLzI0Wk5IM1BFMjV2TWtReWZnZUNGSGphTG5yMTc5WWRnT0FtbC9zR2ZBQXNkd2NRMFI5ZzQza0ZFTUh3blJ3NkJCdG5aZkRUdWhZcExvN0hIUitKUGlkNXgxekVqZDJkTmxjSDNuU29KemJqdDVlZjRNMVFXeHBIRllmcnhBSzhKb2o2YzB0RERMMVJZMzNFQkdzUVcwMzB4VzZTdjVmR2x3VFJTMkhMaEZvcTZJMzBic0V3UTRvZGhPTVZ0WmVPcGZGMnRtd0s3amdrbEIwUEVDcFF0WExHOVRpSnVyTFc2NGdZeGljK3BydVJ6a01PallITFY4aHJkaGpsK1dHQ3EyRStWV0lHdERYZHpOUnphSVlva3JIUjY0MVN4a1Mxd1pOTG9oeHd1V2lrN0JoUFlHaGJpNTJ1S0dHeWhYRE0wZVJuaHZlNUNOYkhETHBiQUx1MXJra0RodjdCekVFckRoZFkyQW9KVU1OK2pSU1ZsOFJEQllwc1UycTlKaU1HN0E4UUlsQlhXMktjVEoxUmZYK1owRWg0Y0I1SXAxYlM4ZjJIc01NSC9ONEJCSXRrMmxhbS9ZYXkrYlg4QzR2ME9JUXVRWVp3Qm9qUXVRWEM3ZWZlcVR6WXFzYXRTY1luV3d6enVMSVdiZjljVjFmbW5FRW1lcFhMRit2cEJZdzJ1U1JiTkVoeWFqYmNnSStiT2d6cXYrMHFRRWxtTkhHQVdxMk0yaGRpTFBPdDdPdzdocGVsZGE2VVl3VlZmLzZDSVhRbzZaTEFKeWZYRUZvaDVRcnRoR05sblN0ekp1VytRTnN3ZlRNcTVreXdKVE1FYlorQ2JYZ1NsQkQ1ZnNwbDZUZ2pySi90dDhzWkdiOGpDcTk3Qy9oQ21YcDJGS3MxZUNWVi9jRWdhb09GZHNLVGZMZkc0cXdHdWFzV2I5WXVoaUQxRlBraEJQTG5BWXk4Tm0wQmlEQnRoZEQ1TUQvZU1MR01GSk4wMUhZaVdyTVp3eWxEVTRxVFBrOXdkSWFaS3BMNjVMMHdmSkZiT24zTWU0TjRPQnJ2dnFCc0loNmw0dVFRVWI0a2FFRVE1RkhPalNZL2pnNEZvaGpWd1BqcVhQVVlQTzZVekYyQXpxQnVDKzY0dnIwdlJCckdJZHMxYzJ0Tk9GS0pxSHRucVByM0lZSEd4OFVJTEpOQWFUb21sRlN3ZUZOV0pCbDF6VE93SnZkc0pPdWcxTjZjcUlLY3ZlOWNWbEJBdXlWckZXTnNvMGNPUEE0VGM4angwVlVDZ3Q2b3RYUmtnMW1NTmpEeHFSV3dISHV2NWk4UndCT2hMeU9VSTdXaDRHM1JYSktzSHU1QXUwdnB1ckw2NUwwd2V4aXBubEtiM0ZDQkZlUDQvMWZBVEs0U01XWUlRYTBBMHdOQ1pyUlREUVRyVDdNa1p3MDFZUHQweHZKOXc5Y3VFaUJHWm9KYXowbFkyNjRvcXNSYUJWek56MjNTQVJBN2JDa2lkWVFaY0xOSThMcEJDcU1heDg4S0RZMXd1VDRSVmFnK2RnVk9RZ205Y2JjcFB6TmwrVVlvZFhJbXA5Y1VXeUl0QXFaclpJKy9RTzIzRnFJREx1aVpTOFFIcGxSRVNqR211djdWazhNTkRCY2piK1dpaEwyWTdHQ3BKczQxMEJOMzdUaWlES2RZa0VodFVYRjFNclRpUEY0dlNRb1VzSDg4MTJacUdEWWtMK1VucGxSTVNqZ3pwMEdpeUROdERDSzJJOUM1ejNUaEpTSERnVUNwdnNOQlZlWlZnR09GVmZYRXl0T0kwVTIwb0ROZitheTN4MVZMeFE5SE9CQWN2dUNoaTBKOG5uSTNxRGNzOFU2VytqeUV4M0Z3dzB1bUdMZFdyMTVnRUZJRDFvZ2NucFk5VXZtRXpCRzdqdDhHTE9yYks0bkdDRlBGSnNQNUZzemprTm1YdG40a040OGwyQlFRUWZBem5uS3pDSUhXRWFWR053R1RUTGpxREpQay9SOWVjTXJML1k1UUttaTlQUGdSWS9pZ0Z5dWtXRzF4U0hjNnNzcnN3cUNJb1VXMGkyMmRPL3RPN2ZKRWYxUnhRWW1vTjlrZHNjRjFaWHBKdlNwVG0wRVc1K01ORG4wdEhYa21senIyd1NwN09JS1BVK3NOQnZvcnljUEJSbUc1eGJaWEc1Qzhxc1JTaFNMUFdkL1hSem55SHI3bmVGd1FLek1HQ3o4UWx0SUdVMHdJaEhsdHdXTmVtK1VtMU93WmtMN3l0dVEwdlBwSjRDSlI0M0dkKzdJd1F6enEyeXVOd0ZmY3dGT0ZZczJaVE1JaEZIaFVhN3pHRmhlZkNXYlk2NXlCYURNQXlldHpoZGFsSXdFSjdVSlhoZGpLOGgrYWF2SmVPbTlQWFNzczN0dG1CcHpxMnl1TndGWGRHOEVLeFlNbitMMFdGUUZQMk1xUWpEN25XVHJ2YUc5cjNtMUxCZlF5WkZzSHpmc1Rnd3ltQmVRTUNadzludkU3TnF4M3pNcytSUXFueHpXenk4NHR3cWk4dGRFSWxVbHNTSzZSWFFNdW5iby94S0pNaDB1WXlXWEg1TWhpOFpCNXJsd0pac1VaOXJVb2V5ZURqVkltRUxsNUQwYWx5eXVSMXdlQVVYV2FxS3kxMlF5RlNjd1lycFBZUVZkY0ZXZ01tVzJVR0ZpMmNIdHFCS0NwcDdyeFNmUkxnUnlla1RqeXVsQkxiS04yZ1NHbk9ENHMxdFVMbnM4QXJvRUlrQ3hPVXVXS3FPUmNDSzZjKzJtcmd4ZHBXZDBnVDRnYVdLVXdIbksvcEhMdENnQm15dklBcGdvQU9VbFpQbThvdGNpcUNibmNMTmJSaktMeUJzVDdLMnVCNjZBaGdycHZleFIzaFBCZnJHSkt1elJoYjNBaUV2S09COEJVNTdjTFBBdEFJUHAwRUc2cmhUUlk5RWVuUDd6dGhUcUcvQ1l0NGV0TnJpZXVnS1lLSllaMEovSXFoclY0eHpaTzBvRVBLQ2hCRHY0bTdoZ1FXV0dUY3NTbU5BSGNxVzRGU2JPQjB1Y2RKNmM5dFpPaHVzWm9pN3dqb1pqWVBUaUd2WWxiK0pZaTMxZm9XM1pZWjJPblV1djc5WVRwTmd3T3ppVlFJUU0zM2NaTEE1ZE50aXZSZkcyVzJibFZNUXRzL0xKUUlVTnJmeFRnWEI2QWNONVhYRkpTd0xNMVN4ZWZWanVHdkF0ZmwvTnJWYkZSckExRW5lY0w2Q2Voc3BRcGttNlJnZFpOTWw5ZmRwTi9sdGhPNGtvUnVNSGFBZjhOT1Arc3BnVk4vemxWbDRYWEV0cGJJVVZXeFJuWkRPMnMrUHJ0Yk1sMjFsQkoxeU9nRG80bWNldnVUY1Axa2d5OE9uN2I3Tjh1QXQwSWxneEZ2TjEyZU5uN2o0QWQ2SXExT0hTQ1p3TjQrNldZSEVEWDZyRE85YkZJdkxHRlRNVXNYQVhIakxKVnJJN3MxSDBYdkRoM2dtQVVUZGJRSmFVdDg4d012U3BIQ2ROTEJkcWEvcFh6dnM2Q24wZkg0UXZYWHlJUEUzVFdDRnRCamhWeTNqM0lLVnVNSE5OSHdlVWl4dU5mNGNteWtXRThid2kwOWZUU3Q4d2wzTGMwcStQRVRkSFZMV2VRdm94OE1TckEvSENNdXN6dURidENPOWpRT0JjWGc1SzE4NE9ZS3hGOEQ0bVhkTWhrc3JwUG5aaU1oTi94empHQkV0RWpjU1hSQlZMazR5eGJhWUlmNHkrYm5BeGh2VTNWNHhIWDhwUkYxUzl4eDhWU0xNMldtUWgxTkMySGVHWDR2UjlvRWZONXpzZlN6L0RIZndkbTJ5Q3dCSFR6OGswQ0Y4WHhMR0VEckJFN25wbGVwNVJLSkkzRWgwUVZTNU9Na1UyOWVEQ1g3Z21Pc0IrQXp4RGhZSGw1ZW5JZW9TSk8wSkVGWEdCS2gvSDI4YlEyQy9lQUo4MzlSTGdDTTFVWTlteFNzNkZqbHlidUdGYm9ZNXpRdW1OTGR4UFpsYkJYRWoyUVV4ajhJMFUyekZXYVg5eWUrMlR4NzVnVUlheFlYMk81SUViM095QjY1QlE1MHVPR1krc2ZsRDhlU0RQNVdSYm56dTRxOWt5ZWo0SzVEYTVXTmtoNDJqQnJ2cUc2WTAyN2lPeksyQ3VKSEhCVEdUb2pSVGJPMW1yd2g3bXJJQmpRNVA2eEVFb3VxWTBacm5UYzdLVGJiUjdrR3l4VHdkWEJMc1BvTUhyb1BzSURJeU4wQUlGVGZ5dVNCaVVwU2NtV0orSm13WmRMZ05xTkJQZVlYMXdHblllaksveFJ0VW10TFMxS3NBSmdkTWFiQ2xaVzVRSjFSY2o4TXpydjdzekJUenNvRFI3RG91Ykk4aGwzOHlZVXVncTloTVFXbytDWkl4SlFvRWFXZ3ZJRkJjdEd1Mzd6V2l6QTBLUXNYMXVtQ3hHSG5wekJUTEtmSUVqR2JYTU96M2RXYWZUUlkxYkVqbVJSb2lQcXZuQVF6TmMwQktkNW5CU0dHVlRJdHVBc25jTk1GQWNiMHVHQ2pVekJUejhvUFJESThaS1o1Wk4rQmFWVVFCcXgvaHV2QkZLODJUd2lxWnJqQmRkN2hwZ29IaWVsMHdVS2laS1NieCs3T0xWL1JvbGdRTldzNURpQzVkckRCSzhSaldzRnREbEZHRjNOcUgzZ1RZTVozRUpmVTV0d3dZTktqNlhUQkl0RmtvNW1VRXEyMzRJc0daRUd0OEhrSTBySW9zUElhdFZ6Q3U1aVU5eC9wUVE1ai9peEd6bXJpaUMwb3lPTEJaS09ZUU5RQTRkb01OcXhFKzJzbUtJSVNRdUpTQ0QrbU9neUVqdmZkcHBJQ1l0aTJod2V3dWh0MUY0VGw1dTRQZlZyQVNnejBMcHdDb1M0Y1RGY1FWWGREbEkwQzhpZ200bFVHdHhFQWRJZlpEaitxNTVEWjhyZXlpdHBqSGVQL1JCTXlhNWNkcGNwQUpETFJBcnN4a2pEbTNGRnhCWE83d3JrSStpRmN4WDRVcThFUDRiQW8ycmZKYko3WXVuUHZiVEo3YURGeXFRb1VoM1k5Wm8ydmhuQ0w5S1NkaXFWY1JVcEtFdlNYb0lFMXBOc2k0WlRVcmlDdTdJSmRBeVBzVkU1QXJnOEJBTDhNS1VvaWw4M0pNWjU5VkZEQmt2OFJ5VG1yV3RQb3ZmSjM0ZklNenM5UUdHc05SZHM5bHk3Z1poSEJ4WlJjMGRBcmVCWW9WMUFvdGdoM09NV3lKN0xqNHUrS2dEaE8rS3k2dUJJRlFUbUxZS04vcGxyRERZTEJMK3VVb2F1TUQvNndpNTJib0JZdkxIZDRRS0gvUFFqRS9sLzFKRDM1eVI1aGt3OFJCY0N1OWhTcUNYUTdRbUVBNmZ4cmhZMk5leDBrMDlJK3VMVXBoa0hITGF3YUxHM2xjTUtma1M4eEVNUjl4dlNQNjF1Z1R6dTY0eHBjSGRkZ0MxVHZkQVErTFlRdlVud0lJU0NpdE83MUdOejlXUnhpTW15MEpGZGZuZ3BhU0p6VWJ4VHpFQWZ3Nk9NVjVSU3IyOWFnbGZ5d2haRmdNNjVaOEFFN3Flak56YlJXekRhUVVsM0d6QkVMRjlibWdwZVJKelVZeEQzRU5maUwrcDdGUTdPOVJoOUtBNkZLZ01XeEo5RkszVmhsazlhR0orSDBYNVlhcEJJcnJkVUZNUzBqUFNqR0JkREhJMzZQV3hTN3NVS014ckJWbVZZZEtLSUJ5dzdVQ3hmVzZJS1lscEU5Yk1ZRmxDaXJvVVZ2Q0xNcWxRMkxZY3VqY3o2VVRCaUhjYUpVd2NmMHVTS214M0trcnh2alpiRUdQbWlQVE0xdUZwa2dNMjNjMkJTaHk3UnpoUnFtRmlldDNRVXFONVU1ZE1jYlBab3Q2MUZOamkrZEwwUmoyVndFMWZKUkM0SlFicXhFaXJuZlN5bWp4N0drcnh2blovSlE5S2lmZ2oyRTV5Z3dUOWJrVnVPQU01WndoS2ZORHc5T1NYS0czSzZjbEUxaXZOcmRDRnd3VTRyVkZDL21hcEVpaTVxeHVpQlF4eWN0cWM2dnZncmtzcjAxaSt1T3JURDdwd1B6MFJLL05yYllMbnA1dUR1VTM2aVhMZ25RbzVxQ0tnTGw0RytEa216TVJiemJBR1hHcjdZS3owU2FFQ3ZnTzdHMzNwOS9iYk9tREg3ZytmUlRDclRiT2pMalZkc0hhaWdRVGdHdWJjRXdRVDcreUhPaHppdnhmWWdYem5SS3hOcmNadWVDVTRrOVJEUTZneDNBblU5b3lEcU9tandEaDA1UExZZGgxc1dwem01RUwxdFVqdlA0NTdRQ2pHdTA3QUE5Y3JXSGdjRkUxWm0xdXRWMndtcnoxc2RmVnQ4RUprWGdDRVViODhHUU0veTdqSUF5NU5sWnRiclZkc0xZS1ZRbDAxSGVyTytPcXRTeitncnJUVWQ5bjg2ZWJxczJ0dGd1ZXJuNEM5Ym1IVGg0YkMvQmcwTmZIbHo0ZmpGd2JzUzYzMmk1WVc0TXpBb1V0VU5zRkM2bWZGZFp2Z2JvdW1FbndmNktEdTVnWEp3NERBQUFBQUVsRlRrU3VRbUNDIgp9Cg=="/>
    </extobj>
    <extobj name="334E55B0-647D-440b-865C-3EC943EB4CBC-76">
      <extobjdata type="334E55B0-647D-440b-865C-3EC943EB4CBC" data="ewogICAiSW1nU2V0dGluZ0pzb24iIDogIntcImRwaVwiOlwiNjAwXCIsXCJmb3JtYXRcIjpcIlBOR1wiLFwidHJhbnNwYXJlbnRcIjp0cnVlLFwiYXV0b1wiOnRydWV9IiwKICAgIkxhdGV4IiA6ICJYRnRtWDJwZWN5aGNZV3h3YUdGZmFsNXpLU0JjWFE9PSIsCiAgICJMYXRleEltZ0Jhc2U2NCIgOiAiaVZCT1J3MEtHZ29BQUFBTlNVaEVVZ0FBQU9JQUFBQmZCQU1BQUFBSGFnWlBBQUFBTUZCTVZFWC8vLzhBQUFBQUFBQUFBQUFBQUFBQUFBQUFBQUFBQUFBQUFBQUFBQUFBQUFBQUFBQUFBQUFBQUFBQUFBQUFBQUF2M2FCN0FBQUFEM1JTVGxNQUVHYTczWGJ2aWFzeVZNMUVtU0k3d3F4UUFBQUFDWEJJV1hNQUFBN0VBQUFPeEFHVkt3NGJBQUFLUUVsRVFWUm9CWjFhVFloa1Z4VisxVC8xMDEzOVE1Z01icVJhUmx5NHFRbU9HaG4wVlJBR1hXak5VaEdzVm5IRVRMUWFzaEFKcGhxekVzWHFoZWpDUmJVWVJIQlJFNE5qRnNZcVVCQUU2WWxiYmVxaEVJUVFhblRhTXBQT3pQRzc5NzE3N3puMzNkZjlKbTlSNzl4enZuTi96dCs5OTNWSDBidDVYcHcrcXRick80K3FJZkFiaTBTMFN6Ulc3cFVBS2NqYTkvczNmNURERHUvbldDSEdMMjh2WHBsbWdrcjNwUkFreDZ2UnlaTlg2R21QdjB4VGp4TnNEdWlUTDNRWGg1bnM5WlB0SUNwNjdNckpoNjJvMG4wQStrMS9nTWwvd3JxU2U0RmVpNkxOMlRzWnQwRlBTWG5XV2lXNlJ2OHpvZ3QwcU1oQlIvM2FwMDU3bGk0bUt0MjNsYkIyWWlEalUwT0pkMHc3MFdQOS9ZdzMvSzhpTnVPSFdUdDlEVW9GUVoydUsvZy9LVW0xb2hydFp4Ui9MUk5pNGxlVVdhSkpIU1c4cUpqdWFkSy9YYU9ZT3RLTHEvVHB3R0M2ZXY2bWxiMW5tRWVONksyMFdVOW5OYWE3SEhZUlppanhESFVuYTBRV08zZURXMTZENExnam9zeHNWYnFsUkNPNll4RWdKbUYvY0lpaSt4cldvQWRXc0pxYXpMWVZzVTYwSGNWa1FxZEYyZzdOdjNMUUVrbXZjaG1qSzVUNjhTODdqdG0zSVdsNUk0THh1MlQ4dUVYMEcrc0ZBMnJKRlJ0MjdrMTArbm1QMmM2YmRhaHNNS1RVZlhySlJLOU9wZDRRWmlqelRBaGovbDBnVjFJdmNSNFJjdWlDTlQzY2ptZXh4eUhjTVp5Zm84ZGErV3VjdjZhNkYwK1R0SS8rYkJjeDBGb25DVU10bDhzTnBMN1dwYzh5M2FpNzRDM1FBTjBWcktXK1Z2c1NZM3FCeXlRKytRR3R1N0RUaDd5WFJwTkRJbFF2dTVhaW1zK3FNWG1JeFhudlN4WFgrdE5IMUpoN2poRzFhSmUxUUc1SnVSWnVYb0luSGF5aW9ybjA4NCtZeEJoMTM1RnpWUUJ5ejQ5WTJZaFd4WUp6V0ovUjZBby9OY21ySG0yeVpSZXFqVW02aHlLWFhVY3I1ZkkvK3VscDZyK1dHREVTQTZEWEdlODdtcHNzR1RKRGp2SXA1YWJqcUUzSzZrUmRWclpZdUJVVlV5eDZhQXI2MEpWR1RJcEhnaHZDbytxbWl0UmxoV3JMQ1dETnJHOVV1MnlyNzdQTmltanFkUjVzcmxDMndWUmxhTS9seG9lZGd4OG51dG4wVmszUlE5K29FY0VSZk9hS21Yc3YyL2d5d0VxNk54ajRFb2taekQ2ZENrWXNpV3ZDN2tZeC85NDRPZERNQnZIcUVVVjFzeEdtS2h1eTVJelN4RitqcjdzZTEwUEpVZm5jdGNXbjN1ZEFvQnFadThlTGRHUWp4S0lNV1ZPMUpYMU15aXpSN3lCdHhxZUpBYWthNGRkaUhHbGpkUnFqSHpvVXFQYnBGTDkvb044TExtWmkvUXBYMjhlQS9raW5UMTZseFk1cDQzMGs3SzRGYTMzNmFoSTlia0lsQXplNzlQSUxFL295MDlXa2d6Vy9jM3c4SlByNDhmR3gyMGQvY3JWLzg2UENMQU9aME9oa00wNFAwRytZWE1yR2FEeDdlL0h5dC8wQmtRRDdqSGZrbHN5NGdveTlmSUw1Nk42Mmd1RFFka2REMS9mMXErQm5LT3BzejdtMUFCLzEvYzBGRzF3MndqaHo4ZWhXa2JMaXo0U1JodWZ2QzZaNDJVNW4xcGlJQkwzWXdaNFZCb2llcU10ZHF4MkFhaGJLNVhVaFF6VXpTOEw5UWN1NlU0SHdHbU56YWxQOENzbUM0R0ZWRXlWblI3QUhaSGNiekdZWHNnYmJUQVUwYll4NFdVTjM3d1F3bklVRW52STJWRnhkN0d0SDFuaHA1dGlVbnZNU0FyT2NkNkZBbkJ6d1h1YnB1bEpXckd0cDlleFpiM0hQd1NlN3ZMc0FqVHFZY1BhRVczbWdUeWRIdXh5UW83ZDRZVWF3WGM0aEpBT1QybVljR0pWNURjbVZSRkdzdzRlQkpDbEczQXFjcXlRY3BWK01pRG15QzlwWU9YbFRBRHgxTkxkNEJvNkM1eXFodEN4SGJLY242Z3h5cFBRM3pnNmNxTXF0QXYxRTlKOXY0RURMbVYzaVJROGo3a1R6aHh5UXA4V0lNOWxkSHEydlBveU5ET1NuSHRqb2VqUzh3d0FCRW81d1hIbXVjbnhHeVRVaW5YaXlZTVM5eG5sbUVtdVU1eW8yamlPbEh6RmZGcXE0U3RQZU1yOHdPRDFIVlZua3dFYXVmaGpJKzhWdHpJdlZscjIrYS9nY0k3WTdSak45TDEzYmt3dytJaTZMOTZVMHdwbGZWaldaSFZnVVN3NmNxT2w1Q1ZlWEthOEU4WHpNWGVVd2ZKWFhGTFJselJuTFFvd1JuM3ZMbTNQZnQ5c1dPOHpCUngwUHJ5NWJDZWRoVmxQWDdzbXpINHpjN3ppcHBrVENLazZMM0tTd25uMk5ZajhiMmI1dVdMRDhvYUgxTmFYald1aE1oSzZXekRoZWNmamVBWVY4U1hRWGROMEJEbjg3bXRBL0E3Y2Rxelk2eUVWcTgyY09ycWtqWnVZallURVBtRFd4YWJQWTYwbXJ3QVdkc0JyajhqTUE5TGVaS0V5S2MwNWJ0SlRUNzRTMUdKZWZjNFlpblJtSWsxMTdyQUYzTG9mQWlNd0FYSXZSL0N6WFpYSExJSktNK2FhTldMdk14S1ZHakpubEEzNW4zV1Zrang5TWtKMGRCNmxNNUpLZGhGUG1IQTBld3RBckR4eG82Qkd2UzZpTGQ0MGdpbjVNTXBDY2hGRUl2VVBUeERIdHZITVZvRnNzdUhIQ1lKTmNwVytseWZKZDAyUG9qWFVsaGk5TnBMaVAzNzc1bXBHYTl6SXJHZXJqc3YxKzNaZzhnL2wzb21qSnNpcGZ1UEhxdGxITTNrc3NQTEgxN0F2eEtuMWx3dk5kQzJ0TUF6ZEhhNk5OOWNVNEpod0FxbStiWG5xTHE4SWlpbDluTTBhazdSaXNmc2ZQNER1ZDcxcWMzaEtHTXZtTWErMVVaUXUydTZFSjMrWEZOQnJ3TXF6MHFtd09JNjhvcnVPU3RpbFdwRWV5cTlLdFpwKytoeXZrSlZJRFJrdDBzdjJHL1dnd2VVTE5ZVmZqN00rSUJVdWJIMENBVUhPRlp4SUxUb21odEQwMms1TnJSTjg0ME5JMm5kQkxtVUpkK2JPbDdNeWZIcXNnN2xxbUVVMzFOeCtFLzVUalFSOTVzMjcrclh2eXloY3pVT1c1Rzc4MitLT25RTTE5dDhUTWRSTm1ZV0F2M3NjUElpUEJpejlWdnc4dVpIU2xyNVk5OXRZSW8yRWgyZU9sNDJBZmZHU01FWnQzalFXYjRZWGVOY1N1ZnlOV3A1Z0hGZ3dEM3JJTkVQMEVQeXQweW5tS3hpeDlWckJkMVE0VWhSKzRGVmF5WU1EclhQV0RxdEhLYjdINFM4RWh4eFhSU3dxRjZlMEp3Snd0Q3daMEZqWW9rMjZtcmQ1Y2lmTkROSll4RmZ4WjJ2N1hqVHRxdmRyd1FoN3h6Y3hJTnBoaERLL283Y2RCSmEyS0tDTndaeTZPVlMrK0d4UXYwMUxrdVk4ZkI3VjB0dGhYY1piM1A3V3EzdUFHNGR0MGhBRy9hNXc5YVBaM0x3dHFwZVZqckVlTUF3RUJOeHhZdENWV1pOV3gvQUF4OWp3d1NHTmxvUC9jbU04RFZlaERtZEFzV1FNd2d5SGZzVlVKU3k4MkdQRWhVbFBWR08rcHV1MlBTMmI4UXNVRk9kcjdwcmFlNVFiS2I0SmRaQ2VIUnpUeGk0eVZyNVE0Skdvd3FvcUlnM2EycjdUVUIrWlpJRGNRVFlHRksrTUUyWFpHbHNCQmhzZEJ4YmhqalQ0V3ZWY2NBNDJLNXdiRGpzWkYvMHRnRVNuaHhjR3lYZkV2c0t2bExneEt4M09EN1crVjFTckxEQkJlSE14Y0ZiL1UvVXdTVVBEZDRDQ0RrQStjMkZBeURsYURkalJZL2ZiY3dHUTFyMEF6RVNkbEhJelBuNmJuQnQ1WEwvL0ZnSXN6V3NSQm8wU0VlMjdnWGE2SklPUVNUb3M0YUFVempjTlZjUzhHdlpsSWJLZ2w0K0E5SlRTa0cwSjluczByam9NaVBmbUhnaUpVTWIrZVArMFdnN1drek9Yc3JDNjIyREhxTEp5VjVZNE1WbEtTQ0oxWmlsUmZWS216ekw2Z0ZRRUwrR3ZkZlVoaTZoVEljMnlzYmtmOWo0eC96Y2tCaXhoanRSSGlxamd0QXZoOGZOUEVMbVAreE9wTFM3UW5LcS9zbjFsTEtPQmlsK0FtWjYrZUpWUWtSTzN4dU1sZGx0d3pXdXRxaXUxSFVQRDdtc0JHUzQ4eTR4cDlFenRtY0FQeit3NjNCNHVrTWl0WDdiTU9Zdm9RM1V2Q3ZaWGhMdE85bUQ1UkJta3dhMWNXdjAxTTQ5MjhmOTY5K1h5aDN2OEJwNWNXZEkwaHQyc0FBQUFBU1VWT1JLNUNZSUk9Igp9Cg=="/>
    </extobj>
    <extobj name="334E55B0-647D-440b-865C-3EC943EB4CBC-77">
      <extobjdata type="334E55B0-647D-440b-865C-3EC943EB4CBC" data="ewogICAiSW1nU2V0dGluZ0pzb24iIDogIntcImRwaVwiOlwiNjAwXCIsXCJmb3JtYXRcIjpcIlBOR1wiLFwidHJhbnNwYXJlbnRcIjp0cnVlLFwiYXV0b1wiOnRydWV9IiwKICAgIkxhdGV4IiA6ICJYR0psWjJsdWUyRnNhV2R1S24wS1psOXFYbk1vWEdGc2NHaGhYMnBlY3lrOUpncGNjM1Z0WDN0clBHcDlZMTk3YW10OVoxdERiM1lvS0h0Y1lXeHdhR0ZmYWw1emZTbGVWSGhmYWl3b1hHRnNjR2hoWDJ0ZWUzTXJNWDBwWGxSNFgyc3BYU3RjYzNWdFgzdHJQbXA5WTE5N2FtdDlaMXREYjNZb0tGeGhiSEJvWVY5cVhuTXBYbFI0WDJvc0tGeGhiSEJvWVY5clhuTXBYbFI0WDJzcFhWeGNDajBtWEhOMWJWOTdhenhxZldOZmUycHJmVnh2YldWbllTQmJRMjkyS0NoN1hHRnNjR2hoWDJwZWMzMHBYbFI0WDJvc0tGeGhiSEJvWVY5clhudHpLekY5S1Y1VWVGOXJLVjFEYjNZb0tIdGNZV3h3YUdGZmFsNXpmU2xlVkhoZmFpd29YR0ZzY0doaFgydGVlM01yTVgwcFhsUjRYMnNwWEZ3S0t5WmNjM1Z0WDN0clBtcDlZMTk3YW10OVhHOXRaV2RoSUZ0RGIzWW9LSHRjWVd4d2FHRmZhbDV6ZlNsZVZIaGZhaXdvWEdGc2NHaGhYMnRlY3lsZVZIaGZheWxkUTI5MktDaDdYR0ZzY0doaFgycGVjMzBwWGxSNFgyb3NLRnhoYkhCb1lWOXJYbk1wWGxSNFgyc3BYRndLUFNaRGIzWmNleUFvWEdGc2NHaGhYMnBlY3lsZVZIaGZhaXhjYzNWdFgzdHJQR3A5WEc5dFpXZGhJRnREYjNZb0tIdGNZV3h3YUdGZmFsNXpmU2xlVkhoZmFpd29YR0ZzY0doaFgydGVjeWxlVkhoZmF5bGRLRnhoYkhCb1lWOXJYbnR6S3pGOUtWNVVlRjlySzF4emRXMWZlMnMrYW4xY2ZWeHZiV1ZuWVNCYlEyOTJLQ2g3WEdGc2NHaGhYMnBlYzMwcFhsUjRYMm9zS0Z4aGJIQm9ZVjlyWG5NcFhsUjRYMnNwWFNoY1lXeHdhR0ZmYTE1ektWNVVlRjlyWEgxY1hBbzlKa052ZGlnb1hHRnNjR2hoWDJwZWN5bGVWSGhmYWl4Y2JuVmZhbDV6S1FwY1pXNWtlMkZzYVdkdUtuMD0iLAogICAiTGF0ZXhJbWdCYXNlNjQiIDogImlWQk9SdzBLR2dvQUFBQU5TVWhFVWdBQUR2RUFBQVFCQkFNQUFBQmJUbG8yQUFBQU1GQk1WRVgvLy84QUFBQUFBQUFBQUFBQUFBQUFBQUFBQUFBQUFBQUFBQUFBQUFBQUFBQUFBQUFBQUFBQUFBQUFBQUFBQUFBdjNhQjdBQUFBRDNSU1RsTUFFR2E3M1hidmlhc3lWTTFFbVNJN3dxeFFBQUFBQ1hCSVdYTUFBQTdFQUFBT3hBR1ZLdzRiQUFBZ0FFbEVRVlI0QWV5OWZaUmxXMVVmdWs5VmQ5ZEhWMWNWY3JraUtGVU9rS0h4UGF2UjZ4VWZ4bFBDemMxVmlLY2RJd0VaRGowbEY2N2hRMDRuSkRBTUQwOGhQRE1TbGVveGRHaGVMaU5WOFJJMUk4TlU4eUJYRE9vNVQzaUpEeUhWQkllWUYrRWNrVnlOaGxUTExZcStOTTE2YysyOXZ1YmNhNSs5OXRsN2Q1MDZOZmNmNTZ5UHVlYWE2N2ZtWG5OOTd5ZzZOYzhUb3VqejFLa3BHd3M2RFFpd2hrNURMWElaR0FGR3dFWGdvS2poRmJmYzVPeG1CR3BHZ0RXMFpvQ1pQU1BBQ054MUJQWUxXMTZ4ZXRlRjVBelBNQUtzb1dlNDhybm9qTUNVSXJCYjNQSmVtVklvdUZnVGlRQnI2RVJXQ3d2RkNEQUNKUkNZU3l4djVoVHkwLzduLy9qbFYzeWk1ZHJuclJMWmNWSkdvQ0FDcktFRkFXTnlSb0FSbUh3RWVvbFJYUjh0NmRmODZ2M0crSDVwTk9sWmkvM2hUOUhuazN1VGkwR2oxeDhsM0NRV2hqVjBWSTBGeEoybkN2cXBULzJqZ0dSM2wrUlVDSGwzSWVIY3BocUJleE9MK3BYY1FqN3JENVR0dloxTGVwWUl6cHNlaVhWc1RpNEFIeGFqRmdzbXNqQ3NvU1hWcVcwMVU3dU9TcktzUHZtcEVMTDZZalBITTR2QVl2SXlocnlLejFDVHp0Zk9MRmllZ3A4VDR2amJmdTR0ZitkdGdPTS9mc3RiM3ZLSmpoQ1hQWFNURWZTWUdHbDVKN0l3cktFbGRRZGUyNGRmK01sLytJcUJFTGRBUTk4RzAxZFBsbVJaZmZKVElXVDF4V2FPWnhjQmVCL2xjeU1BZ1lVM3g2VGJBYVJuaG1SWDNCbkdoUlhpVHZ5LzBCTlhKNkwwYjE0bllqem5kLzhRNnU4S0NYVzlrMW1ZUWF4MXJLRnVUUlZ3THdqeDZaaDhSYi9sajRvdkZraC9WMGhQaFpCM0JRbk81S3dnQU9NYytZU3QzcjVja3Y3VldZRW1wSnlENDJzeEdUUWRYMDdvejRuMWtJUzEwM1N1NHl6bW9lb2VHbTE1SjdNd3JLRzRJZ3Y2TG9uWEppbDJoZWducnRibkMvS29uZnhVQ0ZrN0NwekJXVUpnV1JwVGVJWkJoZTRDNWNSMW1JTWtyNG1vbzFiSVlZbjBacExGZWQyKzFaUmpLRnV4aVNubkgzbm9sZEEvR0RYbW5jekNzSWJpaWl6b3U2QmY3YllRS21sYmRSSUxjcXFSL0ZRSVdXUDVtZlVaUkdBRGpDazhaSVNVQVVSakFPdWFHWEZuTVhoSkQzQm56Zkx1b203cFRoZ1Bhbm1sT0tNdDc2UVdoalcwakNvZDZBRnUweXp2N3F2dVlobTIxYVk5RlVKV1cyVG1kdFlSa0xPUThBU09aSmM2UXV5ZGRjaHMrZWYxVG05WVJGT2p5U1U5c3JCVUorSXFibmtudFRDc29XVVVhRWYzcVlYNGd1SnpjTE1Nd3pyU25nb2g2eWc0OHp6RENMUVMwOXNQZytEWm9jUGpNSGFubkdwRnI0L3ZDbkV0S2N0aXlEN3h1MURzNHBaM1lndkRHbHBDWDNSSEdlWTc5TmRPOWpkTDhLc2w2YWtRc3BhU005T3ppd0FZRGZuOGFDQUNPK1lGRGt3d3pXU21EV3ViUmJTWkNUbXlVZHp5VG14aGRxVitzb2FPOVNLWmpxRGRpUkJ0WEI2TFZYMkpUb1dROVJXZk9aOU5CTlQ5Q2FFR1k0NC9WMlQxcEhsRnVlMGkydHdkRzMyU3J1S1dkMklMd3hvNnZpTE42aWxtdXhNaDZ0NFluMTh0S1UrRmtMV1VuSm1lWlFTYThZaENyMVBtSXJGVDQrZUtHaCtWVHo5WGhna2hhQmdvN0NMYUpiMmo1WVJsTEd4NWF5cE1GVFU2UVJvYWZXMWNvQk91M1BEczEvUWhRTHNUSVJxc2g2ZS9LNVQxQ0xsMHVtcnFyaURObWFRUmVFOC9IVFk2NUluMTBmR2hzZmNtbGxldkF1VWxtNjN4cWdoWWpJS25ycTJYaXkvRFphTitIT3Z6TGI4S2hTN3FUMDA0aTJpemxSN1pLSzRWV3NCOHkxdFRZYkJhSm1lQ1N0Ym9CR2xvdEJ1cjZGRERYTzAvMVVqcUQ4Z053eC90YjZzMElMZmFpUkExK3dGOFFrbkdFREdLNmhHU0tQUmhuVFVWQ2cvVFRUb0NsNDZIUlVVOEZ6cEJuTU40S2RaUWNieWFRNmVqVzF2YVZmbC92WlozOEVZc01QWGpXSyt2ZGRrTlh2cE41WE1XMGM1ZmR5bEt1Z08xNHRjZVAvNUFuMlNWYjNtamVncUQxYklTeXp0QkdscXY1YVVhU2Yya2puMWVESC8wKzlyY3RzMU9oT2lIZk9uR0RSdER4Q2lxU1VpczBHeDV4NjNUS1UyMytET2QxLzlzcW13N1lVTk90NDF0dE42YllqTldRRGN4dmR1QmlRL3JtMCt0MWZMT20wNS9VbERxenlnK3FxOTdibnY3Sjg0aVdnYVg4WUxEdEtJclh2S08xdkVlemlMQTh0WlRHS3lXbFZqZWFISTB0RmJMU3pXUytuRU5HeC9TVUF5L29ZbnNUZ1FiVm9GckhCR2pxQ1loc1VLejVhMmdmcWVJeFp3NGV1Rjk0bldrUkxPaVQwSzhYdHpHUG5Ia05RUGVsS01DTHlhV045U2d6dFYzYm1haHpyc3BtMlFlbVByOUVPSDZXdTU4ajQvTVdVVHpSWThiRnFZVjk0aVBSOUh5Z0pRdXdQTFdWSmlVV2k2WFhqK1lIQTBGeTF2TlMrZlRDYXFSMU85TEUwVllRNk1VL0VrcXV4UEJ6MlhNMExGRWhPbG1mOU5WVXNpMFFoOU95TDAyWTZMTHlVb2g4RlgzSFgyN2VWc2JyVHZnL2h3MXRMMGdzMGZhMkFYaE5RT0ZoUzEyUDE4VWRhNFZ6aUl3UVpibFhmN1YrenJINzN1bDR2TFdRRzZZN0tKWVJ3SFVqeUtOaDliWHJyZkoyTFdMYUNabEJZNGdyV2kwNGtQRnREOFVZSG1qZWdxVFVzdnlsbmR5TkRUVDh2N0ZteDRVci85MjlXYk1YUituOXFsR1VyK2ZKOVhRRlB4eE1tY25ncC9OZUtIamlTaHZVL00xWGFXRlRDazBXOTd4Nm5VcVVzRWE0SVAyaXFoN2trUGozVTFVdHZtZ1hVdXBOblpmWDZHRW1CWDM3Q2VEWGl4VE5wdjJkblpjdVpnTXkvdnJuVVRBRjhmY0w0MDM1dDRoMTNSUnYxOXlXbCtMM25zMjIzWVJ6Yzltck5Bd3JaaFBkcVgvS2VuZGgxamVtZ3BEMWJLODVZMG1Sa016TE8raS9BNFVQRWZyY1UwUE5zZXBjS3FSMU8vblNUVTBvdkRIeVp5ZENINDI0NFdPS1dKVWs1QXBoV2JMTzE2OVRrV3FKb3kxdnFxenJjcXlFNSt2VzI3aTNaN2RvTTFTcVRaMlRtaTI1WkM2bERRYmR3SzVMUFVEQ1F1VGVTM3Y4Z0RFTzM3aEg5MG54QnNreDI2b25DajdPZkxkWE9wSHhOYVRxcSt1M3M5c2FhS2FGdEhDdE9JZzdvZzBPbVFWTzhUeVJ2VVVocXBsQlpaM1lqVFViM2svSjErZ2gzL3VIUzF4M0FlOW1BdjZwcUdyUU5KTk5aTDZLYjN5cHpTVXdoL1R6WnFMeFRQWWpCVThyb2l5c052cEhNc0xTUldhTFc4YTViTVNNaXZ2ZlBvM1FxM0NMU1VONHIzNElxaWxzT1hOZEJ2YjB1ZmtTNkxaa2kzSEJOekk3TE84QzAyd3UzKzhDaVY4VmxPMmFET0JuelFra0J5UTlUbnFKK1RLbTY2dmM3NkR6eVhYcDdMeTFtY3gvZkVxZENmdUNzQUg1REZWa09XdHFUQkVMU3V3dk5Ha2FLalg4djQ4dkRzLy9uOEQvbzNINHM4MGIramJFSEdWNVBpb1JsSy9QM2xhUXlNQ2Y1eHV4VndzN21jelh1allJa1kxQ1VrVm1pM3ZlQlU3RGFrRzBMbWJFL3JpcC9ta3E3ZXZ2eW1YbFBCZXNnU1pVZTUwRzN0SUJqb1pDWE9ERDZYZHJlOGdiVzcrbXNCamVhWGhmYktmRUN5MVlMaTdIOVpOMFN6VmY2T0RWOUtwbjVCcmI3cStsbkduS1NZc3ZUNmxzMFAvZ1ZyUnVTMVRMY1JOdnBNK3lQTFdWQmlpbGxWWTNrblJVSi9sbFliM3V4VDBINGJPSWZTQ1pFZXg0RU0xa3ZvejJLVTFOQ0x3eHdsMzY5aUpNTDZJVVUxQ1VvVm15NXVoTnRNZkRJM3lYblFBeGlNcDZvVmttWEFYVDBmMTRzWXpGNHgwRzN2ZTE3N204a2tUekVEYkFVK1lHT25rbFlWNExHOFhlaTFEblFFME0zQzJjMU43Qy94ZkpPdXoxSi9CeWxOZjdmUXljejJMYUdGYTBWQ0RtWSt0NHlMNFVBSmx2SUtwNmlrTVVjc3FMTytrYUtqSDhrSy9XcnpMd0FyZDR3T1JWaEVUbittZ0drbjlHUWs5R2tyZ2p4TzI2WnhJQnJ0Q3dlT0xHRVUxQ1VrVW1pMXZvUXFkSm1JNEQ3RUt5NEI2aTlWYThxbXVwZi9zbG5FbTdOU0ZyNDN0a0cxREx0c2k3aDFvUGVDNVdpUk5EYlJweS90aDZBOWNzem50ZkdGWDRGNkxqUnZwMmlBYmtLZy9JN0dudmk2a1VTcS9QdVhKUGxBcklnQkliL3AydVlSWjNwb0tnOVd5Q3NzYlRZaUdwaTN2VWt1STM3VEl6NHRYQ2pyL1lHTkh1S2hHVW45R1VvK0dSaGorT0dFdHgzbExpQWduSk5KTlZ3VkNFb1UrSks5OUJvZ2NQSDBJN01yK0w3eWJhcDEzUlloLzV4aVNwTHhyZ2JiRTA4WnVWRFRkck83bkkyZEM3M3AxcEN5dkhFKzR3N1J6b2pQV2NuU0ROSWJVbjFWU1QzM05wS2ViZ2NvVk1vdFpzZkJRcmVnQlJMZi9XUEYrT1hqb1krL1lTSTk1YXlvTVZzdEtMTytFYUdqYThuYkpJbi9yV0l5ekU0RnFKUFZuS1k5SFF5TU1mNXlTQ0puRnJWQjRHUkdqbW9Ra0NzMld0MUNOVGhQeGptenlkMFN5dkJ0RjhaVUF2OTNISmR3SlhCYnFRWnRxMnRpRXhUa3lpWW9aaC91Z1RaWlA4QTJTNFp3TFVWTEwyMmdLOGIwdWgxak9WVGNrekQxUEZvZXBQNHVMcjc1YXFVbjUzVG9XMFVLMVlsOVduUGl4cEFTdDJFTitMdXZTcFMxdlZFOWhzRnBXWW5rblJFTlRsdmZwY0pUb21nWlkvdThDK2tGYjQ5eEVVVVExa3ZveHRmWDVOQlRETDJrQlBkam9XZkZUUmtTNFFUTFZkRlVpSkZab3Ryd1YxL25wWVJmM2YrOHhJeTdZZkFIUDhWVzNBS25OTVc2azYwWnRiQkt4T0U3MzJ1V3AzZTFZTUhMeVJrZmV0WDlxZVQ4TFhRMXNad2ZRMEkwaERsbFloK2J4UmhBWFgzM3RwM2F1QW5oQjNJb1FCV3VGbkJhQTUvdGo1dC84Z0g3RWtYYTl0Sy96OVZqZWVncUQxVExQOHY2dlF5M2dxUDkyWE15VDFsQnFlWmVocjRNdmNaVUhvRFpIRmNRZlJ6V1MrdjJwSXJtZEN4N2NvbUQ0WmNwYWRpS1VFVkVLL2lWU3BrcUV4QXJObHBkZ2ZHYThzQjlJbnR6OWlERWYzZmhGT1JvNkNNeUdkcEZSRzZzWXRJNGRUaVdjY2RlNWppbXBRaklSeTd2UU1aTUZtczNoZUl0b1RUS3RRUDJhZmVyZlUxL254QllocTJCOWluQ01vbUN0aUo0ZnF4U2RydkMxL2g3TFcxTmhrRnJtV042Rk1HczZHUnBLTGU4dm1tTUx1Z2JsZlZ0aDNUcWRJdjZuR2tuOWlOajFlRFEwUXZCTDR0azZqdk9XRWhIVzRHalRWWW1RV0tIWjhycXFjcGJjWUN4dm92TE9nREdCNTBlZHdOQ3VZK1JyWTlzVnJURENUUXp4YzgwUjdPNDdpZVhkTlh2Q2pTalEvdEt1c29uTGR0QUJKUFZucC9UVTEvbGtsNXlUcHBNS2NTTEhkSVpyUmZRZjc1ZFZkeFZuRkdoNWF5b01Vc3NjeTd2b0V4VVhSdm9tUTBPSjVZVytUS3JmMEJPcFNaRjBhV2dJMVVqcXAvVFc3OUhRQ01FdlNTL1VzQk9obkloUlRVSmloV2JMYXhYbGJMbkFVRnpHSlY1Nms3Ung3cjYrWnZndXFYUWJ1NVlhZ09Ic2duMEhJQlU4bThFSjZpREVsbGVPSHE2VGJHQkdhb3hGdFBnNkU0Y1Q5VHRSMUptdXI0WWduZlZLMXFkb3ZnVzBJb28rMHhSVUQzdzE2Um56MWxRWXBKWTVsbmVHaWs2aFVQNkowRkJpZVE5aE9ZU0syeFprZ29VUytQeFVJNm5mbDBhRnBUVTBRdkJMc3QwYWRpS1VFekdxU1VpczBHeDVSeWpPVkVldHBNWWk4Rm1aNThLNmpDMTFvOURDSlcxajU4Y1pBdHJNclV2ZHorZTdHOUVTMWUzQ2x2Y0p6NVl2bUw3ZktpN0ZHckZEMUQrU0k2a3Z1V0Z1RHlXb1pIMEtjWVFSWGlHdGlCWmFaRzRsSWlXTzJYc3NiMDJGUVdwWmtlV2RDQTNGbG5lNWc2ZXZZcFFQM0xlYlZHdW1sMm9rOVdjbWxCRXBEVVh3U3dyb0RjaS9TcDl5SXNvOVpXVDJxaG9oMGR2SmxyZlNLajlGektCUHZKY1c5eGZjOStBOEdnQ25pVWtJYVdPWDBuMXVraURVMnhQeHN4NUtYd2Nkc3J5TmxqbU01ZVNWV3ZsMTRqS2RiVElYUy8yWkNaTUlWRjhSM0pTQVIrS3o2YUY1RHNQODZGQ3RlRlR0UUZzYjEvTFdVeGlrbGhWWjNtZ1NOQlJiM252Z2xlblR5bHpSRjliUmlGRitxcEhVUHlvdHhCRU5SZkRMcE0zS21na3JTRGtSbzZnbUlaRkNzK1cxOVhXMlhCdkNQY3E5MEV1MlFjS2RHQmFHYzJIM2FFUVpiU3pLd0hJdDdvSk9nbnp3cHh5S3N5bVZBbGxlTUdqRVlFcmVuYkNiTnJFWUxiY1dJSXI2TWJYeGVlc3JpbFlJU0xDSVJoWlpEWWV4SFlGYUFSUHlOK0k4NXVrWWwvb2xsVy9NVzFOaFhMV3N5dkpPZ29aaXk5dkU2MFpKYlY4UStLTFNKRFRubDJvazlXY2t6OUJRdUY1bGlGSjBpblh2VWRvc1Qwa1JvNXFFUkFwOVNIRElLZ3VIVHhzQ0E5Zkd3bDJsZDVJQzdqZ25ZM2JKQ0NvRGdxdzJ0bGxWcTYvdTUzTWt5NUNreG1Ca2VkdWVOYlJnbzRtRVhDQTlmdXBIeEk3SFcxOXlvNmk3VEMrdm9FMFBmQnd1WXprRHRXSmVUd0hNMC8yMG9aYTNwc0s0YWxtVjVaMEVEVVdXRjVZWlBDOXZZS2NKcVFYVlNPcEh4STRuUTBOaGpJdjZndEI0Zk5sSlZZbXpySWh5SUY2SGtFaWgyZkpXVXRlbmtFa1B0Zms3NGxaU2hoMWxnYVZ2Z1BVdnE1QlpiZXlHcjRuTllqSXlmQWZhRVhpU01kUkl5dG9pWGNzTEF6VGY2ZitlczBRZUtzY2xZaXFwUDR1UHQ3N2sxNUp3OTJRRGRhK3ltQlVMRDlTS2MwSk5BVnlnMi9SOGF1RWI4OVpVR0ZjdHE3SzgrZ2JKazlSUVpIbDNRVVd2cGVyMTRoZzdFYWhHVW44cUV4V1FvYUZ3UWRTbW13VDZMRGRkZnhYdXNpTEtXNnpxRUJJcE5GdmVLcXI2TlBMQXAwOWJlaDZxNDF3b0V6aGd5bXBqRDMzbWFTeW9JQWY1a0cwUFk3RWFONUZyZWFVNDIybEdUZFY1U2Nka2g2eVFIai8xWjZYMDFoZHNhQ0h0N1E3cVhtVXhLeFllckJWM0VyNXRDZ3R1MVJJaTJKNTJoWXBSVTJGY3Rhek04azZBaGlMTDIwb2Q1cFhvenZyVWxzSk8vRlFqcVorUUcyK0doc0kwak5QQ3lNMU1uckc1WVRLZW82eUljcTZvRGlHUlFyUGxIYTl5VDMwcUdHUzRhejR0TmFBODc3eWIwQm9HRmZPY25xa21iZXk1eXM2U3lrRW1QUFJLaGlEcEtpSnlMVzhiWkJtbStUWmRRTlBSM3BBRDB1T25mbThpQ1BUVmw2UnRZUU5Xd3lKYXFGWmNVamNYTHFBVDRsSkduK1dGMmRGdEdZZWVlZ3JqcW1WbGxuY0NOTlMxdkhLeTJiTXRZbmFNblFoVUk2a2YxWmpqeWRKUUYzNGdyMk1uUWxrUjVmMlI2UFBpVlFucEtqUmJYa2RaenBJVFpubmNidDFBM1VHODYxaTN1Y0FCVTFZYk82OC9RRmdlVjJucjRMbGVudE80SEJ6TEMxMVgzZGRBM0hxZXRnNFJlRHhkVWlicTl5U0pnM3oxSlNOMjBDRnR1TCt2OG5tQ1VLMVlVRXNWKzhkMDFqTmxlWi8ybkhkM1lZejJyLy9rYWJpNDlSVEdWY3ZLTEs4OEhDT2ZFOVJRMS9MQytyNXZiZWFpcjhPSU1VLzVxRVpTZnlxQkNzalNVQmQrSU4zM0hySElZaG9XWGxaRU9SSlgzMDVOTXF4S1NGZWgyZktHVmViVVVjRVJ4SnRPb1hhVG5UbUw0clUyOENKWmc0eGpHai80NFBGRFgyK0p3SlhWeG9KeFIzUWxQTE54cythVEo0RHBNOTdaZWZXM0R3TUlFY255V3pzUFg3RWhqdVdGQ1RMZmdDSnFiVmx5Y01sc2YyclZCRDNXK2J0OTVUbi80RlVkM0NOTDZkUWYweEZPTXN4WFh6Sjh3OVpxNHpuL2ZBQTNiWDNUbjFnWkpJVjYvdXkrbzIrTm5YL1dPdnFuT2pEa1AxUXJvbzNiZmVEM0lmRTdsQ3UxdkRDSzFvOERPS1FLTGN6eW0xb3ZXWmU1TFA4RDhkQ2VkSXg2WExXc3p2S2V2SWE2bG5jSEFCMm1RVGlIZHlLUWQzbngvdU9mMVduK3R2ck9SUlJSamFUK09FVUJEWFhoZjlwLy8zVVE5RnYvQmVseEpVS01yYUVwa1l1S0tQZEwyS1pycEpERlZNOVJhSmpRSGlibDVOK3pnOEJjUjdkMFpsUTdJMzRMeXIvVXZEMjBNS3g0Qmt5TFRTRWVkRCszTGNrejJsaVlnYnRtdVpWeTZmdjUrbU53ZVM1OHlhQWpuaHdXUzdyVUZNY2QrUlc3L3pkSjUxamVRMER2c29kYjU0WWIrRmljN2EyaENudFVISWxieXQwMExqaStzS2NDa3ovcWw2R0VVMHpvcXk4WnNXdG1NdFMzNjJSTmU2N1crbmtCSHpXVU0ycHpVRXc4dFJienovNEoxZ3I0T3V6NzN0RVRyMHF4U2x2ZTQwY2VlT243SDNpa2c2ZktRd3V6QUZXVkxCTjN4U09lOVdJaWdLdVcxVm5lazlkUWdHdFZGVlhPeXFCQm13cS9jTWZGZ3J6TEN6M1IwbFArczNieW4yb2s5VXVPajJGZGp6UEowbEFMdjRaTXFxaVczTW8zdm9hbVhxcWlJc2FIM0s0bG9vd1dzcURxMmJkVExpVVBiV0haZFRZUVVOdEJwTWFicnQySHhlMFh2a2djcnpzSUhKaFczQVF1ZHNScmh0RXo5TFpWRlo3VnhoSXl3MlVNeDBFc2JHckpNSURUODhVUkRORi9xVlBzN01KeVQzeGYxT2grUG5wQ0dWbkg4dTZBTEgxUHp2L0tiVDUrUlJ6L1NOUm9hNk8ySkQ0TlE3Z2JjU3E1Q0RkTTBzTndUNzNoZnI4TTFaendLcktudmlUeGlsbTlmMEs4K29FUGZ2Q0RZTkNvcFFPeUdmSGlZV01naTlaODFTcU1TeFBCSklQY0oxZ3Jvb1UzUFg3OHZwOUlNL1RJa3lhU0lZR0YyVGo2bHVqcnBLV1pQZjU2NkR3aTYrSmo3S2hsZFpZWExqR0pIL2ZhYzEvbW5yQ0tOTlN4dkhKV3hxZnZpei9nWkcvZTVTdEo0TUdkNFl4ZVJXbWJXWjNLTlJUczRucVM0WExuK0lHWGdvbys4R0FINzhpWDBTVTBsSW9zMlJWNmlZQStUTWlvb09wWmhXYkxLMnZsekQxTGIvdlVwOEI4L1BWUGZlcFRyelNGLzZVWGRWNy9IY2dNZE8zTXBhSmFib3JYU2VkZjJrRmJISlBSeHBvdXRFcGU0azk5RE1uWGtSL045VkhWbTdpRVRkem9SSEtpVTA2L0w0aTlqdXArV01zTGw0MlFzenNlWm44cTVIZzVnaSsxYmNleHU3RGV1cUpZeVUvYnFOWU9paFZINngvcWgzRE5xYWZISTRvMlhWOHk0aHlwR1VWTS93YlNqSjhIMnZuYjRQam1kQmVMSnJEK2NLMndhYkFyMlBLR0ZlWlMzSkszQVo2ZDY5Qmk5M0lyV3RjSlNGV2g1VDF4RFhVczd4cG8yQ1lHUGVYVDcvSm5sY2FBcmt1RGs3UUFQZk50TUtxUjFBOThpMmxvNU1DZkVzb0dsTkRROGlMS25ZcmJWcFpNVjFIVmN4V2F4N3lac0U1M0JIVFJrWm4xbExhWmVuczN4Sk9ya2hDbVlHN0VDUzV1eDM4WlB6dGlLeU9tZURDMEJmSzVVakNsM1RNN3VGNGdLY3kyOVNYNXdldjBSalJyZWVXUUZkOVhrV1lNNjBUdmpVUHZWYU9JenJxMGlrbkhRVnJlQkQ0NDVvRjcrOVFmcnppOUFIR0tQcERPem9iTUI5M01PM2M4bEVrNllxOExxTUNTZjE1NWJBWlJhYTN3N20xMk1yRE9zTUowM3loVFhCQmZtcE85aUlFZ0srZVduWFk1YWxtaDVZWFZ4Zmc1TVExMUxHOGJKTG1xaTV2eHZ5RnVyOG9vL1M1ZmtKMnhscHJoNlprOWhGUWpxYit3aHNJbXdDMlo3K2luaklhV0YxSHVWTndhTFdBY1cxVDFYSVZteXhzQThEU1N3TXVaVjZ3T1hjMkV6dVIya21oZkpIdG1kNkhoem40R3FVRnpObTFlekNFMEp2QThsVWRINGdmSzhpMy90Q2l5ODdpcHlnY1dXSlhCV2w0NVY1L0hxNnVIbm1DQzkwQ2tTM0tKZDBWWlJRalR5RjRneTNIVUgwV0dFK3hUbHB5aUJXbGZNaCt3b3BseE5tSWpObFpncGI1WFRudnZ3NzVpRzVmbktxMFY0WlkzcURBelNTL2lramphaFZvQmxMU09aaGJFVWNzcUxlOUphNmhqZVZ1QUFsVHNxTWUreXh1SnJnKzJnVndvZzdOaDFvbXBSbEovWVEwRnJiczVTckFrcm95R2xoZFJkdUFDaEN5c2VxNUNzK1hOMTRLcHBOZ2hveTFQSWMzSVRNY05UQXNOMWlmdU1IZXY2ampmZjl0bm9ScnYvbWpXTS9ReFVXR3lTWVVIRHhGSDBDZFJZRGtUQ1o4b2RMNEdrcTNIREdESlNCMFVzWlozRjhJMkUvWlp2L0NHWFZaeG5iZ3QyLzByOEVMVEhJTW14MlVxZWtWMUREUWo2cGZqMFcwVjJVcDJTczJOSEovQ2dIeW9tV1grTHljRCtxZ3RqdThBVWJQUW1MZTBWb1JiM3FEQ0hINDVMaWZReWgxdXNxdDBOYlBnU1lTamxsVmEzcFBXVUd0NTVlSGl2QmRsWVBwOEYrSU80WUxVVGRpWkpSVTFuZ1pSQ3p0VUk2bS9zSWFDMXVYMVc2VWcvVmlPc1RTMHZJanlDMHI1UWthRlZjOVZhTGE4Y1EyZnZaK1dzYUpaWllmWDhBcUtnMzBiMTFVQXFGQWMxK29qQ3VMWjkyM3pjUGJjUWdPQkhuUjZuZkNTNWtvKzJ6UjhwTCtuMjVkZUljdmIxTWxnK2swMTVOYnlka0dLcXlOemhibXEyNXBnSjk1ajFaUUpEdlI0Rk16RGRoSi9xSGRnS1hMcWR6bXAzVnJuRWt1akV0QS9hUDc3TkN6bHY2aU1ONHhzWlB2UzhXL0hTU1dMQThwclJkVFJXdVRQd1lZR0ZhYVgxSVdjU0JqR0Z6UGtBdUNvWlpXVzk2UTExRnBlR00vbXJSODQ3ekk0cjBDWFJlb0VkRFJ2SnZBM2RmTkFOWkw2QzJzb1RMR00xT0E0L3pJYUNqMWMwcEE0cjJQUVN3UWloQWdaRlZZOVY2SFo4aWFhZHRaK0cyWUxSV2JKNFRWY1I1Rmdjb1lxQU5yZkxYQXU0UE9CS3RMODdacU50aVlvdGovUU1IaWZrZnVuNUNRdlBIaUhyOFBYNTRRUlk3TFhGT1FONmNRcUh0Q3YwRDNlZ2JaazF2TDJnRmZmbDVzSmM5SkgwR3VYTzdWV0lYS2cxMkFCL01SY2dESEc1YUYrYUVPMUpOQ2d4R2p2YnBsOFBBNFk3cXg3Z25IUXhsYmlieWRqNzZicENHQXlyNis4VmtSdlh2ZHlUZ2VHRkdaR3FTQmdMdFVIT2pXMzBveHdpS09XbFZyZUU5WlFhM25sUm9JYzZ3WlZQMVNvQUhKYmNCeE5EbmJoZlFHbmZOYTA2YVlhU2YyRk5SVEV4RHFmWkloL3kyaG82cVVxTGlMQUVTQmtjZFZ6RlpvdEw2N3lzK0tEQmpUbjNaU255ZnN1SEpERXZqS2RlSEZvVGs1V1pqK0grdlYxU2VaaGlKWHh2TXlsbzI1cFBPVXpwQkVqL0RDbzI0dWpRWGIvRFBGblh2R0o5NnZydXl5ZlhUdmFIK2h4cXJHOFlEWjFtRTJCWFFlTytkdVhPOW5pWlY0WVcrcXVSVmVieHcxU0M5VHZjcnFRRktaN0EyZUdmWUNTTXVvNEhQbmtkaS81UU9INjhQZFpNdVV0b3pLZjhscVJ5VG9WRVZLWWVHTVFwQVNqSVJVYU5wTXJmSmEvNFcwdmV1QmFpaWNFT0dwWnFlVTlZUTIxbG5jTk5QU21yK1FtekgyWFlTRDJGT2pDTmtTQ2lsMU9hT2IwdTA0MWt2b0xhNmdMdjVHSE9zcG9LSnhMd0UxYmNSR1JqbERaakwrNDZya0t6WmJYQUhtbUhORFJUVlowc2tzTlhVWFVjQjBLM1NHR05NMjR0YjZBVlp6eVdza2ZmOUFrSS93YjBKN0Fzem1DaEVSQkYxUE4ra3B6aVFxaktPUEdFdG9kL0xUMGdtd1VtUzg2R2NzTFREVlhuTXI0bGp0NmNBdEJ1OUtLeHpoQmE1ZHNTNU9CU3BpdWJQU2NoL2hCUER1ck1KdXNzSGI2RG4zYUdUQitYZFE4bTZvTDhaRmhtazlXU0htdHlPTHNDUThvelA1V2tnN1F1U2xkUy84MjhVTURENCt2em1Hbm14a1dWMnA1b2NtUG4wMGxRY0JmbFJvS1dyV2FaTGtMWWx3Zm1mc1R6cnNNTXNEc2JLeFdCN3FuQ3JNMFNqR0pSc0tPUDZTeFkyaW9BMytXaktVMHRBSVI1VzVJb3lOWlFrWmpxSjZqMEd4NU00R2Q2Z2hZM05uS0tTQ01Jb1l1U2M4WnlZRjJ5K2I3WU1zbFNMbFhja3hVS3NISUFCQlpQcU9IMllnRFRQOXBXN2NoM3VCRXplanJHeHYzZGRMREEraVZtTmZPTEpnWnl5c1hGRWZMQUpOOWRuSmdWNzVzdTlJb0FKN3lUejRyZWdQeVFKako1RGlDK0JFbnNIbGJZRm0wMll6cDB6OTViUzZraUpmMFpNcU1Mc1R6ek0yQmFmYXlGRU0zdUZkWUs5elVPZTZBd2pTdkpqeFdLTzNUSDRTSzh2SjMxTEpheTN1eUdtb3RyK3dCM1BBV1hRZTZ0UWFXOXhaWVdoazFzSWhwWFNVYUNTUklZOGZRVUFkK0xRNzlMNldoRllnbzMxRFZaNmVpT2Y0eFZNOVJVcmE4RHBSbnlBbEc2WEpPY2FFZFdYVklZTWptTlBydHVBRnVYbkVJMHM0UTlVMm55Z3FCZzRmeDA4OGlTSVZEQzdTbEFodi95WTF0Q3pOWWg5SHdkVGNLM0REbnBxT2gwTXBwTEMrWUhzZXdrcVN4OThCbUd4L1p1UnkxYnlSc3R4VzV1VDkzaDh3OEVEL2lCQjBDYVBSbXllNFJ4ZEg4cFl0am9yUmpSYldkTUY3eE1ZTjgrcG8wL1Y5ZUs5SThNME1DQ3FQN0FZZDJoVUN6Vzh0b1BSMjFyTmJ5bnF5R1dzczdBQlZkMXlqNC90RzdETFBOVDBibjQ4NWt4M1k1VzF0SlFxS1JzS0VLelpXTm9hRU8vRDdaWkZncERhMUF4RERMTzRZdzV2c0FBQ0FBU1VSQlZJYnFPUXJObGplcjlxYzdmQ1YvUFpDMHNXQ3JuWFo2WHpiUHk4ZzBwd0ZieVQzYmtFNHpJbVFYR2hSNHd1L242NlJiNDRSOXg5cE9zTHhYU1o1dE82VU40OHliU2F5eHZEQ3RpU2ZjU0dwNUhVR3k4VHVPMkpETVBqUUU5NEdaeW9zdTZqRTFhY2RvbzRFNFFRc0p2WUJEMVBDbDhvWng3R1k2RUlkY1VnVk9HT0k0OEVISFl6MFZhQUxLYTRWaGxlOElLTXduRlpmOWRIL0I3QklpR1RscVdhM2xCZHNYUHllam9kYnlOa0dLYTZUUXlJdmVaWmpFT1lxV3Zoc0luUFdRcUxlZHBLaGVReDM0a1ZDT3A1U0dWdkFTU2N1YmR5d3Jpc1pRUFVlaDJmSTZGWDZHbkx2V0RHU1ZHa3pNcWhNSEprU05sV1JnYkVZdWpaNTFoVGJjR1NVN3JNWjB3bUJNUHZuVFFJcS9wSGRMWUxOMWlnS3RUZDlHeEs2T25hdUR5YlRyU1N5eXZDT3RuNXlPSGhxV1hmT3k3ZGlwUEwwM0kycmlFUVR4WTA1SnV6aTRZVmg3SGNuNVlXOFVEWFNtdjkyb0ZWZDhOeUoybDllS0ZNdnNnQUtGR1ZoME5iOERQVitoQTlTL281WWV5L3Mxem1uemo0azNPRDQwYlVKNEp0NFQxVkJzZWYyS3I2VGVjRjRBK0dhR3RqTFFxN3FweTZYM09GV3ZvUTc4T3JPcy83RTB0SUtYU0hZL3c1dXVBcXJuS0RSYjNxeGFuKzV3ZVBlR09TVUVxK05TdEl3SmthRUhjbUIwNkpoaWwxUzdpNml2VGpQcXZ5bmlweitLeG9tRHdWdUdsUjZvTGM5QURPMk9rMFE2WVNob2pQR0tHUkVieXd1dzJQYUpKSTI5TUtCdytzdE5ZN3VkNVdFOW14YjFDQ3ZzeDV6QThuNGVwaG1Hdmp4dG1QTnUyMEMvQzlpcmJnV0t2MlFXeDFHdzhwVFhDaC9YakxBQ2hXbWw2N3BMd05XWk9HcVp0cng2eGpqV05QSnpSWFBJL0lmYWxrOC9rd0JIVktxaDF2TDJRQVNjRWZHaGR4bjZVdW8xQVcyL29TbTFubUdObEZzT2pYRUcwbkUwMUlGZlo1YjFQNWFHVmlCaU1jdGJRUFVjaFdiTG0xWHIweDAreUhrM29mUzRqWlc3Z0s5YVRIYmxqT3FPZVU5dGhPdUNGOGYxbG5hclN6ajJBaG1Cak03OHVKdG82VjhhMzBYZDdKZ1E2UGtic2FHRDBVOGlqT1dGUW9rdFEyd2RpMFBsUGpTN3NtUkFSeStvdTNPN1ptY2Fic2RvdTRZNXhYdFE1M09tR1dDcTIyMFpsVWordnpWVW81Ym1JNnZXblhLVjE0b1V5K3lBOE1MQW9vRzhDZ0k5UFcvSElqWVhtaTV0ZWFGL2svbGMxc2t5LzA5U1E2M2xiYUV0R1ZaWXZlMGJ2OHRnL3RWcHQzMmo3WFlqWC9VYVdxQlZHRXREaWVVZDV5VkNPbUx4ODd1S3FKNmowR3g1L1hCT2UyZ3ZaWEJTSmNadHJKeEl1MlpwZHFIVlh0RDlZaHVNWFFWNnR6aGhoaTlwRlc5bHhLYUN1KzZjV2lwV0JheWtXdXdWMHhMSk8ybTFFVGFXRjJEeExxWEd1NmdrMDdhN0Rpd2J1UnR4Vm1EUXQyS0hKTmxXcnRIdEd1SUUyMDlCMU4yY2FRYXc5RnVLZCs2ZjA5RG0waHFDOGxwaFdPVTd3Z3ZqOW1zMDM0eU9oVHVUbUxhODBVOURqZm1mbzc3bW5QbC9raHBxTFc4UHpib1lZWk5kVk9ERjd6S1lKdFdkMjdGVHJPZjFXMWE5aGhab0ZjYlNVR0o1Mis3clNGOGk3M0YrQ1ZnQklZdW9ucVBRYkhtTllwNHBoM25ic2tzTnMxRE80QWQ2cXU3S3h5NDBhMmJ2ZnhhUEMrNjBheFpSa2ZDdWdPZDZhSXFXWStzeTA2UVhBdytjdmN1MmcySXNyeHdTWC9hdzY2MnJRSlN0bkxwT0lsYTBDUWF5cHFZZHZZcUdPQ1dOaGo3Sm9QSksvM1c4M1lJMEhZUU1UTGZDRyswUExLOFZmcjdlMFBEQ2VGWUV3UXIydlZ3ZHRmUllYamZKVEhnM1JpWHJRbjJma0laYXk3dmo5QjJkNGx6VVo5M3d1N3h2OU4xcEZHWTFiZlVhNnNEdkNPZDFqcVdoRVJaNTFFc2srOFhpS1YvV0JZUXNvbnFPUXJQbDllRSs5V0dnY3ZyVnNtVWw1empCeERpV2R3Mi96WWRnZVRjMmJWcnBNcWRrZFhBQjlkVkpSdi9MOGVhUkk5UklhdmxhYlkra2tKRmRzc2NwSHVlYWw5SE9ZUnJMQ3krYXovS2FmZDR3K2VURVMrcGhMQVEwY05kaUIvd1lZRWZ1SE1XYzVIWDJYNXh4VnBCalpxVE81T3oycHM0bDc5K3pQcFdYSklvS2EwVSt5MnlLOE1LQU1ibE8rTUFLdmw5VkhMV3MzUEtlb0laYXl6dkE3NnJHeFd5TFgwUHhRSjFNcEVBdjBTaitpdDVFV0wyR092QnJ5YkwreDlKUXZMZDU1RXZrUGM0ZkMxTkF5Q0txNXlnMFc5NnNXcC9xY1BjbDB3V0ZPYWkrZHN0LzNNYnU0a1ZUc0x3L2ljbmxOT3VYM2ZSaGgrSndpaHlmTktadnpLRXgwWExtYjkzNHNoek5sS1dDbHVpbW9nWVd1a2pHOHNxcE90cklBM2x5UVNRNFlGTFlPVlJrOTlBMDdaekJvcjVGRWpjU2tCaTFjNWhUYkhrUHRUaEtRRnBuOG5ZTWozQ0tHdjlCbTVSYUdzVVVQbDlocmZBeENRMExMOHhhZW1vNS9abFdsZTJLWFdtcDNQS2VvSVpheTlzMmU2WVEwSU50NWQxRjczSkhvd3pUR1ZzNndmNWw1VUlhQ1dISVA1YUdPdkRyM0RMK3g5UFFRaUpDRnQ3M0pWeklxSWpxT2JteDVjMm85ZWtPaHZIQVRWcENNQkxyYmhnTTE0YldEME0ydDlVSHkvdFd2UlNraVp4VHNrblFpdDY2b1NsSy96ZEo3MkFVUXpuUmUyMFVRUnpuekFFcldzaER2NHdBays3N0c4c3IyVzZsMmE1cGRHUjgzOFR2bWtiT21jcWJOL01OQXpYYzBQVElqem5GbHJlM3JTbVRmMXBuMHZKZXhpU1pQbUN2WmM2a1NVY1UwSXJzbTVQVGJQMGg0WVVCOWV3VEhxbVB4ZWw0UnkwcnQ3d3cxWmtTUk9lYitwY1ZYSjJHV3NzTFlMZ3JReXJmaGhFTXZjdldlcTQ0NzhMT3VrcUZOQkxDa0g4c0RYWGdWM2xrL1kybm9ZVkVCTXQ3MVpkOXVKRHk4OVo5d2lKVDlSeUZac3RMUURzYlh1amVidEtTd29zM2RNUEE3UFN0djQxdDlScDhEblhUeHNZdVFjd0k5QWFwY1paMDQzMmZOODRCUkRKR0t3NFk5U01IcDZQaTR6aG9kL1lJVWN1K2pEQjNxSTJ3c2J6d3JxWjdMVEJIclFseHRnQmJNcFVIR2VtYkxDTXpsUWR6M2RqNElUL21GRUhHeDNTeW1kYVpKTm9tNWNueWdnM1YzWW9zRWs5NEFhMDRCS1FDTElzbkV4VlVvRENEOU5UeXJnVWNaK0dvWmVXVzl3UTExRnJlTmNBZEYxbjY1bTdyc0xhcndWTExobkhNcnZNdW1JbDZwSkZBaHZ6amFHaEdxNkJsYy8vSDA5QkNJbVp0Qm5CMHhKWEk1eDZFcTU2cjBHeDVmV0JPZlJpTWxiWnBJZWs1VHVoeDdsa2EwSzlONjRQWEo5Mm9EbHg2U2V0OEZNWW1IZmY3dkpMRHZqV0tsbUdXQzk1YmFxalNwTkIyckpMUWppMDNHRGJkSXphV0Y3Wk9laXlXSFZEZ2JJSDRjc3dmTWpKMmJpTUpndkI5WWN4eFRJWDhtSk0wcXVJcElpdXRNemt3MWhJVDBwUVgxcWMyVTRHNUFRVzBJdnZtNU54Y0VvSUNoV21sNjdwdEFjZjVPV3BadWVVOVFRMjFsbGN1TnEvaU1vUFB6TXBFQTdmbWdWZ3RmclJ0cWhtekhvSTBFcmdnL3pnYTZtOFZVdExLZ1BFMHRKQ0kwRlB5WnUzb2lEZmVDU3lnZXE1Q3MrVjFNRHc3empWM0xWSVhtNXpqaEZIYXVvNks5eDFkdHo1cGVWT0xoTTRwMllTU2Zzc3pEajBRbVk5NTNaMk1YQ2RJNUJ0RXV5U09HMTRxSDhQR0R6M3kyN1paMG91QnY5ZjZEWjBVTE84MTVRWlorOHBwTFc5YmtJR3FwSmcxV1VHMlpuQVJML29tekdCOWRGT3hpbHA5N2RvbFkzamtSNXlpMlBKZTFRbjFQNmt6ZVFIZ3VvN0wrWWNxdkpHUXpHd2IwbWM4L3ZxUEc0L1BVVWdyMWh3b2ZNeHl3c0lMQTcyU080clpOMnFtelFUd3BYZmVKcWc1YWxtMTVUMUpEYldXVnc1Rit4b0c4OSs4ckoxZE81VVRmMHhMOWVkMmJPL2xuSm1LUVJvSkRKQi9IQTFOZlQ1WFM1WCtIMDlEQzRtWVBzNmZpT0hvU0ZvdUZGSkU5VnlGWnN1TFlEd3JIc2VrWkJZWlZNcHBzdHA0bEx6aUdKSk1EdnNlRXhXTiszMWV5T1VKdDhYSXpGVkhRUHZqczlQdDR4YzU1azZ0eUR3cVh0SzVyaEsyOU94YjNOMVlWYUhXOGg3YVZsNW5GVVVieVp3eUJLQnN3ZDRxR1dCb29WdStKV3VaMTBqL0Jma1JKK0FjTW9hSElXbmZTalhTdFcvRzltczNOZUY1OFhCdnRPa3VwQldvT0RxUDhQL3d3Z0NsbWp4b21ERk0wckZZNkIzZGIvR084M2JVc21yTGU1SWFhaTJ2M09aMWc4SThvK2FVSVJ5OXl6dm14ZTdabnVyQmRaMmNWaUh5ajZPaE1DUTFabDFua3ZFL25vWkdSVVJNSCtkUFpBa1hzb2pxdVFyTmxqZWoxcWM3R042OTFkd1NvdGQzQS9uZ1J2SDB1NTFpMkZacm5LbUk4UUlhTFhHY0w3WGhEV3F1eDBFbURBYW54MzFZQ09ycmtHUXg4UHp4bGVoUTMzZlZ0Qk5RenFrR2EzbG5QZnRYR3RaY3pialpycGs1WnBqZnY2RXluYlV6ekhRckJ2SWpUcERXWmF6bHAvL1FGZzVwV0laL1lIU2dmVjJUTk44QTEybU9iaGh0T1NCUmpsWWM1UERTMldiOGh4Y0dwajNWWFA1NWJXWmgrTGtIZk51dmdSbjRLeWdEUnkwcnRyd25xcUhXOGthZ3dsdW95T0Jac3pzazNGcURucFJ1Q2pyMmZXbnU2ZVJJSXlFUStjZlJVTEQ3cHBlcU04bjRIMU5EaTRpWXBhSGhRaFpSUFZlaDJmSm0xUHAwQnp1MzFXUVh0R1cyRndITklXcHhwZVc5bXAxU3hReDhXNUZ5VTJVU3dMQXg5SjJWUEtEbjcxcmVoYVRsNmIxQWxtVkxaNUlzQmpiZkRnWkhOOWxkWTNtaDhUWlQ2dGJ5eWhGRlg2ZFgvK2ZzNkJwbEM3eFVxdytBNmZiL1lOT2tQbWR5VFlLUUgzR0NlRWNhdzRBNm9CMmdRU2wvNDZOeGtGMmZhbW5KTGo2NUNyQjU5c1U2UElwb1JiZWNBb1FVNW12N1VqYTdJbmhPZDZDZ2xWdUZqdGF0VmVob1hYZmtqeUpITFN1MnZDZXFvWTdsaFpjMTFYMXFiUnNRM0hjWkpvdzFZdGExWkRkSUlJMk1rZGJ2Q1hqRzBWQVhmaU1SY1pUVFVDUnlqb2hkM1dNakVqZzZRbUtzdDdqcXVRck5sdGNpZVlaY0xUdXhsRjNxcGpWUThqbzFNMXNxVXdSWjNtYXkwcGFkUTdHWW5iVEZHOG1nZ3dyNVJHeDU1K1Y2N0pxMTREdXlqTStHdG1mZkxISWRHT01GbzF2VGdGbkxDK2NGU1ZNT2wxSTViYnZ6a1ZNWVVHaVREUGl0SzJsNzJnR0dnWmc1N01jRkNMSzhldDFhWmVYOTY0clhRamgwSzlUYTlKS1pTZGk1SEM4bkQyMnlqNzJ3YnoyeHE0aFc5RkpBRVdhanZRR0ZtUlBIMTRESnJ0SE9BLzJKdm5rSmJhTjNSWDRCWXhQbDQ2aGx4WmIzUkRYVXNieXd5T0hZeDdqd3MwNEE2T0syUm1UTnV1MnBRSFBiVlEwYUNnUHlUWjE1MW44NURTM3lFbVVKa3hYdVNEeUc2cmtLelpiWHdmTHNPRU9HVHpBdFpIYmp3azBSd24xaEdqMDhCUFlqMXpFVHJQNzRZcUV3aUxFVFppRkpCOGFZQW5ValdjYzkrQjV3SDFxRDJvRTJhRm51ZU5yUmRraDJLb1pBQk0rR21jT1Voc3FBY1dnV0ZSTXkrTGlFZTdIV3dIQ1NINTNZVkRUZ1hFK2NpM1pBSVJlRlZ4VkIvSWY5cUFEUnMvRVkzazFtM1JmRUhldnh1OVMyR0toUVJYcFJEM3FXWkRGZ2tOQTNDWUhXalBwVllCR3RDSmtZTVhtbEhRR0ZnVW1GNjVCd1lOUVJURzN5WEpDZG5zOUN6d25NMEdYRTIxSExhaTN2eVdxb1kzbWhEdU9wZHFmWVBhbjQ2b0dxTjRqMDdFdlNNKy9YL3FZbXJWNUQ0WmExRzRhNzMxRlNRNHU4UkVadmlDVDVRc0pVU21IVmN4V2FMUytCL0V4NFlieGpCblBaQmQ0VlQ5bEllSmx2V3Q4dndxdTliYjErRjR6NDl2d3hZNFh1RjIzSHdVTGFqTzZKaldPamN3MkM5czJZRjBxMUh2Mml4R0pnQ2d2di9WNmNEZ1pMeG5DNmxoZDJLSnBSWWt5NDdEWnJjbDQrRG9XZnJqZ2VLamUwLzFjVDV4TU9xbEFSVWlEellML0RDVXgveHc2Z0RYM0tzU2ErbEFvakFjQlZDZ2dESDJWeHpTMmc5MHJKb05SRGsrSUFhUGVNTDNZVTBBb0FxbzhURi9QbEYwYWFHS21XZ00yVm1MZTlYdk1RN01oQ3B4LzNHUkhHcmxwV2EzbjNUUjBIbGhPcXdsS1cxVkRIOHNxUGVPcXhmNUxCWDdwOVErZGRCbVUzbDhMdDZGN1djdnlXSkFteFJzWlRKUTZhcUFCaEd1ckNid3VQWE1DMWpJWmlrVWVLQ0tSN0tHdmxDUkJ5SE5WekZab3Rydy80YVErRG5SRm1CSmRkMWhYVEI1WTBUY2RZbnhkdlNUcDhQNVdkT241Smg2UGlpOFhCUzJKTzdvU2xCR1BYMTVSTG5ialBQeGRQL3RwRkhBQml1QlRQVno3OVNOUENXN2NkSjl1SEJ1Q0dadUNNZWFPMkVNNElBc2JHYnJNbXgxaUtGVmllNzlmcHdhQnRKKzZlNFFsK014SldkTWcvYXpoQmJQdUxYWEViL3VmWEZhbjNiOWQwS3J6Uk1uQWoyU1BkMWh0cWxyVzRVWGNib3QyMUtEbXhUaWVNQzJnRk5PdXJNc2R4bi96Q1FQM0p6dEg1WTExVDluck5EVURpUUU2ck41b3ZRd0tBSWcxMVFLV1c5NFExMUxXOE1PeERPam1ERlhiSHZNc0g0c2lBc1M5bkNlUnowWjAzUVJvSmtjZy9ob2E2OE1lNXBYOUthbWdCRWZIdzJFb1NJT1E0cXVjcU5GdGVDL2ZaY2VHcFkxbHUzem5PV2YwbXhzRGNhdzNmUXU4TllKNDI0UnNKeGhiaVU3SnhnbWlHTEdJbW9lUCtQcEd5QVhtYzRDUG5selZOTzVIMHdsZGtnTjBrSkJjRE40eDFWTVFiU2Jka1JvRGQyVk5oN3BoWEdxZmJqa2w1dXJhcENhM05kdDhsMDUyZGVXayt6ZFBFYWFGL3MyM2lZSWJjRnVEUjQvNWFQREZvcitIdzFkbUcyTExwL2E1QlBOaGRGdCtvS3ZRZU01L2NHVUlLdEQrbEJaWXRoc3l5S3FBVjdyS1daUkR1eWk4TTFJUWM3QjUrZmlkQnF0RzZxdG5EQ3Y2TXRTbzZGUDVkdGF6VThwNndocnFXTjRKS2ZxOHRjNk9wYktvS011OHk5QWN0MllydUtPMWN0MG14UmtKNFdRMTE0WGV5Y1owbE5iU0FpRnBEbmVQOHNTQUJRbzZqZXE1Q3MrVjFxL3lzdUdFcjZEWXFxL2NjSjJ3aGNJamdKZDFMdk1zNzhCNDNaWXQ4NFV1YUFKK1NUVUxua2VYV2xHUCtGenl3RWVkeUlMUjhIMVpUdlRON0VBRzlCdDArdzJMZ00yRS9MMzdtWTVQVTJQbFNWemRGRU8rT2VlVVN6eHRNbXZNZHN2eDhvT1lLWU1oMzJWREJRRG1aM08yaWFjQXVzWlRZYnk4TStuT29NQmhnREdGaWRVL3g5TmJaRHFsWW03OXh0V094Wm0vQmRKa3NlY051ZXYxcmttWk56emxLVDFPWU9XbnBsVThCclVESE81TFVoWDd6Q3dOakZ0bWxhbTRmSnIybGU2eUY2WWkzNzd6QWw1MnJsbFZhM3BQV1VHUjVRZmVPKzZiMEw0YzFGZmN4TnpwMFZlOHJqZ1F3cjBqSEhGcEx3Um9wVjFDMll1cmtwN2lHdXZBN2pGeG5TUTB0SUtMU1VQYzRmeXhJZ0pEanFKNnIwR3g1M1NvL0syN28zYTZqc25yUGNjTDdPWFNvOW9WY0Q0MmlwZWJ0dnR5bEJQWkc3b1dOSDNKS05nbThnR2FyRmVXNGYyQjJuaXFhRmpvTC9Uak5ONHZmY2RLYVlGbUtJMk9GTGNWQWZHZTBNRGdhT3J0UHNPVUZaTVM3RlAxWGQyNFBiVkxwVW4yVWhhWjRuUk1CQmJnRzNtZmljZGdCR1ZKaXY1SDBRK0szNHIxUDYxRzhPVHRtNjYyekRxbFlSd0R0UEJSL0E1dzdtOUFYMkFiSGYwaG1BM1FzdnVoZ0F3cnFUajBDVlFHdDJEVTlIOE85a0NPL01NdmlDSXpGL0JGc0JKSTJkNm1qRlZKdUZHdVp3VHpLMVZYTEtpM3ZTV3Nvc3J4eXBmZldNQ2wzNDgxSS9XV2dNcGcvTDQ3M0VwcjR0eG0vWW8wZE5BbUVOVElDeGw5eGtoVFhVQmQraDVIckxLbWhCVVJNTkJRZDU0OEZDUkJ5SE5WekZab3RyMXZsWjhXOVN6YjJaSnpqTktQY0dKZWxqdmduMFB3L1YwakRDM04yUjZ0L2FUckg1SlJzZ3VOdXlHSnlRcHIvTzlCV05KL1VVdndIY1F1czNmL1RGUC9laHFHVlRMQXNSMzlmR2tUMExIYkVxOFhST3F3WFdhdUR4cnpSbjRKRit0WWhKQUk0anZaUVl2REUyWDV0MDBrdEtYYkVGMWFqLzlheHMzc3ljSVVZSitKUEN2Q1pwalM4Y29YMmU1Wjdlc2pzclROWW4xcVZsS09lOHhLTjk4QXk0Snk0dGRwNGpQWTg3Q0k0TUFGcmNteUhrUW5YY0sxQTI2QkhpZVNQQ3lsTSsvWmV0TmlDVmZldWVIdjByS2ExdFhJWjdtOStrNCt4cTVaVld0NlQxbEJzZVplYk1CM3dMYkw4b0QzZlIzR0kzK1hHaC9UcXVJcUdIUW8vRUMyLzNGMUpxVnhEUWNxL290SlFmMWtORFgrSkVnMUZ4L2xqWVFLRWpJcXJIbEpvdHJ5MDJzK0NId3dPS21iNkhHY2M3VTZPUUFETVlCMDlLTVNQSjVacUE0YUwyb3JRVTdJSjh6YmRuSVB5TE9hQnVSMHlweHVVdmkzRUF4MXgvTE9JMkZuSmhOWVNiTXQvUWRIZ1dYeW5lR2hQanU3MGJEV1piWTZpUjJXNkYzN3FSY0I4bmFhTzl6UzNoUGdiMkFqT3dCVmNENHBYWVdvNnJVWDkzYVFBaVlSZ1RWcW1XZlRXMlhseEcvUDMrWDVGSExmQVRrWFI4OFZSSjdIcERwbGRCSmVCUDNUMEE1UmpzRmJBWFBXbTVKRytPVm1HNWo4aGhZazdTWEJiUmpUVEVROG1mY0tFc1Z5R003cUs4bkxWc2tMTGUrSWFpaTF2dE5DRDhqLzhjNTk0WEZDZGsyakF1L3hxZUoxL0FDRVRQUTlDTzBTaHFVWlNmN2VZaHNKTXkzV2NxY2RYVWtNTGlDaTI2SEgrV0p3UUlZdXJIbEpvdHJ5ZWlwLzZvQUZlZ1UyZjQwd1FPSkI2NlR4TC83VjE5SUVmVVFHTnR6N3lmK2s0ZWtvMkNXL216M3hxQnJuLys2UjducHRBRVh6cy9lS2wvMGZTVlRCSjF2UnhHcm5YNnZKZk5MTllRK3RrdStkNHpCdEZIK3RBd3diUGp4SG1TUzYvL3JoNCtDZE1oc3F4OUlrSGovNDNFcmlFMXRMbFhLNjd0ZzdFY1FHR0t0VlhQLzc2ZGVYMDE5bHNVUC9rMXg0L1NrejVjenNQMDE0SExJSmZVVm1vUDJwNWc3VUM1Z3h1QUEvUHpjazRneXhmVUdFV2Y2Ynp0K0lxbUxuLytLODdkWEZPUExuOG1EdHBZWEp4MWJKQ3kzdmlHa29zYjdUMGg0bUdIcWNVVVVLeCtGODd4OS9oNEpYQTg3SDdPaS9aUzV6Nmwyb2s5UmZVVU9pT3JXdlcyZi9sTkRSWVJEaU50azJQODhkQ0JRbFpXUFdRUXJQbHphNys2WTJ4Witiak1xYlBjU1pGdjZCV2R2T0FvS2RrRTNwb3cxZnpVb2JHd3p3TldZNE1UZW1oMnpjcnhyR1phZGhMTkRDeGN3OUdhc3dMODh3L2VGL24rQU92eEVtSyt6cWlqeEpSUDRwMFBQNDZXM1A2Q2c1eEFTY3MzT0gydUVHQkQ5VUtXQm9YZTVDejUrYmtNSGxLRlNidVhqMFQ3WEZMY2tWcVdaM2xQWGtOcFpZM2l2N2JPeDRVcjZmOXpqRHNIU3Fxa2RUdmtDS25YME1SL0lnKzFKT3ZvV0JRKzBIY1lETkE2amkvVEZoT3lFelZRd3JObGplb2lxYU15QjNNUWRHNjIvQUQwM08wbExBUVNJTzhmbnBLTmlFNlQ5WTV2VWtEQSs4VnljUmxJUGxvc2gxekowanlFa1BKOTN3cFZ0ekJNQjN6K2hLTUU5YUZYcmY3VUw4YjU3cjlkZGEyQjVCZDRnSnVXT3ZEMUF0MnJUdUpDTlVLMlBVa3UxNittNU54RGxtK1VvVkp1bGNEWjcxQVpZUFVzanJMZS9JYW1yYThXY0FXQzZjYVNmMVozUHdhaXVEUFNqb3lQRjlEWWRGL2V5UUxIUW5MTjZuai9ES3VuSkNacW9jVW1pMnZyb1V6OUE5ZHZldHVjZFBuT0pOWTZQcTVaSmx1ZWtvMklUeG5ocGFaQ1lNallJbTBzdkV6OUlndnE0eFZiMFA0WDlRRDF5TFhaWG5YVERjZ2tZbjZzeUR5MTFtTERGaXpVbWVIWDZDVEM0dnFwaXVUSkZRcjRFcVJySnVURGErUmpsS0ZTVGFLcmFUN2prZ3RxN084SjYraGRWbGVxcEhVbjFXSGZnMUY4R2NsSFJtZXI2RlJxSWplNC95UWVUa2hNMVVQS1RSYjNwRzFQSjJSTU5TNzRwWXNmWTVUeGU3NEI0TnVXdW1tcDJTVCtFTnMzbW1pSXY3Wk1ZNFVaZktIZm9jdVBTd0dTcktlbEhRQjMzUUV3VjEzdXJ3dXl6dFBSbVhVbjFVTWI1MHRpOXRaOUtIaGgzWVJQRWx5NmNzMGFhQldSSEJZT3VQbVpNclI2eTlYR0ZqQkI2N0poODkvb2U5a2dOUXkxL0p1T2lsSE9TZEFRK3V5dkZRanFUOExGcStHd2prK2VOZEtQUUVhR2lvaWFHajZPRDhJVjA3SUxOWERDczJXdDVRV25NN0VNTlJiVFVtdWordTZFVVUwRU14NTMwMGJEWWdmUlJiekROelJaN0drYVdxWVlycW1RdFZlcTU1c3BlZFRGc1k5em92UDg2YVpqaDJDWDBkWVBpNWlQR21kWFFwY21COGg3UWFkcWJod2sxS0hhb1U4OHUyOU9aa3k5UHRMRlFZRzVsZUE3Y1c0YTdYVGQzSkFhcGxqZVplQ3pjUUVhR2hkbHBkcUpQVTcyS2FkVkVNcmFCVUNORFJVUlA5eGZubUp1NnN4NlZLTkRNbFVQYXpRYkhsSG9qaDFrWC8reUEwNW1lSlp2MDNtU0hDQkw5Rm1HRWNqSDEwbmJ0QnBTMFJkeUFNTGhuVEtzMUI2VE95c0V5VXJNakQ5REtDa0xBeU1qWjFjNnhyendsdCtEY2xIL1NpU2VHaWRyWmw1ZEVJWTdyV0w0Q3JON25XYU9GUXJOa1RHemNtVW9kOWZxakJxRzA3eWNaaU9rd0ZXeXh6TEd6Mis1eVFkNFp3RURhM0w4bGFxb1JqK0VZaG1Sd1ZvYUVya0RHNGIzdVA4c01HSzdpck1TTzhOemxROXJOQnNlYjNvVFdzZ0hGR0ZEVE9IdnFGUnk5Ty9MNktDemluWkdMMjVBbFk3QjI1WWNBWFRXTlhqckJOMWswWFdlSHgwc0IxbnNOU1VOenpKQjdvUzlsQlJiV05lV0pPNm5PU25mcWtmUlJJUHJiTXVzZUtFUE1SckY4RVY5V0NkSmd2VmlwMnNtNU1wUTcrL1ZHSGdSSmprdWlJN1QwdHVQeE9yWlo3bDlVdVdEcDBFRGEzTjhsS05wUDQwSERhRWFpaUczOUlWY0FWb2FPcWx5bUFQTXhXKzQvemxoTXhVUGF6UWJIa3pLbVU2Z3krQW9zbTdrRFpUeFZOekpDUWNLd3VKeEY0MWMyc0MxL3pibGt4OHVLUFNBeHV5MzJHR3NyM0U2c1Z6MmMxazZOazJxOENIOW5wbmtMVzJNUzk5emFsL0JFNjB6aHErdVl3UjZUMVJ6aUo0RXR0d0I0d3FRYUJXWk42YzdNazNIVlN1TU1rMGMzSkYyT3hURG5lc2xoVlozb25RME5vc0w5Vkk2bmZRcFU2cW9XQVN0eWxOUVgrUWhnYUtDQ3V5dnVQODVZVE1VajJpMEd4NUMxYjg2U2JmankxdjA3TnhTczJSa09LZEMzOVIxTXl0WWREMXJDV2J5RUlPT0xBQjF3Tlc5ampyUk1yS3lqMkhDOG4zNnFFTjFXTi90TXhibitXTld1NlFERXBKL2RrRnAzVTI1dzdTczVPTmluRVd3Uk95Uy9aQ1JwTXVUQ3VnaWN5NE9ka3dHdVVvVjVoNHNLczJxZTV1T3ZsZ3Rhekk4azZFaHRabWVWTWFPYjZHd3E3RlZhY3l4bkVHYVdoS1pHOU9jYi9BYzV5L25KQlpxa2NVbWkydnQwNm1OYkFMOTZqREp6WTlPMkNkMVUrbjhFdStlV2tuM25HUzVaZmxvTnVVblBUWlRqaXdNY3lPUlRGZmZRVjV2UjRyS015OTl5VkpGM29pNTVJTlZyQmdweXd2dUw3aXBLOXR6QXYzdThkQ21MeW8zMFNrSExUT0RrT3VCMHB4UVFHVVpYU283NGwyeU1LMEFwcklqSnVUSFZiWnpuS0ZPVWdVZDA1OENib3lmWnNMVWN1S0xPOUVhR2g5bHBkcUpQVmJlS21McWhPQm41S0grQ2xMcjRhbVhpb3Y1NlRuQ3F0S2V5aTZwSkJacWtjVW1pMHZBbjNhUFdCNXZ3TG54TjNwTjFWa1ovWFRCV0ZBTGpOMDQ3Q2JMTDljMUVOSFREV0diN2JBa2FMdWRuNEdWbEMxSWhQZEM3STJyOFlwSVROMTVnaW1CL29Pcy9vczd5VnlSeWYxTzBJUUo2MnpucWRIUlpMa2VTbkxxTGZ1U1JLa0ZkQ2l3YU51K2ZZd3lRa3FWeGkxZ3QvbzNJNW0zVkU3VWN0cUxPOWthR2g5bHBkcUpQVm4xeVJWSndKL2RzTHNHTXJTcjZGQklxcE5vWUpNN0pVVU1rdjFpRUt6NWMydTR5bU1nYzhjRE9HYzVYcTZhTTdxcHh0NUxuUnZFMTErMmFqczZvc0I3Wk82OG1GM0F4bExIS2Q5anFDWDFLZG9sMXRIUDYxdWFvSWVkVEx0RENPMjErb2s4cjgreXh1MVZONDZPK3JYNGFsL1VtY3p3ak0rVFNVYUhVQllScGU4dXp5RHRDTDc1dVRSSWlTeEpRc3pVSjlnK3F4NHFIUER5WStvWlRXV2R6STB0RDdMVzVtR1JnUitwMktDbldFYW1oTFp4ei9qT0g5SklUTlVqeW8wVzE1ZmxVeHQyTnJSTlRpdFJoWVc0OUk2cTU5dTZaZDk0Mk9YUUx2Sjhrc2pmSnBhYzhqNEI4Wm1SMVFHaVFtZVM2eW04ZnNjanFDTjNuWkNNWFAvdzMzbEV1SUYwdFZvaWlkWGs2RGt0MGJMZTBoMkpGTy9Ld1p5a3pwYkMraDNvUFFlRDJFWmJYaU52dmk2cHdBQUlBQkpSRUZVZVpCV3hGdnVmRGNuZTdKTkI1VXN6TE8xamovM2tlOXltRk8xck1UeVRvaUcxbWg1cVVaU3Y0TXdkaEoxb3ZCajRqQWZZWm1ob2JDUEVscTZuRWR0Q28zM1dkcmovR1dGekZBOXF0QnNlWE5xWjdxaUYrR2I3MTlIanJFa0piU3JuN2pFKy9BaDE1Q0hMTC9NbW51aVFoS1Bvb0VERzl1ajR0MjR3d0FiSGQ5cDZDYkM3dDd4L3c0RmZsWlRITytoaUJvdDd5TFpRRWI5U0E3WFErcXNHVkI2TjduUERTZUIzT0NsalBZclJDdjI0MDZiNStaa040Tk1keFdGU1RPbmFsbUo1WjBRRGEzUjhsS05wUDQwMENxRWFDaUZQelBkaUloQURRMFJNZEZRZXB5L0NpRTk4bE9GWnN2ckFXbUtnMzRGdnFycnJudVpvdHJWVHhNVU84NEhydGVTNVpjQm1VSEZUQXY0WUhJNGZQV3k1UnpBemNwalpmU0hIR0R0Vjd5NkJabnVZUVkxV2w3NHhqYk9pL3B4clBYaE9yc1V1akJnR2FSZDVPVDA0dStrU1dSSWlGWWsxM3g0Yms3MnM4U2hsUlFHczVRK3FwWlZXTjVKMGRBYUxXOUZHcHFDUDExQitTR0JHcG9TMmNQWmM1emZveU9laEdNRXBSU2FMZThZS0o3bUpNOXQvYTJoUjM1bjlaUEVkdlc4SFFrblhyejhjdDQ3cmlaSmdyeEZEbXhjQ3NrMWRaOGRFV1B4VGUvdkhML2svNk1qL1RvdDd4d1oxVk0va1ZCN1NaMjF2VXV5bWpqc0gzWjc5b01vQTdTaUZkZUc1K2Jra0F5cUtFdzZuNVJhVm1GNUowVkQ2N1M4VkNPcFB3MTFIRUkwTkFWL1JySlJ3Y0VhR2lDaTV6aS83RlJlSHBYL3VIRXBoV2JMT3k2VTA1WE9XZjBrQlp0VGUxVklNUFhpNVpmOU1ITk5tWGo4dmZBalJWR2JIQThnN0JaYjJ4RFNGSnNrUE1pN0lENy8wWTkrdEI5RVc1aW9TNllocU4vUEVOZlpJakhmL2pUWm9lK1JWVGFyOXBkbGs2bVlmSzFRbHloNGJrN09aUTdmYlM5Wm1Jd3NzRnBDZmY0dU9qbVdrU29uZUZJMEZDenYvd0pGeXBGMnpHaXFrZFR2WjRzMU5NTHcrNU9NQ0MybW9WRytpT25qL0pCN1NTRXo1TWNLdlFUMXRDR0dHYlFjZkpZUUlNdTBidEhibjNkOVdXNjBvck5ReGNSbm5CUEk5VlJXbGpRYzNuTWFoUHo3OG9neFhKWFJSNkdCSG5uRkJqN2hHNWd3aE93ODJXMU8vWDRldU01Mnk4M3Z3MWhpUFlMR096blc3TS9RRGMzVml1U3dKR3lrbDNKNUxzSnltYVhjSlF1VDRwY0VZTFdFQVZrVk5Ub3hHZ3FWSjU5aFJ1SExCVk9OcEg0L2Q2eWhHSDUvaWhHaFJUVTBWMFRQY1g3WlB0d1lJY1BZVVZpaEQydXNxYkZGNUlRbmdnQlpwblZsV016WVplUFNRTnZxVHRLc1ZiRFhKMkhmRFQ5U0JFUGUwY2FuSjBDc2N6bEV1RlRXVjZ2bGpmWko5NEw2clJ5T0M5VlpvK1NXdG92eEFLQVYzTzdrYW9VNkxMMGlRVWMzSnpzbHlIS1dMVXdHWDZ5V0ZWbmVpZEhRV2kxdkJSb2FZZmd6NmlnN3VLaUdwa1NtckQzSCthT3lRdEk4bEo4b05GdmVESnpPWURCZXBzVUFmRzZJL1Q0Zlh0RjVaa0FLSDVkVUdBeGp5VVJzaXNRRTVBNCs0aUZyMSswaG1MVDVqbm90Ny9LbnNRVFVqMk9WRDlWWjQxMWVtdURBRlRsYW1oUGhhOFY1V3BGMWZXMklSR1VMazVFSFZzdHFMTy9rYUdpOWxwZHFKUFY3SVVjYUdtSDR2UWxHQlJiVzBEd1JQY2Y1bzdKQ1poU0FLRFJiM2d5Y3ptQXdYcVl0RGdCWjBTbk93Si9pSVB4STBVSkw1S3pnOW1CWU9GUEF0dmhGbXB6UXNuV0dTbkpSamswM3h1eVdJRTdLRXc5MmZUY24rNGhQYnhocjZJaTZtMndOOVJ6bkgxRVdqbUlFNmtDQW5KSXJuRVhPS2RuQy9KSUVNQ3doQjI2eUdjR3NYODZFYS9kNDJOQVh6R1R6T1QweFplc01sWFJPdkJGT2VnZFBNS0MwWGsvVzliVmU0bE1ieUJvNnF1b21XME5IU2M1eGpNRGRRWUNja2l1Y2FjNHAyY0w4a2dUM2hIK2w2RDFnZUhPK2d6SXJubXlLN3g1VGxBbE1WcmJPY0pHYTR0dkVrME1jVnNhWGRYMXRHWjZUbDVZMWRGU2RUTGFHanBLYzR4aUJ1NEpBOENtNUxHbnlUc2xtcFJzZEhuNWdJemE4ZVl1VWo3VmUvNU9qTXp4TnNhWHJEQmQyOGI3ajN4amlvRkkrUGJ0QWIwNHV4WFRpRXJPR2pxaVNDZGZRRVpKekZDTlFPd0lGVDhtbDVDbDFTamJGRFFYQW5xbXdReTZObDhzUnI0QXZ3cDJOcDJ5ZDNRMlVNcTZ2dlJ0WjM3MDhXRU16c0Q0Tkdwb2hPZ2N6QW5jRGdhS241Rkl5bFRvbG0rS0dBcnJ4R1ZNVTVQVjhWVlBhWFlHdkhQWlNUa2RnNlRxYkRoZ21vQlJkMWxCdkxiQ0dlbUhoUUViQUlGRDRsSnhKcVJ5bFRzbFNac2dmZUdEakwvNGdOcnZ3VThzWmVDVFNaSGhLMTlsa0ZPUDBTOEVhbWxHSHJLRVp3SEF3STZBUVdDbDZqcE1pVitxVUxHV0cvQUVITmhydi91R2V0cnNpNk1ZUGxNTXA5WlN1czFOYTdva1RtelUwbzBwWVF6T0E0V0JHUUNGUStoeG5iYWRrbHp2aStQL01ldDc5a1YvK2hsZjgwZVBXNm9JcjRPTzgwMUh0cGV0c09tQTQ4Vkt3aG1aVkFXdG9Gakljemdna0NKUSt4MW5iS1ZrNHNGSHNxZXpLeWtuWGpkSjFOdWtGUENYeXNZWm1WUlJyYUJZeUhNNElLQVRLbnVPczdaUnNyNWpkRlNMZzQ3eFRVdXRsNjJ4S1lEanBZckNHWnRZQWEyZ21OQnpCQ01RSWxEN0hXZE1wV1Rpd1VmRFpQak0xV3JyT3pneFNkUmFVTlRRYlhkYlFiR3c0aGhHWVpBUzZCZTN1bUYvL20yUUlXTGFKUm9BMWRLS3JoNFZqQkJpQjRnakFpY0NDejNIeFREZ0ZJekEyQXF5aFkwUEhDUmtCUm1CQ0VWZ3JhSGNMZkU1d1Frdk1ZcDB1QkZoRFQxZDlzYlNNQUNPUWo4QVRoUzN2Vi9LWk1nVWpVQmtDcktHVlFjbU1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nVk9Pd1BJM3ZPMUZEMXc3NVlWZzhhY1pnYys4NGhQdi85NXBMaUNYalJGZ0JNNGFBb2NDSHJhOFo2M2FUMUY1bDZXR1BuV0tCR1pSR1FGR2dCSElRZURwRDBLN2xrTkRvcC8zWXlTQXZZeEFmUWcwN3VzSWNiTVFmOWJRUW5BeE1TUEFDTng5Qk5iRTdVS1puaGVpWHlnQkV6TUNwUkJvQ0hHOUNBUFcwQ0pvTVMwandBaWNCQUpyNG91RnNyMGd4SHFoQkV6TUNKUkNBQ3p2MVNJTVdFT0xvTVcwakFBamNCSUlISWd2RjhwMlJZaGhvUVJNekFpVVFtQ3A0Q3dMYTJncHVEa3hJOEFJM0FVRXVnVVgwUzZKTDkwRnFUZ0xSa0FqTUZkd0p3SnJxRWFPL3hrQlJtQlNFZWpsTHFJMXNPZ2ZXY1YrOWpFQ3RTSndrZXhFeU5VLzF0QmE2NE9aTXdLTVFIa0VjaGZSUHNlbmpzcWp6QnpHUjJBRjcwU1lPZjU3NC9QaWxJd0FJOEFJVEFBQ3VZdG9mODQ3cWlhZ21zNnlDR1Fud2lVaDJQU2VaWDNnc2pNQ1U0QUFMS0tObkwzN2VZRkhIRk5RWkM3QzZVS2dLLzdLRmJpeEk4U24zUUIyTXdLTUFDTnd5aENZRlVlakpQNlFFSGRHV3VaUmlUbU9FYWdBZ2FiWVJGeVd3ZlMrQzRXd2h4RmdCQmlCVTRYQWlyZ3pRdDUvQXlOZU5yd2pBT0tvK2hFUTRnYk9wREVRNGp0eEVQc1lBVWFBRVRoRkNPeU9PaVQwSGlGZWM0ckt3cUpPSXdJTFF1eVJjalc2UW53WENXTXZJOEFJTUFLbkJvRTJYa1JEY2o5ZmlGZWhBUFl3QW5jZEFiZ01Nalh0MG5pNUVMOTExeVhoREJrQlJvQVJxQVlCdFlpMjlNN2JWeWxEYU4yK2o0UTk0L0hYZjV3RXNaY1JxQlVCdlJQaDkxcS80ZVFEdlVLcW5IRXNhNmdERWpzWkFVWmdRaEZJRnRFV2VrZjNrdzhueUJtOWYwK0VQaThlN3ZHdHpRUVU5dGFMZ05xSjhLaDRTZWU2azlQemhIaXg0MVZPMXRBMEpoekNDREFDazRhQVdrUnJ2eVphRmxkYzRlUXVsdFJTV3ZNTjBWekJhNTVkbnV4bUJJb2prT3hFT0g5OEpUcjhncHNhZHYrbE55R3docm9Rc1pzUllBUW1FNEZrRVczMjFtclVSYmRJTHZ1MmoxNThjaFVNOVBGa2xvU2xtbElFa3AwSXpiZERwdzlQeS93K21GNnlBc3dhT3FWS3dNVmlCS1lMZ1hscFNCdTlLOUdpY0U5TkxuaVBUTzVjQmxyK1ZORjBhY0RFbDJaSGJFWFJzMkc0dTArUG5zdGJYckRwWlEyZCtPcGtBUmtCUmlDS0xvaGJVZlRaTDBmUnZCQmdWOVd6MFBSZEU3UjBCTTNjY3NGUHRtbVcvTThJaklkQVIyeEh5NjErRk8ySUp3bUhmd2IzdkF5ZE1OWlFCd3gyTWdLTXdNUWljQ2crSHkxMCtsRUV0K0ZlMDFJdTlieFg0OTc3RkJEQTJIaW82ZmlmRWFnZEFlanFyVWUvQ0gzRGFDQ2tBcUxuYzBMY0d0b1ExbENMQmJzWUFVWmdjaEhZRUYrSkRsNEw4aldhTDlOU0x2YUU5M013M1cyZ0FBdXQ2ZmlmRWFnZmdSbm82aTBkeTE3aDA0LzZxZXkrRGt5djZURkdyS0VwZ0RpQUVXQUVKaEFCV0VTYk9Sb2l3V1phQXZhUmVwNk9wRHRIdHJsNDZEaUlFYWdPQWJrVFllUDdNL2w5ZFVjODJkZXhyS0VhQ2Y1bkJCaUJTVWFnSTk2Kzh3SWs0RXhISEsyakVPMzVhOUt4eHA4dTBuancvOTFBQUhZaVBCUDIxR2MrNXp2aWRsL0Zzb1ptd3NRUmpBQWpNRGtJd0NKYTY0dEluQVV3dkhzb0JIdjIrVHd2Qm9SOTlTSndLSTdFMVZGWlFGZnh0bXVaV1VOSG9jVnhqQUFqY1BJSXdDS2ErSnZmNU1vQmU1eTlVODJhWmlCdWFpZi9Nd0wxSTdBaHhOSGZ2ellxSDFEWmRTZWVOZFFCZzUyTUFDTXdnUWpBZmlsNGZ0eHAySlpnM2N6eHBtUnVvUXMzVXRFY3dBaFVpOEJBYXVqeGY4bG1DdnNTNUhFMzg3Q0dHaWpZd1Fnd0FoT0p3RG54NVBKamNDalNFZTRaenJxWkU2eWNjSkhHbFhRb2h6QUNkU0hRRXBmL29wbjZSSy9ORFNhYmo5ZXRWMTcxd2hycTRNRk9Sb0FSbURnRTFnVGNEZlJNOXhLTktKTHJabnRaa3NKeDNsRWo0cXhrSE00SWpJZEFiRWdiNlVzME5EZllZSVgzSmJDR2FtajRueEZnQkNZVWdmMzRjb0tCK0pJcm41eStXM2NESERlc3FUaytkaklDTlNPUUdGSllGZG56WnZUVmduWVRXVU85UUhFZ0k4QUlUQTRDeVc2VUZYbUZwUE1zd29uZWRjZnZPQytrYnZCekl0bkpDRlNOZ0xxNVJjQVZrcDRITHRLd3AzbVRlTlpRRDA0Y3hBZ3dBcE9FQUN5aWdUZ1g0OXN4ZnFGdkpJUHJJLzJYYVVTSGNucWFIMGJnYmlFQU94RmtWajI1c1cvQlhMT21jdjhjR0Y2NitNRWFlcmVxaHZOaEJCaUI4UkJRdTFFdXhxM2JUdDh5a1o5TStIdldhMTBiNmJ0emJTUzdHSUdxRVloM0lrakxDMTNFZVhsN3MvUEFCeFBjVzV1VEdOWlFCeUYyTWdLTXdBUWlvSGFqWElnM04zZGNBZVZuQWovdUJpajNEaC9uOWFEQ1FiVWhrT3hFaURyaUJueFk2eWJLQmo0U2lMNVVsRVN5aGlLUTJNTUlNQUlUaDhCY3NsOXFSVTRoTCtHMTNtVXd2WjlPQzl4eHZpV1lqdVVRUnFCaUJMcEpWeTgrS25TdzdUTC8vZFRYZWVOWTFsQVhKSFl6QW96QTVDR1FURE5ISzNKdjh5ejVCTnZ5UUloL1FrV0cyeWF2MEREMk13TDFJUkJQTTBkUnZMZTVlYzNKNXoxQy9OaXE0MWRPMXRBMEpoekNDREFDRTRWQVBOaVYzeDhDcTd1N1NVUnJkSVg0VGhJR3QwMjZyUitKWlM4alVEVUNxcXZYQXIxYk9IS1lQMCtJMXpoZTQyUU5OVkN3Z3hGZ0JDWVRnWVBrOHdkemNzemI2bE1aR3k4WDRyZHdJQitXeEhpd3IyWUVsb1RveXl5NmNKNzNuTFBCNnZsQ3ZOaWJOV3VvRnhZT1pBUVlnY2xCUUMyaU5UcTNvMW44eWFKRVJqQzkzNGVrNWNPU0NBNzIxSTJBMm9rUTNRdW5pcHBYZFc2eVQ0Z1ZVOGRFcktFR0NuWXdBb3pBWkNJd1VOOWYrNng0cUhQREp5TE02YUdoQlIrVzlLSEVZYlVoY0VsOURucTVkZlRUNW5aeHVRNUNKbU9NQUt5aEJncDJNQUtNd0dRaThHeTluL201ajN5WFgwTFl4K0l1cC9GaFNUOU1IRm9UQW8zZWRzSjU1djZIK3lvUHVmY3ZRMTJqaURWVW9jUi9qQUFqY0lvUmdMTWJqdW5kRVZ1bnVDd3MralFnMFBCdHVqY0ZZdzAxVUxDREVXQUVUaThDSDRvUGRDajVSM3l0N2ZTV2tDVS9WUWpBVGM3dnloYVlOVFFiRzQ1aEJCaUIwNFBBUDdNSGllRE9xLzdwRVp3bG5Vb0V6dnR1ZU5FbFpRM1ZTUEEvSThBSW5HNEVuaWJGZjQ5Y0VwNFY3cEhLMDEwcWx2NjBJakQwQzg0YTZzZUZReGtCUnVEVUlnQmppWFc0YlNNNS8zdHFTOEdDVHk4Q3JLSFRXN2RjTWtiZ3JDSndNYjVMcUNYdnJlZUhFWmhBQkZoREo3QlNXQ1JHZ0JFb2hjQ0tFTU5vTHZsV2FpbEduSmdScUFVQjF0QmFZR1dtakFBamNJSUlYSlNmTTlyZ0R4V2RZQlZ3MWlNUllBMGRDUTlITWdLTXdDbEVZRTY4TWZvNmRaL1FLUlNmUlo1NkJGaERwNzZLdVlDTXdObERvQ20rVFR3NVBIdmw1aEtmRmdSWVEwOUxUYkdjakFBakVJckE0bjNIdnpFTUpXWTZSdUN1SThBYWV0Y2g1d3da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9GNEVuaEJGbjZmcUZZaTVNd0tNQUNQQUNEQUNVNDNBUVZIREsyNU5OUjVjT0VhQUVXQUVHQUZHb0Y0RTlndGJYckZhcjBUTW5SRmdCQmdCUm9BUm1HWUVkb3RiM2l2VGpBZVhqUkZnQkJnQlJvQVJxQmVCdWNUeVprNGhQKzEvL285ZmZzVW5XcTU5M3FwWEl1WmVQd0tOWHIvK1REaUh1NHdBMStwZEJweXpZd1RHUjZDWEdOWDEwUnkrNWxmdk44YjNTNk5KejJicytVK2xubjgwdVVoOFdJeWN1UGpoVkZrK3VUZTVoYWxSc3RNRkJOZHFqYXJBckJtQmFoRzRON0dvWDhubCtxdy9VTGIzZGk3cEdTUm9tNDZKY1J4TkxBeVBpWkdXOTd3cGduVnNUbXhoYWhUc2RBSEJ0VnFqS2pCclJxQmlCQmFUMWpYRVREeERUVHBmcTFpRWFXQUgwRHo4d2svK3cxY01oTGoxbHJlODVXMHdSZkRrUkpUcnpldEVqT2Y4N2g5Q2xZOGE4NTRUNHZqYmZ1NHRmK2R0UVBlUG9UQ2Y2QWh4bVhBNUU5N0pCWUpyOVV3b0lCZHltaEVBV3lHZkd3RmxYSGh6VExvZFFIckdTQmFFK0hSYzVCV041S1BpaXhPQlFlYzZGbU1lcXZDaDBaWjNWOXdaeG9tRXVCUC9ML1RFVmN6bGJQZ21Gd2l1MWJPaGdWektLVVlBT3ZieUNWdTlmYmtrL2FzcFJtUE1vbDBTcjAxUzdnclJUMXl0ejQvSnE5cGtZaFB6bTMva29WZENQK0VLRGtXK3dmRzEyQTlrWDA0aXpvbDFSSEZHUEpNTEJOZnFHVkZCTHViMElyQXNqU2s4dzZBaWRvRnlNZ1p6UWVMZUxhSUxHcjYyRUNyUHRySmFkMHVFakh4b0d5M0pjaXh2UnkzNnd6TG56WVRyZWQyZHlNaGtTb01uRndpdTFTbFZPUzdXR1VKZ0E0d3BQTmVEaXR3WXdDSmdFT1daSWpyUUE5eW1XZDdkejkrMGRqY2dLdDVHTCtrQjdxeFozbDNVSFl1N0lmSEU1REhCUUhDdFRveVdzQ0NNd0pnSXlKVS9lQUpIc2t1dzNXWnZ6SnltTjltTzdyY0k4UVZWeWdNMVhqemhRaGR2bytmMTVuVllzNzZTU0wra0IvSW5YSmk3bS8wRUE4RzFlbmRWZ1hOakJHcEFvSldZM240WTYyZUhEby9EMkUwSGxlNk13RHl1L3FMRS91WkVGSzE0RzcyaWwveDNoYmlXbEdFeFpPdjdSQlMzU2lFbUdBaXUxU29ybW5reEFpZUNBTFN3OHZuUndNeDNqSEVKVEREOVpNWXkyYVhSYU9QeVJKUzdlQnR0dWd4dHMyWTlNeGtucE80eW9CTU1CTmZxWGRZRnpvNFJxQjRCZFdGQWFPczZ4NThyb25Vd3E2ZVk3ZEpvMUwxQnFVN0VYN3lOYnFvcDVzaXVXYy9kT1JIWlR6alRDUWFDYS9XRWRZT3pad1FxUUtBcGg3eG1VUytYNFU3dG55dHFmRlErL1Z4SkpvVmdUUiswc2t1ajBXQjlJcVFyM0VZM1RPM2FOZXRMZWdQWitFVTZaVFVLQmEwSmlQRWhkRkpPU3EwNklyR1RFV0FFQ2lKd2IySjU5UXBsWHVyWjJ1OVZnT1ZTZU9yYUhMejRNbHhDNnNleFh0OFQ2eWg0ZjF0NWQ4M1NhTlRzSTVKeW52Y0VNZnUxeDQ4L1FBbnoyK2psVnlIWkZ2WFhNNXcxNjlreFRraGhpSkt6YTNYVnFDd0FyVVhxUjRYMGVtb0N3cHRYSEhqcWF6VzdhQnpEQ0RBQ3VRZ3N4WVpPSEsvbVVpWUVyYTFBd25ISjZyVzhnemRpdWFnZngzcDk1L0RVL085ZlUxUnRzelFhL1pBMzRYaUJsNDZIQVFtNzRpWHZhQjN2WWNwOHl4dTFMcnRKbG41VCtadzE2L1BYWFlvd040YW9mc3RMYTVINkE2U3VCNGpNakU5L3JXWVdqU01ZQVVZZ0FJRnVZbnEzQTBnbHlXSDV5Y2ZST2RWcWVlZjFqbDBsQS9WbmlMYjRNNTNYLzZ5T2E3VGVxNTNvM3k2Tm91Q3lucDJRNlloN3hNZWphSGxBaHFjQmx2ZWUyOTR1bDdObVBZNzhHS0xhTFMrdFJlclBLQUtxMVhxQXlNZzVpazUvcldZV2pTTVlBVVlnQUlHTGllVU5OYWh6ZFI4eVdhanpoc29tc1UzVTc4ZHJUaHk5OEQ3eE9oMzV4SkhYV3RtbFVVMVl4ZitzNk9lemFiVGkwMEMwYmdJczczTG5lM3pzblRWclgzUnVXQXFpNWRyV0QwQVdXb3ZVN3hjWDEycE5RUGl6anFha1ZqTkt4OEdNQUNPUWkwQ3hHeVNqcUhNdGwyVXBnaXpMdS95cjkzV08zL2RLeGZ1dFkrVnhVYXlqZE5TUElvMm4wYm9EcHZaenhnUXVDSisxY3BaR1Rjb0tITDJRTHRGOGN1M0ZuNUxycGdJc2I3VHI3VWJzMmpYcnNjcVFnaWpMOGs1T3JkWURSQVo2VTFLckdhWGpZRWFBRWNoSFlEOFo5RzdtVThZVTdlMUF3akhKTWl6dnIzY1NNVjhjczcwMDNzaDdoMXpXUmYxK2tlOUo3c3JvYnVyb2ZYM1RrdzZRLzg3U3FCdGMwajBmdEtQdElJYWowU0Z6NlNHV2Q5RjdkV2picmxtUFZ3QUtVWWJsbmFCYXJRa0lMM3pUVXF2ZXduRWdJOEFJaENCd0tURnBkMEpvZ1dhcEgwZzRKcG5YOGk0UFFNampGLzdSZlVLOFFmTHRoa3FMaEpnam41cWxma1JzUFR2eGlkM2xwdG1kT3llMmJheDJsVndhMVd6SWZ4ZHY1eUt4MnJzVDcwbUd6eTNyZ09RL3hQSkdYYjJmMlUxYmVzMmFRdVMxdkpOVnEvVUE0YUpxM05OU3E2WkE3R0FFR0lIQ0NMUVMwN3RYT0dFdENYeVdkNkVKZHZlUDVlcnFzNXJ5YThJemdSODJKQUllbU9PcVNRVDFFM0xsWFVvTTJMM085VjB0Zlh1R2sySWwvRkMwa3lySHVSUzI2TjJKQitFTDZwTzZobWVRNVQyWHpGU2JSTEdqL0pvMWdjaG5lU2VzVm1zQ0FnTWIrNmFtVmoxbDR5QkdnQkVJUk9Bd3NieG1TQmVZckNZeWorV1ZUZlNUL1NTL3BSWU1kL2ZEREJLUnNOSEJhNmJVVDhpMWR6NFo0ZTdyeitaQitDR1oxcFdrdXlXWFJuVjI2UDllc2pDTklvMm5vWXoreDlaTlVPd0lzcnpMVG85Q0o2OWd6WnBBNUxHOGsxYXJOUUdoTVhYK3A2WlduVEt4a3hGZ0JBb2lNSk5ZWHQvaVpVRk9WWkI3TEc5WGlGdER6UnNNSVp4QjN0VGVBdjhYeVpJbTlXZXd1cEFrMjVXRGJmV2M5K1RmcG5POW1yak1meStzVW9TNHJiZWV1Ymw1cFBSOG43ZWRYak92WU0yYVFPU3h2Qk5YcS9VQTRWYUljazlOclhyS3hrR01BQ01RaXNCT1lucXZodExYU3BlMnZCOEd3M0xONXJuemhWM2hXRUVia2VmYUlGdC9xVDhqL1ZyeThiK2wvK3pFZDhoV0xZZ3F2VFRxc05mT21jQ3pPRDJvd050L3JGSzlQS2xOOUd2djJJRGg3QlhOUHZtL2tON0VWY1dhTllZb2JYa25yMVpyQWdLakRiN3BxZFZVMFRpQUVXQUV3aEZRTjBpU3M2N2g2U3VsVEZuZU9iQWhyckU0SnpwamZTYTRRWlpCcVQrckZDdEMvRHZIOE1ka0crbnA1dkpMbzJrQjFnSjdHUHV4bWYyeGhFRUwyVnpsdWF5WnB5M3ZUSHE2R1lyc0lxN1RGdnJIRUtVczd3VFdhazFBcEZDYm5scE5GWTBER0FGR0lCd0JhSTNsRTN5RFpEam5NU2lwNVcwMGhmaGVsMDhzN2FvYkV1YWVKNHZEMUovRkpiNXE1TGY3S1BvY21iaU81Q3p1VTRpa0NrL285eW1rR1lQbisrTTh2L2tCL1lnajdYcHBYNHVUdHJ4Ukt6V2x2VnZCbWpXR2lGcmVpYXpWZW9EUXlKdi82YWxWVXlSMk1BS013QmdJdEdXN0xjaVptekg0VkpHRVd0N1B3a1FxdHJNRElkSkxrL2xadXd1MWtwcjZzempBWVIxNGpxKzY4WXVwemRVVkxJMjZHY1R1MUdibEZJVU9lSDRpSThZcENsdm5oZjFxZTVxUCttOVhzR2FOSWFLV2R5SnJ0UjRnQ0xiUVI3dERnekw4RTErckdYSnpNQ1BBQ0FRaG9HNlE5SnlWQ1VwZUtSR3h2QXNkSWJaeEJvY2l1TzF5RXpiSm1TTHFkMm1SdXh1YnRhT2hHOWc2ZG4zZ3JtSnBsTEFFbnZvTGhEUW01ZitQOTBzaFVlOGdDclc4NThRVzRWZkptaldDaUZqZXlhelZtb0FnNEU1UnJaS1NzWmNSWUFRS0lRQzNIOFhQdFVLcDZpRW1sbmNYRGhTUmpLQ2ZFRjlUVElKenZIU29RZjNaeVdjU2RIN1VwV2pUaGRBTEZTeU51aGxJZCtpb1BFNzNtYWFnRmpSd3pIcysyVUxtNU41SmhUaVJvVTRFRWJHOGsxbXJOUUZCQUp1aVdpVWxZeThqd0FnVVErQWdOcnkrbHJvWW53cW9zZVdWdDBwZkoxeGhZamQ0TEdpVHpwSjFXT3EzbENuWDBwdWs3VVhibWRlb2xRTmJVbm0vcFZtSTVVTExPWEVjbDhGWG41NTEzb1lnQS9ocTFxd1JSTmp5VG1pdDFnUUUwYWNwcWxWU012WXlBb3hBTVFUVURaSytpd1NMTVNwUGpTM3ZFNTZOWDNDY2Q2dDRQbXZFRGxIL1NJN0x6d1U1WElwNU91eHVWN0EwNm1ZQTdrYmdjdmFqYWgxOGJVekxHKzJRaGQ1cTFxd1JSTmp5VG1xdDFnTUVydFpwcWxWY012WXhBb3hBVVFSNk1LaURaNzFvdXVycGtlVnR0SVQ0Y2lxUDFNcHZpc0lUMENhcm9OVHZTZUlHL1FLMnJFdUNiQWh1MGdBMzhYanU4M2lZbmNVRUJwQTM0cmg1MHJjSVhlZU5Ec2kwQXF4WjAzbUdyTXhIaENPSWtPV2QyRnF0QndpTTBUVFZLaTRaK3hnQlJxQW9Bb2VKNVoyQUd5U1I1UVViUUF5bUxGaG5uQjVDaTl5alFmMFppQzMwM2h2SHdBMk5pRUlRZHAwd000bDQ1SGpPaGQyak1hODdJdlAwOUMrMXhESS96Mnh6dEVJeWdqWHJxem15aFVTN0VDSExPN0cxV2hNUUNLeHBxbFZVTVBZd0FveEFZUVRVRFpMam5OWXBuTmZvQk1ncUZIYURBQUFnQUVsRVFWVHl0dUZJVVpvODBHaWloQXVFRWZVallzZHpxUGRSNzJCc210ZzR3Y0F6UFRaMzJJemozQTBiZVo3VFV4VVg2TEp3cU9XZEpiMEc2SWIxeHhHWXBIRWhRcFozWW11MUppQVFMdE5VcTZoZzdHRUVHSUhpQ093a2c5NWszcko0OHVwU3VKWVhCbWhrWDFTY1R3OHR1WVpsZllsWUYrclA0cklqMU9MM3poMUVzb0hOR3ZSY2JxTDRDandEYk55ek9KN1RmWU0yWGFiSElpYnBZWkg4Q3VVMFF4YVVOOGo0bnRJSCtsMklYTXM3dWJWYUV4QUlyMm1xVlZRdzlqQUNqRUJ4QkdEa0pKOHhqdXNVejJ0a0N0ZnlTcUcyMDlSTmFtTFNKS21RRlRJbXBmNVVBaFhRRXVvRFJ4MThSZFVoN2hMQWxPLzFMQmJqaGdlT1BDOGRYWXR6V0JEbzNCT0UrU3d2N0o3YXBnTEJnRDFob1NKMnlQd0FwUS8wdXhDNWxuZHlhN1VtSUJCZTAxU3JxR0RzWVFRWWdlSUl5SUVJUENkL2c2UnJlZHNnMFRCZGxpYisybCthd0JOeVFNYWsxTzlKRWdlMTFPTHBlV0t3enVFanJ4VXRqYnBTd09qVTlXYTZGOVRRZVA4WW1VK2dUMW5lcHozbjNWMzQ3dE8vL3BPbllXNHRQQTZ1YU0zYWhjaTF2Qk5jcS9VQTRZSTlWYlhxRm96ZGpBQWpNQTRDc2oyRXAvS1JXMUZaSE1zTFF4QTlrNHE0OU1iWUNOWWxKYU4rbElIakdhZzdvM2RKbjJRZVgvQ3hMOGpKSElmRm1NNjUwSkhueHUwK1pQRWg4VHMwSTJwNW9kWFh6eFZFdTRNdURvWHJNaXVaK25BaGNpenZKTmRxUFVDNFdFOVZyYm9GWXpjandBaU1nNERjY0FvUHVpOGltTTh6M3RsNTliY1BnOG1qNVIraHRKOTdpUnF4T1pZWHBuREpydHNrVldzTHBXNzg0SVBIRDMyOUNWcTgvL2hudGVkdnErLzNSRkdQTEpwU2Y1eENGdU9uVm5YaStIODNBV1JSdkJZRnc2ZmU3SWowYWYvOTEwSFNiLzBYWkNTWkpQaXorNDYrTlhiOVdldm9uMkllbzMwWGZYVkJ5aHB6V0dxSjk3MmpKMTZWWXBlMnZNZVBQUERTOXovd1NBZVBjYU1OT3lIUWVNNC9IOEMxWWQvMEp4aUdoUGZ5bTFvdldaZk81WDhnSHRxVGpsR1BDNUZqZVFOcmxkVEZZNTIvMjFlWm5YL3dxczZXMWlMMXgzU0Vrd3pMcXRWUUlDS3VWVjBGL004SU1BSmxFTkEzU1BiSFlQSmMrSVpCUnp3NURFNTZTUGRJd1hEc2pVbHF4L0xDSGxzMEdOUHNPemUwUy80dk5vVjRVSWgzcWJDRm5tanBtV0hvVFd5cllEb21wWDVKOWxoY2pGdERsU1QrbXhHL0JmOUx6ZHNvTkQ2ZGN5MmgwOENCc09SbWFCbi84d0krYWlndnhKNFR4OFV1WlZ6eGpEeEpXUk1Cb29VM1BYNzh2cDlRSHVlUFdsNG5DanQzemFLMSttQ2tMRXY2bnJDRnBqaE9ObWgxeFNPZW5WcVlxVHpBcENBQ1UyMjdVR0cxU3VyaVVYR2t0N3BGVGVPS2FDMVN2NVNJY0lxRnpLclZRQ0M0VmtsVnM1Y1JZQVRHUmVCQU5yY2l0VTBuZ04zenhSRU1PWCtwRTM2dXBuZWJzRjB6bzIzSDh1NkFPSDFDS0wzL2F0VUpYT3lJMXd5alp4aERjSEJuT0tQbnFOdG16QXlXM1ZnQm1aajZaZGl2aU9NZmlScHR2YVZLQnNIellYSDdoUzhTeCt1eHgvblJaM21pNWM3eEF5Lzk0QWMvK01DREhYendTQkxQaUJjUEd3UFpmMmkrYWhWbWhHODRISEtjQjhZY0drSlQxblVUTk1vUmJIbFhUSm1mRUs5K0FNb0M0MkpQNG8yamI0bStUczZ5eng1L1BYUkc3b3pLVzhZWmlKRGxEYXBWWFJmcUl4NUw0dE13TUUvQWd6MWlldkdmMWlMMVN5RTBKN3czSUtOV0E0SGdXcFhJOHNNSU1BSVZJS0ErOGtxL1Q1RFArVkZsbHk1aDR6WWk0V0xLcUd5WTJ4bXQ1WVhMSzhoeEZ3L0w1YVo0blF6K3JCb0lMY2oxVm0xbWUrWno5VkE0bEpqNklmSlB4VEVralpaN1pweWNwUGlsRjNWZS94M0liTWZoWm1DZFVHWDhEbVNEZng1a201ZDlqVzlPbFRzam1RenUyaWxnUmFYTCtwZDIwRGNpdldlSFZSYjF1U0NHbCtJTFROb0F6ODUxNkZQMGNxdmJnY2lPZVlOcVZkZUY1ckFMQzg4ckNqejVZYTByU1Vsb0xWSS9VR2xPWWJVYUJrVEV0WnFsU1J6T0NEQUNSUkVBT3lVZjFhb0ZwN2JuVkFiUUlBYzk1OGlpYXdRREdtMGFyZVdWZzV2Y1plY05jWHRWNWdsenZqZmsvd1ZwNmxwcWtycG5kbWpORWh0Ty9YSjBLbDRnR1VUMzZoSHpCMkp2MXMrTzJNcUtzdUZ6eDBQcDZZaTlMbUFEdDJQbmxzZW1iYVpHblJ2aVNWVFc2T0sySmZlNFVndzhOSEhRUEw2VU9vT3NHNjhIWEJCZm1wTzlpSUZJVlNKTjUwQmtMVzlJclVKZHZEZG1wdXVpc3g1RjU5U2VObWw1NDZxV24yYkVzd3pVWDdoV3c0RGdXcVUxelg1R2dCRVlHNEZEYU5MZ3dlZFc4N2tObEtWYS9tbTdscGVUcW8wYlRLQmVnNHhqcXdLcmczcUJVWjc3ek52RkRLT2M3U1N6aldSWmRDQzlRbGxGc09kcUNIOUJPeExpaVBybEVGT2RFb2F0dlh1U2FrSGFsK3hua0JxU2VtZzNrc1hyZ2ZoZU9VRzZEeWQ2UEVRWlFSMjZ4bTNMdXArVU5kb0ZjejdpQ2JhODBDVVl3VVpGelNTOWlFdmlhQmRxQlZEU3lHY21kU0N5bGpla1ZrMWRnQW5lQS9hWEpHd3JxbnNBWVJvWldvdlVYN2hXZzRDSXVGWXpxNXdqR0lFempFRGozUi9OZW9ZallKR05LVHdwcXpnaUNVVEJMcWFyTWNVVHdZZFJHdWtWWVprM3RieTdFTFk1T25NWWVlblo4UXR4dzd3Z3VjQzVsY1I2UTBPcW9sZjBRRmJ4bzM0NUh0MVdjYTBrOWR6bzhXazd0MWNnQmVuSFBOdmkrQTQ0bW9YR3ZHWmtwOFNDc21xN0RkWXJCcXViSUs4SjZIL25PZzNKOE1NNGRKZ1JaWU1QazJWOG9KVTczS0RhYzhlOERrVFc4Z2JVS3RURlpaVnZKKzVEN2NycWhJN2hhaHc2TU5HMEZxbS9jSzBHQWNHMWFwV0NYWXdBSTJBUWNEYW9RdnVJSHJWanhaQWl4eUFoM1VhQmVaNmVObTY5WU1zN3AyY0xIZDR3UEUxOGRzemJCWEd1T2lRZUo1eFF1YTZDd1hrRkRJSTBsN0RSNW1ZUzJ0VEc2aEJmZkFITk9FSEN1YmVwbmNTZFN5eU5KOWM0YUo5Y2l1V2p1NmlNTnhST0R0NDdSUzUzaHU0RGxNZDVuTEtDZ1lqalduMG5QdTE4ODNvNnpCc0MvWjYrTjhJTjdGMk5mWExJT1lSWmZmanJ1OUVldHdPUnRid0J0ZXJVeFU1Y0YwMlo5WUhXRURENjIwbHV0QmFwSDc1L2FDWXVnbW8xQ0FpdVZVOWRjeEFqd0FoQUc1WDE2QkdpRnlRNUVRZ1AzZ1hxcGJTQk1ENUpMaTJVRnlSNDU0WS84NHBQdkY5ZFI2R1NYU0MzVXNqZ2kzcXAwVnJlSG5Ec3F5UVpmMjA3V0FOcnRBVUhOZVhvQ0dRQ3Azelc5TUxxQVNrVjljTk1yaEgrTUJGbGR5dG1rZld6U3pqNjZEWVVDeER6TXNRM2pjbndFWk13NkQ2c282Q3VMU3RndlFWeEMvUnNGcUl2NElIelArdDU1RE1xTThCWktoR1lQelVDWC82R3Q3M29nV3UrNUE1RTF2TDJSRjZ0UWc2bUxtQzJRSjdnV2dYMkE2MGhEZE1obzdWSS9ZVnJOUVNJaUd2VlY5a2N4Z2ljZVFUbVlYQ1Y4YnhzRkRqU2VNcG5PSXFJeEcyb1ZWRTUwUFRPRGNkTW4wS3A5ajIyM1h3N3lGaGVhR0QxS0FlbGRqeVFwMkVGd3hYSVpiQU4wVEFlazRZT25qa2R2MEZHcU5RUG5aWDFPQVg4UVBJOStPdmUwQUhlLzBOdDFMMnhTYURjR0NTZlFXSnNQa3VtdkpQSWpGOFlXL2JkS0xlc01IcUd6YjdSbkp6Q3J1S0JPcnFheHlmZXVnWkUwSzM1TXZ3dDYyczE1U3l3M2t0T2VEZ1FHY3NiVUt0dVhleEwxdkV5TDVSWmR4dTd1cTVvTFZLL3l5bW9Wa09BaUxoV1NUMnpseEZnQkVvaHNDRWJVYjhCemVBTGd3UTFueWViMUd1V2FrWmZOTlM0cjJNbWYxVjBjOHZTR1ZkSERhR001UVhXbXJjaElvNG56T0EydnRvQ0pwQTdmU0NCQm5jdm9WeVExbGcrWGUxSXZOUVBMYTRkUDhKd1RocmRtSlVpOS95dDZER2ZKMDRGTFdxZVRkV0YrTWdRRVQvUDNMQ0ZnaE1Qak5jY09PTmx6aTFEMW94dCtBVnBBaXQ1QWdiaisxdEpUb0RPVGVsYStyZUpQM3I2ZzFCUnlvMy9ISWlNNWMydjFlV09VeGU3Y2w0OUxpZjBQR1J2UXo2N0dwbnFhelVBQ0s1VjlhWW1sY0cvakFBalVCWUJXRXFVVDRHaEZFeFE2L1p3UTd6QnliOXRCNWxnazY4N01WRkREMW5jd0doSExid2F5eXNYRkhNazZUa2pWV2pTYjhHOHBPUTVzSlpBTC9nTzdBUm1uQ3Z4dzBrVk0zaUdnYktjeTEzU1pqT21ULytzNUhVTDFLS3pUT252UXNDc2FqL05WNGZBMkhLbzNmTGZMU3QwSEtSMEIxc3lvb3FIMUpDUFpieldDaEVyYWRxMURDZ2NpSXpsemE5VlZCZTcwaFR1U2xNUGVNUVdQeFpCQ1VocUVTcmVURk5MQ3NRcHJGYlRoVk5aMmI5NEs0SDBjcTFhVU5qRkNEQUM0eU9nTDBMc0I3T0FVZktXSW03OEp6ZFZ4NW95c0x4WDNhanoxcVkxcnBtSXJockFHY3NMVGEzbFljaGNCd3lETEN1WWJYNHlPaCtiNm80ZGpyYTJrZ1E3YXJlelRrNzhNRXBXaEVDUXJEUE9raTFZT3FYK2Q4eUtEcUwvSzhvT3dJamF4d3ptUDlkcEV1dUhYdENxOWNuSmZGdldxQjJiNWVZVmg2Q1VNOERnNkg3QUlkMzU1YXltRXhrY2lJemx6YTlWVkJmN2N1R2dmUU1ZQTFyYml2ODVqUVNwUmRoUWxleHBWM1NJVTFpdEJnREJ0YXBtdVJUSy9NY0lNQUpsRVlBaGhuem9oMTZ6MlhiUzdYQkNMT3p3QTR4RzMrVnd6aDdYMmJBV2FlTm1RbU1zTDB4cmtpbGlsNGwwdzREYnBvZkIxRkcwOU4wUTdNeExScjF0U1JqUk5wbjZXMjR4d0laREwrQVFOZUlKRi9kM0pmLzQxYVdyU1lLRW9aczRkcStRVVMwbUlKWVhsVldlRE83RG1hVlZuR1I4WDhBS3d5Y1Y5emhybk5PQnhNdnpPQkFaeTV0ZnE2Z3VOcVJrSHhvQzh3T3poQkJkMU5PZHhOSldVS3NCUUhDdEZqeDM2TkVNRG1JRUdBRVhBUmdZeUNlNFV5dnAvYzMvUUMrMXltMU9lQmx3elV3Sk5zeW1HVmlKM1V3RVFaWjN0UFdEWnRtd2tybW9GZ0ZzbHJMaXNGaTdubkJ0NHRGUWhQMXlDblNZRU1Kdllya0hOMHlBMTVHY0gvWkcwVUJub3RTTnVtUW02dDFRN1FZVDVTS0x5cHFZb1VzNWMvR2FVOEIvY213MmdCQk41V3Y2cnNWYkI4WC9Ea1RJOG82c1ZWd1hYV01LZDZ3VzZjMWVwQmJsNW5HWE5lWVVWcXNGZ09CYVJaWE5Ia2FBRVJnZmdTYllJSGo2Z1J4Z0NqRERTaS85UzhQaUlxSFp2NjZqNUlYRyt0R1d6bGhlZVV1Z3NhQ2FDdjIzVExNTXdXQ3BsQ2dyemgwVTJxRDJDQ3ZzaHdHbDA0K0hOdnJ6TUtBY29yeFNIc2VzcE9KSUFMQTNSWGFqUHVLYVZqZEN1cUg0YmhBcXE3Uzg2OUdoN1hhNGxPTzRDeGljbG9iWjV0UHpGdzhtaVBXME1NQ3BoTTJ0VlZ3WFRRT2RzK2l2NTNzalhJdHlMZHhWR013cHJGWUxBTUcxYWpXQVhZd0FJMUFLQVhVSngxNGdrMTEzdmpjcnpRbzVmek80cWlsbm5aam1laEpxTEMrMGJNN2lxMDRDOXhZT2xSdVdUNTBGWk9nRXFGTW4rN2JuWUxaSjRUYVp0dEdINkhJcDJLdjFoV2crYjBBSjRsbVpScnZXWERsSGs5cFliSGx4V1NQQS9VcTBjOE5TbDNTMWtNa2F4UXdXN2UxaWdTTE1LcDREa2JHOHViV0s2NktqRDRpNU0vWm1aMW4xdFJvT1JNUzFPa3BQT0k0UllBUUtJQUFqQTNqc1NEUW5hZGVkNzgyaXBjdUE5dWFsRldlQlVNK3RHc3NyUjBlYkhwN3hmaHNaTHFlNnJ4a0NhTEdWc2R5eFE2M3p1aVNqMitnMldsRUd5L3ZGYURkdlFPa002SXdNR1k1OTJ4WElvUEFFWTh1THl5b3Q3OVdGdkZHNWgybFdVUGhRejdXQWlodm9UTi9MMklISVdON2NXa1YxSVRzY1NmOENsaEMyZENidGJlV3F2bGJEZ1VqVzJyVklvZi9UVmF1aHBXWTZSb0FSeUVHZ0MyMWR4dVNoSjJYTGFRODkwVWxRRjYyK3dhRWlRN2xyaDFwTGVyclhXRjVvYS9XRkdDYUJkUFRXbFJlR1QyWTJNLzRjZ1RvWVpFd3dURUhyczBKNEJaQ3VDT0ppeEpaWEg2SlJlVVdwczdjWDNBbHFUZVgvSDRRUGp5MER2TTZMeXhwYlhuTzZ4YVlaMjlYeDluRjg3RHlybTdEQ3Z1b2poZGxtWGFsMnRqbTNWbEZkZ0owWDZ6SHZGVzJDd2FlblI4aTZiaFcxR2c2RWUzYk5XM3B2NEhUVnFyZUlITWdJTUFMRkVaQmpraU4vUTVwbUpvY2syK2xnRXRMRXpicTVpVUJheTh1YTlwS2V3elNXVjU0L01kR2FUSDZGUUV1M1p1YVhaZXhBRDcraHRYNUtrNi9vSFRjamQ4SENES3FiRTVUcWl6UEdaaVNzWU16WjEweVRmOGVzNElpMHo3TTBtaWFpSVdDaWRFRWhDcGRWM2h0MWRXT1RKaG5mSDI1d29BdHduZVNUL2phZkluQWdNbVBldkZyRmRTR3BoekczZldkK3d3QlRmYTJHQXdHZm9zelk0a0RnUWQ3cHFsVlVOUFl3QW96QStBaElZL3JHME9SeWJubzlsOWdaclVqYU9XdlUyamIxQlcwdGplV1ZFNnkwa1lma3lWV0NrdEV1V21UdWFHb1lWbXpKYVBuc1gwNys2WGtUN0lkQmJ2SUZnb1JZV3Q1RGNrNEdWcEhYRlN2MTV4eFd4UkVwSHhnVDNhMUl4V1VINERZYWwxVmEzcCtrWFlGc1Z2a3hHcnQ4eXJYMG9tN3FDMEdhaXdPUnNieDV0WXJyd3U3Z2E5cjVqVVY5aXlTdVJjZ1ZXV0xNQ1hwc0liVWFEZ1RYcXE1bS9tY0VHSUh5Q0RSVG83dHNubkl5OEZwMmRCSURMZUNlU3pOdkdzNm9heWVlTjdZVWpiRzhrcmtPZE5Ldkdac0l3eURqaHR1cnRQVmNjU3o5enJwS09SQmZjWGpJRWJMamx6bjFiYlJzbzN2YjFpOWR3SFJJUTJ3NWNBejFBWHNySjQzTTlNTndiMmdqVVZuanF5VGZlc3ZFWm4rendKRGtPTkNZZnlRdENOSW5CTHRacDZOVzlKNDNPVk9oOE02clZWd1h1Nlp6NVN3aHpPc2xCRnlMSUZYNVdnMEhnbXVWcUFGN0dZRXpqOEI0MytlTllZTkZPOU93NWVJb0J6QWhSS3N1a2JrSEFjWW8xbm9ZVTJjc0x3d3E3REt3WmRBMTQrQzJHeTlGR2NaVXU0NmxOL09TWFdMOGtKOFVBekkrdHVQeUpPZjAyZHMxWVlXMzB2bGNZRVAxcExjdk9pTU1LcUp2bzFCWjQ4bm56cWFKUFlTeTUvZUFESG5hQVNYZVRvZDZRd1pvRWp3bWFXY1Z6NEhJV042OFdzVjFBY1ZPTERaMHJQUXRwWkZaUW9DZUcrN1NJRC9tQk5zTEFtcTFBQkJjcTE3OTRFQkc0T3dpTU83M2VTVmlNS2E1R293Y3REN1VSTW0walI5NjVMZXRzZFhMZ0wvWCtvMlk4UVU3VnV5WmhuUFJtQmxqZWVGMHBxZEpieGpDQ0l6QVpzeFIvc0Q2dE9JTHJiWE9mTVprdFc4YjdqZ0o4cE5pU09Qd2xHR3NIS216dDg2SGVDZ3Q4Y1BTNkNZSmlxSm5QUDc2ajZjQzNRQVlVKzFaUHlwcmJIa2RVNXY5elFMTFlLUUxSdm1obGQ1SzE3aGF4MTk2NTIzQ3hJSElXTjY4V3NWMTBkTmpVRENqcHZleWNWa1hCdFVpQkNJLzVpUXRiMzZ0RmdDQ2ExWFhBdjh6QW94QWpNQUJORElaanpGRkdWREIyQ0owS0FjY1lGem1ZOWcrZnBFemNGYkxnSStLbDNTdXkxeFhqTEZ1MkRIdEJSTm9MVzlia0NHTlREMXJNK3k2aTNLN3BsM2RzYmJCZnR4KzF4Rklza0YrS0lhN1dVYTIwY1NHeUNUa29kK0NKZEdPZDgxTWY4OXM2K0R6NHVHZVdOYyszei9VaEJPUHlocGJYclIwdklZSzRHTTNNZ3pXNjUyOFJwRUNObmRVL0RkcXVxUjRDNzJqKzEwVUlkYUJ5RnJlOXVoYVJYVWhseEN1eGRuQXF2ZW16cytlU2tPMUNOSElqemhCZHhCNDVkWnFPQkRSR3RlcXJoRCtad1FZQVluQXVOL25oYVJQdU5Zc0YwMFlpWGpzOU94eEgrWUIrenAxc2d4NC92aEtkQmpmc3J4aUpxZ3Yya0ZJMTF6QWJDMHZUS0xxVmw3emlxS05aUFpSQmtBYnZtMGlkb3luWjNzREI5ZDEvQnJaNUlUOHRCaitrYnhtcGY3M1BkMENRbUlvOWVoMTdhYW1hTDRCdWkxbXhLOUQzWCt3Rkk2aFFHV05sNTAzWFdKVUhEY2l6QTNqNjM0d3BacjFOWWZEd0R6dVFlTDJhMkF4OXdyaTRrQmtMVzlPcmFLNkFIdXI5QXVtTkM0cjNrdld2dE5pSXovaUJHbERhalVjQ0RrNXRKZElkSFpyVmRVSS96RUNqRUE1QkJvdGNid2F6Z0lhcXJSdGpIb3ZrRnVBdGpTYlpCbXcrWFl3TlhHYnVTS0dLcXByek9HU25VdTBsaGMyS1R2bmRaTTA3aGNHTjh5b0l4blJLTUU3VnFibW5zb0pka2hoUVpGL2hoU0RlRFVQL045V0s1QTQxT2NibU9udjluVVZmL0hKVmJCVHFkS2gxRTdwb01PQmZITEQxdzJYbUY1VzRzWUZ1TUZJRFFQSWdBU21jTldzNzNsdEFDRXhJRDk3YXhXNlc3cDhDVE1ISW10NWMyb1YxUVdNSzFWdXNNbFpGM2hXbVg3SUE5VWk5U05PRUJsU3ErRkFSRnlyU1NYekx5UEFDSlJHQUlZV2RreVp6dzJXeFZ5RHRoRHZ6WXIzTHE5WlBqdlNDRDhieHJUN3lUVHdCVDB5Z3FaUnp6SGZhOXBWMktTc0YvU0FlMm9vZHM0Wll4L2ExbGpPZSt0UnMzV1oyem5rWjQyMG9VaEtoZnlrR05CR282bGNQdzRETzFYdUo0RHV3RWZqR0xzMDJycWlTSGN1eDUyRllWWktHZDV5N1poYlZvZ0R5M3ZWVGR2TkY4WWxwKzcvbjcyM0Q1STFxK3M4bjZ6WFd5KzM2am8wRFFPeVZST05oR0RNMUZWYWJCZkdMS0J0VVJuekVyUFRTQkJhVjVxWHdBYnl6ckFqNFJpWWhUaE8rRWJkRUlLZFdZeXQwdTVWSXd5M0xxUFRvcUtac3pEdUJqWlRGekY4Q1pITTFaNWVGMldxNFJiWnQvdlNuUDJkOHp6blBPZjhudk5rbmllZmZLb3E2MzZmUHpMUCsvbWR6em5QODN2TzYwUDZsRHRsN0YvZmtVN3A3T2FNNW4xT3ZrSFUycGNpZWcvYmxHSE1aU0ZLTmUrUVduWHFvcVhYcThzQ2EzWUhteVlEcHhiSjFiRTdLWkZuU0syR2dFQ3RQbUVxQUFZUUFJRnhFTmpKNnJxQnlUYlRrVjBLOTdqU3ZBZXZKT05oT3BUYUZOdlJpcHliMjRrREwrbnU4QVpwMWowS1M4L3RobGtVWldsZWltQXJIeFd5ZmszOXFSL3FCMjFyMjFwcVRyOE12SlN1MHA1bUhVelg3aFlqNkJrZDFabWEwWkpZL3kzeGRyTFJhR3d5Tjcyc3h4T1c1VmtscEJrNmFlQlAzMk5abEhOZGM1STJLdXRGNVJyL2tDSzZZbG1qZGdhVTdUdlVyQmZCRFFnNEwvcFh5WHZYeUhHZ1B5VTVKMGVFSC9zcVRYSVl2eVFkQzFHcWVZZlZxdlZ4WlJwdzF5OWFWUDcxSk5XMk5zaXZaTGpEQnE1OWhGb05BRUU5KytCYVhmN3N6eVZDbTc4elZhdW1WRENBQUFpVUlFQ0RiYW15Q2ttbmEzcXRGTHFtVmxEVm12SUp2Vy82dktSZzFxTVAwNE9aeHVlZWttbE9KLzFreXF5ZWhIcmNkRmlsb3RKOVhubGVSRHF5S0tOR1MvYnhXdFJCTWRxb25RclNObVhZMzFTUjVFODhKR3Fzek80VUkzcSsyNU5QSXptbVp0cE5kOXhUUzdMRWg4Uk1CZ2FXZERmeFRnbUN1b2c5RTVqQzhuNTJQRXFmaEtCRU5rMWc2bUZhM1gzcHpCUnhHakxNTktjbHpBL2VpdCtDdWlaajZ1VEcxeUh4WG1oMjFFaTByUHIwc2hCWm1uZElyWGIxZTRwYXI3NlpwRWFETWV1eGNWR1BrNUIxN0xVYUFLSklyUkswSzBrQjlOK1pxbFZkS1B5REFBaVVJYkNmZlZJTVRvNmVvbW1BTzVSYW5GZmRsSFNna2NhVWU4dXF2L1NzbzQ0TVRFcEVQbzVXNm5TbVVOeVJtckxQN0xNMEw2MDAxYjFFR1pIaXRHVi9XbCtrMDU5SXpQUTROQWR2N1dnZHRxTGVBZUlRMVBGMHRJSnJkNHF4MEV5N1dqcXI3RC8xeC9heXJvNExwU3JwVUhjdDBiam12TWZXTnJrVGh6VDRBWVhkUzYzU3RCdS9xTVNPVmxuSjRjTVVlanYyVUw4RXFtTlpDeHZYK0J0T0pnWEtYOEVtTnBlVVozcTg1Z2E5UGgzSWJtQ3QvbG9ubm8zSTByeERhcFdvNlZSYW90OUx6TlNmbG8yR3JzZlY2MXRzZG10UkRTOVl0V3lsUkY0a3VlNUF4NUY5djhOQnlOZkIwRnFsa21iQW5xbGE5U0dFR3dpQVFFRUM2YmhvYUVSNklIWjAyT1dtVW90elg1TU82U1NsbkFiYytENGRpUDdwZVhUcmw2TG43VkFuaW1ZTmIvNVM5QXNOS3hXN3p4dHRDV0dyMm1qRDd2TEs0V3ZabFpiWGdUanFLUVA5N09zbjdGTFMxVlFlcHMrVUJIUHN0T3FuazdqVEl0MG5XMnBTK055NmR2THR2U1ZXUGUyZjg3OFJ6Mk52NlNWZkt5YVRwb3pxVEVvU0RUNWd2R3I2N2pMOXVpbXI3T3E5Snc3OUU5S0hMbnJ4dUJDYlJ2dmRKZVU1K0tMM0o5bnBudTNyUG05NnZDYk40MCtsOUsxa2JFU1c1aDFTcTJtVG9vWmkyZzBORUd6SFNiZXZXMWs0dFVqdWpuMkVXaDBPUXE1MWs3M3VrRnFsb3FpV1pBbE1FOWIycU5LRTE2cGRNSmhCQUFSR0pQQjQ1dWsvTEtGYU14M3czWXBuTTZmMktCSjFkNUl1Q25YNWJqNlhWdkphRnoyUDFOWHZrY2FJTDJ1azFlcnp5bTdoTFN2cXMvVFROMG5zVGowd1NjL2xqNW9NVnJVYTJybG0zS1RtMnJac3pHNFg0eVA5enBwNnRwb0RHN3g3YjZmWUZLT1RlR3pwcXM3dWl2akdSTXc3VENsZklnT3M2YjY1dERTSUE5TiswL29OUXZwSHBxelVmV3UvZy9odVJwRTVLQ1JrZWxLbGt2T3pZVThwZThOUVRjak83dUdYZCtJS3J6V3U2SEJOOGI2ZGI5WVcrOTlHWkd2ZXdiV2Exc1crWGZsNmxmTzVXM1lXNDY3VjRTQ2lBclZLTDVhWjk3TXpWYXQyVmNBTUFpQXdHb0dDVzRwVUpnZG1PTzJUUnRlU0I2bkNUaUxFb1RpeWZjaTFKUjlJZEwxTG5XNmdqQmVUd1BSbmExNFo5QjNHYTdacGR4ZkltVHBGNjhxM3BWV3d0TkhrSCtrSTZnZzZJOVV0cGx4Y2UzcjQwZCtTaHFiT1VpK0ttbnN5RmJxOGUyL1BPWG94RHNoK3Q5UTg5UFJOR3FtOVFGNjF4cllUd05ydEtsOEV6SmkwRGtScm1yU1Ivb25vWG14ZGtXZHVxaG55T1QwTHpuZlhXUEdDakR2c3RTUWJpYURLRjZ2NjltRThEWCtIR2JtbDBqWE1LNFVUMFVaa2E5NGh0WHFROUFycHRjeHFGbHZKa0gxTEwreFNXYm0xS0p2V1pVdUU0clU2SElUc3NaTllRYlZLN1VnUHpodXB6bFN0bWxMQkFBSWdNRElCZWxBOFZUU3lVYkhmSlA3QWltdk5ZY3JSdVg5MTFmS2o3cHU2NUJ3ZWVjb3I3aTNIWVJ6TksyZktQcERFZlU3ekZzVndydVRSK2tIUjM3UGM2Nm9ZdFIwelZDbjlEbGlYMHJXYllueENmRnl0T2w2UHpJY2QvSHR2NTV4UlF5djMxSGdvdnBNc081djBzTjRtd3gvYXBTUjdPaFZPRmduQ0hod25KeXA3ai83MHBSWDFjdjFXUjY0ZHA3Y1F1VGRKWGJ2bS9TZHhLUGpYVE41ZzhxT3RpS05MdEhyNWlONXJwTTVkYnVxc0l6a08vVjB2OXNXMEVUbWFkM0N0SnU4WUMzWHh3MWFxMURobEkzcnVVYzl5SEh1dERnZEI1SU5yVmFMaDYvRE9WSzNhVlFFekNJREFhQVM2YVVjMVBJRS9GRGZwaWZoZjZ1SjM3VGpXSENhbFNndWwvc0x5bFE5ZXVxU21Ub2FicjF1K2p1YU4vb1lDZmt1UHZGZnVFa2Q3VmpCbFhHNktuNDVxbjJDUE41cGVlMTIwY3I4OVRpMTN3T29PWXB3SXM4ZkYrT3U2Vkx4U0Q3NXlwYTA3Vi82OXQ3dnBFdXc0d2V6dnJHVHlNRTFOejR1YkYyb1BzWjQvRFRCZlMrT1FZdW1iYm1UaWJIcTV5cTdLS2pGSXhVdjY3dWpDMzVsT3ZiTmdOb2xkNEk4bVpDOE1DNzUxYXk5YWJOQ3NlMHU4TDNwZVBlM2x5bkZvSWQ1SmpZQmZOaUpIOHc2cFZWVVhYMTluYnlJNzRpc1hvdi9XVEdjVlpIYXNGcm05YUsyR2dDaFNxM1VobXRzTXkxbXFWVlkwV0VFQUJJb1RvQUZGTnBvYmxNYVdFUGMyUmQvZHVMaW1sL1BLR2N5TFg2QW5rSzFjNWRKYzhSYVYrb3VrMFZrUzYycmU2Q1BrMzcvbnIxNU9XYXhuNVNITi9XYnFVNy9POVhraHVUWlpjSHZvVTRibTlsWmNqUGdOZ1RvckRhMjRQWHR2WmZ3dFcyOUtCOC8xSzZMZklEMFZSUzhTUjgxWXA2ZWhhS3IyVW1xTDNuajBPbWNHazd6WTBDZVY5ZWcrbytNMmFCRGZhS0c2blBXbG5tam1td1hTZGZnMW0xa0hsSTJ6MkNUU04wbEJUelhGZmJIMmp3UE5pQnNyRDJVNjdOTFBSdVJxM2lHMVNtdWFHMEo4SjJWbVhWTjB2TnA5NGsyV0N4bDVMWEo3d1ZvTkFSRVZxTlhaOW5ldVhYTWxQbE8xeW9vR0t3aUFRSEVDKzY1NkRFN2cwNzhsdnZmZlhuV0Q3NXR4YTZWZ2Fza2hHanJRWFkwMy8weHNydjN6NXBzL3A1M1ZQOU84MGFlYnBIdnBlaHZMSW82MCtKZk4vcmRsZkQ1OWQvUFZlMC9ZK3ZJQUFDQUFTVVJCVkU2cU5IWnJ6NXJLc1Z6WEhxbGk5SkpJejNua3dmWEVtTjE3cXp6cVF3ZG9LZGl2UFhJVXEvSzdtZy9Zdlg2WkFnMnFNcm01NWowUWwyVkFjeTMvWmVQb1l6K1lXR3MvOXRiL2FIemltdk44czhDRUdHaVlEbm5sV3Z6WjVqOVRBays5clA5UExjblZTOVp6blRuWkpETWJFZE84UTJyMU54NFJEL3dvRjNuNXMvY2QvWS9Na2RjaXR4ZXMxU0FReFdwMTlSb1QrU3pWS2lzYXJDQUFBb1VKMEVnYm00Z3NuRVFhWWNmc3RJMFZEQTFKN3FXK0EwMWM4MFlyMzM5M3MvK3hOd3lNRk9EWkZCMG5GTGM3bnBhbHRVMFdhOTQ2OXFJWGlndFdvQkdNTkNidXhxcHgvSFBpcTI2SVBCdFYzUjc1ZWI1WmtCZkRkVjhiUG5MdVJyQnQ4VXRXVnp4dE8wcXpnNGhyM3ROWnE2VkFxUEpuYW5YdEl1TnlsbXFWRlExV0VBQ0J3Z1JvM2RObTRVaDVFZExOUm9uT0VtcVJVVjV3MnoyamVXM1BFdVlXazREYjg1TE83cjJWSVdmWkxHUmU3SHozT2Y2aXMvQU1DMHpUdzh3bHgwcnpCUFFhNFB0bVFVNEU1cnpsekFVd3oySFdlS0hZYWxaV0IxRkc4dzVMTnRDZjF5SzM1eVhqcjlWU0lGUldtVnJkdmM1RU9FdTF5b29HS3dpQVFHRUNOSTFXc2hlWFprazdUUzRsTnBvR2xLYTJuQlpkY0NaMDArQ09xU3JOdTJhNjRYRjIzTzRJWVZsZUlzM08zbHZwTUdPRzA2VnRsT3N3blFxUG95L3FzeVYxYXRScDFNYkIvL25mTEJnY1QvczIrTGkzOWdqNXAzbDhDcllrNUZqNWh6cFdEQWRSVlpxWDF5SzNXL0k0Um4rdGxnS2gwcy9VNnI2K0VYVDJaNmxXZFpud0R3SWdNQ0lCV2x6NzFJaFJzOUZvaGRMVnhEVlphOVdXeitkeklhT25WV25lYzJ3OGxOdXpwYkJjOUpZZTQzUVlzTURLQlBZYU5qanY4eGs2TzRGRDlIT3l3K245Wm9FM1orNjRvclFtZHcyMGt5S1J1bVZKdldEdGRLeFlEcUtxTkMrdlJXNjM1TWthZWEyV0FoRW5uNm5WYm9mbmU0WnFsUmNOZGhBQWdZSUV1dUV6c2NOVHRtYTdrclZXNnZEOHVTZUdSM1ZQMGdnSUh4cUVQMWE1ZldBNlhkWmhqcnBzMW5oZ2JLOW5PaFdlZUdmcE9MckxtMGpzS0RmMytyOVpNQ0JTNm5VK2RENDVqWktha29WaThhY0dtcW03M0svY1NhMVZhVjVlaTl5ZVN1QXg4Vm90QlNKT1AxT3JEaElWNWd6VnFvY3BuRUFBQkFvUW9LbENQdGhaSURZUGFzMTJ0V0tkcFhwR0I5czhvTWRlVlorWE5JSHVoOGU1Y3J0SEZ1UFVZRjNjR3Ara05TR0REZWxVZUJKbDl4cVBlNTUzaTNtQXhKNzd6WUtjOE14NVRZMFhNOGRRSysxMWtrRlhaZk5adHVlbFhVUlZhZDZ4MW1vcEVERXdYcXNMY2hEZXZjNVFyYm9GZ3cwRVFLQW9nWU1SdHhUNTg3Rm11OVF3c3p6S2ZvL09IblJWbno5dVpacVhQMWU1M1MrT2NxMmw4OVp4cVBsQW5aaWZwalVWbmdUcXJ2UFFydkxpdnFsOUorK2JCV21RUWFZV2V5VVpGRGJqRnc4engwZFlUTnZ6RlM2aXlqUXZyMFZ1endpY09tUnF0UlFJbFc2bVZzOW50OGlmb1ZwTldjSUVBaUF3QW9HeGJpbVNaMENaWjNDaXMrVGFsUVhyeTZyNU1sYW1lVjFWSU0vUE1rTG1TeFA3WlBiZXJyR0Ywc01TeVBwYlUrR3haeTA3TGtublJZVzhxMFM1M3l6SVp1dHhxV1dYSlh0QzVUbXB6bTZ5NG14MzB3cmxJcXBNOC9KYTVIWkxJbTdrdFZvT2hFbzlVNnQzUHNGemxhZUFuWlZhelpZTkxpQUFBZ1VJMEpZaU9oaHdiRmM2MjBVblJYWmtzaTNxODg1a2xoRDVNcXhNODBZTmV6Q1VzdVoybnpTeG16VnZIVHUweXU3bXBkT1gyTUxsOCttQmpFYVFtU0FGbi8vTkFwUFFJTU44bWQyOGRIS3lxdFY1dVg2dDBiSHljUkZWcG5renRUaDZyWllEb1lxZXFkWHVGUXRKWWp3N3Rab3RHMXhBQUFRS0VLQXRSYjNBNE0rNU5EeGdPdHVWVEFQU1Z4S3VSWFhQVXlpYlZuV2E5eUIrQ1RCWmNydnh5QmlzZVd2bHR4Snk2Rk1tRmNlQkp4a2Q2bk9pcldETFFXdWZxS09WODgwQ0s2bDg0MkhJYVZ5NTBaTjUvRnJ6VmpSdHZ6c3dSTlZwWGw2TDNKNHJlY1Nyb0J3SWxROVBjc1czVSsvczFHbytXL2lBQUFnTUoxQmtTMUZyZTJoNjFtelgrZVFqdEN1Tm81L2lKMFg0MDZsTzg1NFhsNTBzdWQzeGRDeld2TFZ5WDJJTHJwekFZUmFlWk5SZTkwVHNzaU11UFVIVUFWdWtlMzNmTFBBRzU0N3Q3Q0lnSG1TQXZadDhDT0l4OFpybWRTc2NRMVNkNXVXMXlPMldUTXpJcTZBY0NKVTRUM0lwTzgxTDRjNU1yVEtnc0lJQUNCUWlVR0JMVVkxMUhIMzVXTE5kdGZaMkhHTHFaUTkwZkdFemJ0VnAzcWpCZEQrM1oyVFJEdGE4dFhMYThIVmxkT0N3ZjU3a2VYNTJwRXBtSnVSMHFmeHZGb1NJTWlVOG5lMlFpSEdZNStzaC9MdmUrZ283RmtOVW5lWWRXNjJXQktFS3oydTFlOUZtb3MxbnBsWjFnZkFQQWlBd0FnSFNsTUZiaXVZRGxrbXBNNVZHa0VORnFWRHpIcktsTGR5ZUszSTZiNjJDMUlJR2dYTlRVeDYwSHRrSnNPSFZmeXNocThEeXYxbmc1SkJqV1F0NGxjcUpPc0NaSTZwUTgvSmE1UFpjS1ZtdGpnTUVxOVVwL3h2YW1hblZYTFR3QUFFUUdFNkF0aFJ0RHc4Vmh6Z00wTkdyWlE0MXJsRHpMckpsWk55ZXl5Q2R0MVpCcHMzWm1Ma3hobnF3WFZ6TDdLVkF4OStuei9zT3UvYVZldlo4czJCWVJPVmZENmpRb0lTY1FCeFJoWnFYMXlLM08zTFpGbGFyNHdEQmF2WGdLVHUvMUh4V2FqVXRFVXdnQUFKRkNkQzBiUGhVWCtOTHc1UG5wL0lOajJHRnFGRHpSbHVzbk54dWlXRWJyWGxyNWR4bG85WjIyRUF6N1dqcDJFRVgvOEMycGViWmdCbmwrQ2dtenpjTDBtVHlUZWREeHJQem8rZjVjRVFWYXQ0eDFlbzRRUEJhL2ZXZW44OVpxVlYvNmVBS0FpQVFRcURJbHFMemc4ODdXbXhzVTQ1MXNSbVNyejlNbFpwM252WHR1ZDB2VVdUTlc4c1FzNE1aNUNSaW5CK1dNNlBUSW1EVVhrWnA2WGxVRXo5amFDaDVQTjhzeUlUME9HeDU1NWM5QVFzNVpSQlZxWGw1TFhKN2p1U3NWa3VDdUMxck5ZY3NuRUVBQkFJSXRNTzNGRVZiZ3cveDM1ZmJiZWhZams1QXRqbEJGc1NYSDMzMDBSSUo1S1NybkZ2MnhoZHk0WFovWExaTGMzKzRNdlNubzF5cFg3UWVSYnVoVThYenlkcmgvQlNUbzVnODN5eklqMk44RnRtN2lQRW9aM0FSVVgzK24rSnI1VkljRkp2WElyZjc0N3ExV2hMRWJWaXJmcXB3QlFFUUNDTkFUNkNjNmFoc2ZPb25aQjB0bDdaY3FqVlRacHBYNm0yNktucE96MHF0WjEzY2JubFpSbmVYNWtLNThka2xkYXBYSXppUkxlL0dGRXM2ZXVoZkphdm5td1ZXb0R6amJ2bUJjMC9TTGlJYXJLK3VSbVh1dkJhNTNTTWhPYm0xV2hMRTdWZXJmcWh3QlFFUUNDVFFVbWNxaHdYZUdxSlVsY3BzbFJxTnJWVHpSdnZzSllQYnZSamNYWnByNVpZa3JRclJvNU1yZ3dkNUYzUFdYaGxKYzc5WllFTGtHMnBqV0N2bVNkMUZWTG5tSFVPdGxnVngrOVdxcDlyaEJBSWdFRXlBdXJGc0NEWS82dER1Y1p1ZTVGUGhXc1dYVTdXYWQrWHpicDdjN3ZvbU5uZVg1bk43M2tDaGprdHlXR0Nqd012SkY0ZmtsL3ZOZ2dDSmFoOElDRlE4aUl1b2VzM0xhNUhidlNWd2FyVXNpTnV2VnIxTTRRZ0NJQkJJb01DV29vV0dHTEoycXRYdjFmU3BSb0g1VDBBd3RrdXpuTVR6NGwzUkM4SmZkb1pudGlwVnVlK2JCY09qM3RZaFVLdTNkZldqOENCd29nU29ROEsyMnVTTFErUFNRMFlucDhXTnV2aU8vQlFtMDRmdDBpeFppTHA0cWJqUks1bUlGVDMzbXdWV0dCaXpCRkNyV1Nad0FRRVFPQjRDZDRSL3BlaGhVcnpEdnRIelVPUEJIejhld1k4dkY3NUxzMlRPaTNmM2Y3dFhNZzA3ZXQ0M0Mrd3dNR2NJb0ZZelNPQUFBaUJ3WEFUQ3R4UXB4UnU4TU9pNDVLODJuMks3Tkt1VkpTOTFQYnJQdjFtUUZ4N3VxRlcwQVJBQWdSTWxRR3VtMVBkVmh3cFJ1MS8yZU9WWFdHK2pxK0F1elpNaGsvZk5ncE9SWmdKeVJhMU9RQ1ZCUkJBNDB3UmE2bHlINFVYOEIzV3Bkd1U3NW45NHZNa09VWFNYNW1TWDluYVJIclY2dTlRMHlna0NwNVJBNEphaUwveEpySGZIdXlqbGxES3h4Q3E2UzlPS0N1T3BKWUJhUGJWVkE4RkE0UFlnRUxDbHFQYUxQOURXZWpjK0xlbjJRQ05MV1hpWDV1MkRab0pMaWxxZDRNcUQ2Q0J3Qmdpc05FWC9QK1Jkdi9pcFgvNkcxLy81STZuV0pWUGdNZjluQUkwcXd0ajMzcDRWTUJOZER0VHFSRmNmaEFlQmlTZEFXNHFLWGVVT1RwdzhYdVBlZXp0NUJNNml4S2pWczFpcktCTUlUQXlCZGpHOUswVEF4M2tucHZBaGdvNTc3MjFJbmdoVE5RSFVhdFdFa1Q0SWdFQStBZHBTVlBEYXprOE1QaUFBQWlBQUFpQUFBa01JdEFycTNWTGYzUjBpQzd4QkFBUkFBQVJBNE13VG9CTUZDbDc5TTg4RUJRUUJFQUFCRUFDQjZnaXNGZFM3QlQ0bldKM1FTQmtFUUFBRVFBQUVKcGJBNDRVMTc5Y210cXdRSE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WUhJSnJIekRlMTkrNzlYSmxSK1Nnd0FJZ0FBSWdNQmtFVGdVZEVIelRsYWxRVm9RQUFFUUFJRUpKdkNzKzBqekZwUC9oVzhyRmg2aFFRQUVRQUFFUUFBRUxBSnI0cFpsRzI2Y0ZhSXpQQlJDZ0FBSWdBQUlnQUFJK0Ftc2lTZjlIam11YzBLczUzakJHUVJBQUFSQUFBUkFZQ2lCQS9IVm9XSHNBS3RDOUd3N3pDQUFBaUFBQWlBQUFrVUl0TVFUUllKSDU4WFRoY0lqTUFpQUFBaUFBQWlBZ0UyZ0xhN1pWbys1NXJwOTZvSnJodzBFUUFBRVFBQUVRS0FBQVNHdURBNzlSZXc2R2d3SXZpQUFBaUFBQWlCUWdNRHlzS1hLZjRzVlZRVndJaWdJZ0FBSWdBQUlEQ0V3TDhUQTBlTVBpb0pybjRma0IyOFFBQUVRQUFFUXVMMEpUSXVqUVFBK0ljUXpBelh6b01qd0F3RVFBQUVRQUFFUTRBUld4VFBjeWJML092VjRvWGd0SURDQ0FBaUFBQWlBUUVrQ3U0TTJDVDBzeEZ0S3BvL29JQUFDSUFBQ0lBQUNOb0V0OFNYYjZwaGZKTVNiSEFkWVFBQUVRQUFFUUFBRVNoS29pMDJad3ZKUDNzcHNMcnBmaU85aHFULzdrUWMvdzV4Z0JRRVFBQUVRQUFFUUtFQkFpT3NVZXFGOTlETDI0WVJhUzRqZlpRbk5pZ2ZhT0xXWlFZRVZCRUFBQkVBQUJBb1FXQkJpajRKdnZTVmFFWmZzZUxXdUVLK3dIYVM1L281b3Z1QXh6endKMkVFQUJFQUFCRURndGlaQTMveWp0Y3ZUTnk5RUxlY1V5UlZTdk4vT3lTemR1RUFLdXMrZFlRY0JFQUFCRUFBQkVBZ2xjRTRxMGxyN1VyUW80Z25mT09MQ2poQWZ5S1N4YzVIQzRsTkZHUzV3QUFFUUFBRVFBSUZnQW5QaVpoUTlSdDhKUENjRTZkWGtXcWdMOFhsdE1mL0xSOVE5WGhsMjJxUUpEZ01JZ0FBSWdBQUlnRUNHd0tINGNyVFE3RVQwOGIvMHd3akxiU0grWlNab2RPZFQ1RVo5NDE3V0N5NGdBQUlnQUFJZ0FBSkJCRGJFMTZLRHQxUFFXdjIxT3NKaVcvUTlpamRxYlZNSTB0QTZIUDVCQUFSQUFBUkFBQVNLRXRnUmw2ZU9lazZzcVlib1gzSmNFa3RUaHBzUmJQZVJMeVRjUUFBRVFBQUVRQUFFL0FTYTRuMDczK3g0VFRYRjBicmpvaTB2a1lZMWZMcEk4OEEvQ0lBQUNJQUFDQlFtUU91bEdrODZzUlpJOGU0NUxxNWxIL3Q1WFNDd2dRQUlnQUFJZ0VBQkFsTkNpTzk2c1IyQjFqaDdoNXAxbUs1NFFodnhEd0lnQUFJZ0FBSWdVSkFBclplaTY1MVgwMmpMVFhIRHNxWWVpYW5oSExpUjhZWURDSUFBQ0lBQUNJREFBQUl6NHNiS1E4TDVSTyt6bStKV0p6Y0tIYVF4c0V1Y0d4RWVJQUFDSUFBQ0lBQUNjcjNVVjZMb3VmWWhHbEZFUzZ4dTdlWEJvZTI4ZzNyRWVkSGdEZ0lnQUFJZ0FBSWdJQW5zQzNrNlJsYzhiZU9nYlVVNXE1dlZVVmQyVUpoQkFBUkFBQVJBQUFTS0VJalhTNjNLSXlTdGE1RjI5SzViZHNzNEoyNVlOaGhCQUFSQUFBUkFBQVFLRVdpb3c1cVgxT2tZSCtxWXFIUjhwUDh3amVoUURrL2pBZ0VRQUFFUUFBRVFHSWxBc2w1cVNYVmtkenBwR3ZLVENiNERKS01OTlR5ZEJvUUpCRUFBQkVBQUJFQWduRUN5WG1wT0xXNXUydkhrWndJL1l6c2s1aDFzNS9WUWdSTUlnQUFJZ0FBSWhCR1lqejkvc0NxSGtKZmR1ZDRWVXIzWkR3VkdUZXRiZ21GNUlCUUlnQUFJZ0FBSWdJQW1FQTh6UjZ0eWJmTzBYT1ZzWFN0ZElYN2FzaXNqblRhSjdid2NDdXdnQUFJZ0FBSWdFRXBBZFhibDk0ZEk2KzV1c2xpMWxoRGZ6dHpvdEVsczUyVk1ZQVVCRUFBQkVBQ0JZQUlIOGVjUDVtV2Z0OUhoMFdyM0MvRngxNUZPZFhZZFlBTUJFQUFCRUFBQkVBZ24wSXJYUzlXYXQ2SnA5NU5GY1Jxa2VyL0hTUTNiZVIwY3NJQUFDSUFBQ0lCQU1RSmRjVVZGZUV5OHBubmRGL1dGUXJ6S2RzZDJYcHNHekNBQUFpQUFBaUJRa01EejlYcm11OTc2Q24vVWg0VjRpK1dEN2J3V0RCaEJBQVJBQUFSQW9BSUNmK1NvM2gxeHVZSThrQ1FJZ0FBSWdBQUlnSUFoOEFraDlveEZDTytndFBHSEFRUkFBQVJBQUFSQW9DeUJmNTl1SktJenJ6cGxrME44RUFBQkVBQUJFQUNCd1FTK1Ruby9MS2VFcDhYUjRLRHdCUUVRQUFFUUFBRVFHQXNCNnUydTAya2I4Zjdmc2FTSVJFQUFCRUFBQkVBQUJQSUpMS2xqSXh1WTVzMUhCQjhRQUFFUUFBRVFHQ09CVlNGNjBiejZtdUFZVTBWU0lBQUNJQUFDSUFBQ2ZnSkw4bk5HRy9oUWtaOE9YRUVBQkVBQUJFQmczQVRteGJ1aUZ3amZDWlBqemducGdRQUlnQUFJZ0FBSUVJRzZlS200MFFNS0VBQUJFQUFCRUFDQjR5R3dlSGYvdDN2SGt4VnlBU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WVGd1V2WjRDTkJBQUFSQUFBUkFBZ1pFSkhCUlZ2T0xteUhraElnaUFBQWlBQUFpQXdINWh6U3N1Z0JvSWdBQUlnQUFJZ01Db0JIYUxhOTVMbythRmVDQUFBaUFBQWlBQUF2T3g1czBkUXY2Ni8vNzN2L3o2enpacy9Yd1oxTElFWnY4cWMvMmJiS2dUZHBrSUlZK0QwV1NBK0lGTWsvcXp2ZU9nZ3p4QUFBUXFKOUNPbGVyNjRJeis0YSsrekNqZnB3Y0h2VDE5dHd3ZVl6ZzZkU1FtUXNqam9EWVJJR1pOUzBvTm04ZEJCM21BQUFoVVR1RE8rTGIrMnRDTW52Y255UVBnMXRDZ3QyRUFHaFY0NEo0Lys5ZXY3d3B4OHozdmVjOTc2VVhseHFuRE1CRkNIZ2UxaVFBeEkwVC9wVC8vbm4veFhycnYvaDIxcWM4MmhiaDRISFNRQndpQVFPVUVGbU45R3RKQmV6WTlzT1IxdFhLaEppNkRCU0UrcjRSZUZlSzZNbnhFUEhuYVNqRVJRaDRIdE1rQXNTdWU2U2thUWp5ai9oZmE0c3B4NEVFZUlBQUMxUlBvS20yYTZJdkIyUzM4aUFxN1BUalU3ZWg3WHJ3OUx2YXVFSjNZMVBqeWFRTXhFVUllQjdUSkFOSHR4Nis0OUo3dzFaaktqRmcvRGp6SUF3UkFvSG9DTktnbHI3RFoyL3RsMEM5Vkw5U2s1VEFuZXJISVcwSWtzbThsajh2VFU1U0pFUEk0Y0UwR2lHWXlBMFR6dlUvRVZHYjFXOTF4UUVJZUlBQUNWUkpZa2NxVXJsNVFKaTBLZWVxR1VZTWtyelRRZ2U3ZzFzMzA3djd3cWZOS1Jjb21QaEZDWnNVZXY4dEVnRmpXSGR4cE03MjdHSGlUanA4WVVnUUJFQmczZ1EycGQ0VzRGcFJ1clV2clBvSkMzbGFCZGpROUliNlNGUHdnNmFpY0hnNFRJZVJ4NEpvSUVPZjBTa1phT25BcHByS3N4MU9PQXhMeUFBRVFxSlRBT2FWNFEzdXl5MDBoOWlxVlp4SVQxMGhvVGs2ZmE3Mi9lZG9LTWhGQ0hnZTBpUUN4K25TQ1l0ZXNhVndNV1FkNUhBQ1JCd2lBUUhrQ2pWajFkc0pTZW41bzl6Z3N1VE1SeWp3UzB6bTVhT1BpS1N2YVJBaDVITXdtQTRSNWM5c3lTd2VtVHQ5R3RlT29MK1FCQW1lVEFMMVV5K3VIQWt1M1k3cDFnUkhPZnJCcFBjU2N6c2xGcmV1bnJOd1RJZVJ4TUpzTUVQVmtpRGxLbHc3TXg3dUxqb01SOGdBQkVLaWFRSEpZVHVnTDlUdytWOFJyWkUwdjkwN241S0x1T2c5MXd2YUpFUEk0R0UwRWlKcjVNa202ZE9DOFhzZDNISlNRQndpQVFNVUU2cXJQcTlkeERNMXN4endVaGdZZE1VRHRVWGwxUm94OS9OSDJ0NU04ZDgyY1hGVHZITDhjQTNPc1JzaGxWVlVETXo1dG50V0FHSE1wRi9WUjZ0YlNnZWxUdDFGdHpJVkdjaUJ3V3hHNE05YThlbTNRc0xKUFYzNlVEajF0NktwcVc4N2lhOTBTY3J2cjY3VTl2dTQ0LzlIVnhMcGw1dVNpTnpvaFNsb2U3b3lRUURWQ3JyekpFZVZRVlZYUGNSdXZoWmVkMjRmblZnMkkvSHhIYUZCUnhMZ3UvMDZTdnJWMFlQWmFmcDU1UHF6c2VjSGdEZ0lnY093RWx0WFRVL1F2Qk9iY3VCd1ljTlJnMVdyZTdydGN1YmpkOWRXMnhaOXRQdmh6MmpLVE16U2Z6c25wa0dQNVA5L3ZoYVR6YTQvMFA5WkpBMVlrWk9OaW1rVVVWYTU1ZWRtNTNSYkdNdHNzS2dKaDVlWWFSMmhRbElETDFhUm9MUjB3YmdVTWVXVXZrQVNDZ2dBSVZFT2dGYXZlN2NEVUQ2dWViNnBVODU1akIwOXp1eC9DdkRpNjUyN3h3NGxucmZGUmI3QjBUczdyUGFyalR0QndSRXU4K3YyTi9wN0pwQ0loNzdobHY2RlZybmw1MmJuZEZOY3hPQ3dxQXVGa2FGbEdhVkFVM2VWcTByT1dEaGkzQW9hOHNoZElBa0ZCQUFTcUliQVVhOTVRaFRwZjliN0NoU3BQcUt5ejJUSnU5eUt1Tlo0aGZmTkYwVWw4SHoreTFZK09ZczNKYWFkeC9FK2JiQWVsZG9mNERJMVpkcTNTVlNQa1N2T1ZUSXpEQ3M5VzRtWG5kaVpLWW1Vc3FnSGh6enFLUm1wUVZIVVpyaXFEM1hUcFFGNkdBOTM5WlI4WUJaNGdBQUxIUXFEWUNaSlIxTHhhclZoNW1uZmxWKzl1OW4vekRVbm1QemFTRUV2NlZMNGtOcmY3RTcwalBuMmh0Wmw0THdpdWZxU0hOU2VYaEJ2TFh6dmtsYWpXVUVjdjJHOUZGUW01eTk4NjhqVHZGOTU5bjNqd1c1TzJNbjl0SkJhODdOenVUWlN6cUFpRU4rOW90QVpGYVdXNHF2UzMwcVVEL3Z5R3VQckxQaVFTdkVFQUJJNkR3SDdjNmQwTXpHdHJPekRnaU1GeU5POXZOR014WDZXU1BUOWF6M3VISFR2TjdYNlJkOVNPM1pXNldmVzFydy8zczhPWG5KT3prN0xNNTRKV3RKMkwxNmIvamQzL3JFYklSWDdTcUYvekx2NXBYRnRINjZvczNVMnJTTUZHWG5adTl5ZVVZVkVOQ0gvbUl6YW9LTXB3VmVtWFhqcmdMYnRmZExpQ0FBZ2NLNEh6OFVNeWRLZitjcWRhNmJ5YWQ2VkxRdmJ2K2ZPN2hYaUh6TDRWS3EwajZ6ejd1amkzTzRHTlpWbHNTdk9kNlNFaTgySmJ1cmhYeVRrNU56RmphK1VzNXpJQmxPRkF2WWpVbXZZc2RrVkN0dlNPbDBRQ3IrYjlvbXhTRC96OCt4dWkzNkZ3ODBIZm9Vd1NUUDk0MmJrOURXbWJNaXdxQW1IbnFjMmpOaWlLejdtcUpFc3ZIZkNXWFV1TGZ4QUFnWk1rMEpEUHlWTnpJck5QOHk3VVNlOSs3Z0pCZWw1ZFBzV25BajlzeUtnZXNNM0kzTTZDSjlaenNaN2QxOTlySStlR1ByZktpckZiY2s3T1NpbzFMb2ROZXU4b2Riam9qazFXSStRTTIvcnQwN3dmcE5iMHp2OU1wYWc5cEQ3c3ZxRVBTMDRMRm1EaVplZjJuQ1N5TEtvQjRjdCs1QVlWUlp5clRINE1Td2Q4WmZkSkRqY1FBSUhqSm5CSUQwcTZ6R0RxY2VmdjV1ZlJ2Rkx4M3VqRXdaWWIxTjNkRDFOSWJzSlJyZW5PbVhJN0M2NnRjL0VBNjY3VmNUdTBPNWRKdUMxWDcrblk1Zjd2WkJQVE9hazExZkQzZ2xKekprZzFRcTZrWFgrVmswZnpTc1g3aWtTTVR4STFlaU9RTDAxRkwxNTJiczlKTDh1aUdoQ2U3RWR2VUxUR2luR1Z5WTloNllDdjdCN0o0UVFDSUhEc0JLYm9TVW1YYi9MeTJHV1JML3I2T0VhVGVVdUltejF0b3k0bzdVSGUxTllDLzB0c2pwTGJjNUphaXovK3QvekhxZitzSi8vU2MzSnA4cW1wSFZRcHRlUmJjcDllVDJQSzUvYW1iVlhtTVFpNTVVNnhaelh2UExXbEQ1aWNxUXQ2SU53b3htK3dnWmVkMi8yeFBTd3FBcEhOZi9RR1JXa3hyakwxTVN3ZDhKVTlLemhjUUFBRVRvREFqbFM4SW1ndFQvWFNaVFh2SittdDRHcWE4YzVYZG9YVi8wdzlocGsyN0FWSUZKamJjK0t2Q3ZHZnJPeFZxQ1picWtXT3BlZmtQTmxQQlE1RUVDQzk2TnRLcFJvaDU5eDJrdEc4eXcwaGZpZVY0cHg0ZzNENzRxbmZRQk12TzdmblJmYXdxQVpFVm9BU0RTcUtHRmVaT3JXOFM5bGNpcmw0eWw0c0FZUUdBUkNvaUVCeWdxUzFHN1NpakVLU3pXaGUyWWV5SDBBem9qblNwSFNOS1FCdXp4Tk9iWGorL1k3anZaRVpiaDdEbkp5VGc3S3NCYjVodEFuUnJjL3grTlVJT2VVT2kyWTBiNHU5Z2pUNllxUlplVjUyYnVlbDFYWVBpMnBBNkF6TmY1a0dKZGN1UEdWU1NneTdZMWc2a0MwN3p3VjJFQUNCa3lFUUh4c1Zmb0prcFZKeXpWdXJDL0hkZG81SzJndTJTNWo1SEJ2RzV2YThWR2lha3E3K0ZkdC9oZzFjajJWT3pzNGdOb2QrbjJKZmlmZzJsa0JGUWphY0VYQ3VlWjhseE5GVlc1QmRraTB6ZjJBSHlESHpzbk43VGpSYUF5QXZoMFZGSUxnRVpSb1VwZVZ5bFlsdmpXSHBRTGJzWEd6WVFRQUVLaUF3OWZuaGlkSXRMcStMdzBOV0g0SnIzc2VvTytmcTJTNDkzRWVRWTVkMUlMazlOOG1XWkNPT2VsYUF4VXczYmd4emNsYjZzWkV0bWNyNEd3YzVMRURYOXhrSFphaEl5SDFucFRMVHZDc05JZHpETmVXbXRVMVhzQkFiTHp1MzU2YmhZVkVSQ0M1Q21RWkZhYmxjWmVKam1KV241VzNxa0JVdUsrd2dBQUxWRXRnTjJCR2FuQ0RwMlN0VHJXeSsxSm5tWGFDaDVXMDMzT0ZvRTRkMXRzS1cyOTFNTE5zVWlVRFhEMWxPVWFOdjI4Zzg1dzZKTTkvUnJOUEJuY1VYS1FuNVp5K3FFWEpHWExhS3d6VHZoMmt4bk9WTFJubEcyblhYS2NUR3k4N3QrV2w0V0ZRRGdvdFFxa0hKZlVXWFdZck5lRzBmY3kxb3paUzlZSHdFQndFUUdJWEFma0Qva001Z1VKY3pURGhLWm1PSXd6VHZMbTBvWXFuU2U4SUk3L0c4MDhUdExCUGJ1dnh1eWNkWlZMWGxURDFUWUpKejdQU0NPMUZSOUgrOVRGYmdGVnRxT1ZwNXlYVVlpNUN6amo1d05hK2NDYmpvNWhtMWhkTkpacjU1Vmw1MlVDeHNoUUFBSUFCSlJFRlVicytMUis1WkZ0V0FZQ0tVYTFCeXZvSzkrWTVuNlVDbTdFeHNXRUVBQktvZ3NNRjdaNzVNRHVpSlNkZW16KytZM1Z6TkszdE0xNWdFdE0xeGhJbkRhYmFDaGR0WkpxNTE1UzZhNmJXZDFuZ0haV3NNYzNKMkJ0SmNMNkxNLzdvdXVFelZDRmx6U0xpYTk1Q21CbmdwaU13RjdqYmN6c3ZPN1FOVDRDeXFBY0ZFS05lZzZOZ1JoeXNsUG9idHZKUktwdXhNYkZoQkFBU3FJQkNrZVpNVEpObEFZUlhpREUzVDFieVBrOGJqejIzYXpudDVhREtaQUd2c3ZZTGJNeEZjaHcrNW12VWM3M2JYc3lySFRhQzRyVlpzT251aFlaMnlwWEtyU01nZHV3L3JhTjRWR2h0d0J1V2xHQWRjbzRTUTRHWG45aUZwTUJZVmdYQ0ZLTmVnS0MySEs5bHA2UUIvNlhSekRMSmx5aDRVQzRGQUFBVEtFUWpTdkhKSVVGN3I1ZklhUjJ4SDg5WWFRbncxazJwbTVqY1R3dU93eGNaaXVkMFRSVG90dE9NRlEzUkNneDFpbVN2YXBqc2FiWWNkMVR3Ym1PUkhraFZvYTF6elZpVGtnYTBRSE0xN0J6V2hEaS91S3AvNTVRRjhkbDUyYnZmRmtXNStGaFdCY0lVbzE2QW9MWWNyMmVjeTB3ZHVobUcyVE5uRG9pRVVDSUJBS1FKaG1wZUdDZVYxQ2s2UWREUXZ2Zll6aFNsWk5FZDVRMml3Y3pTNFBRZnlvWGdtOXRseDU4dUZteHlOaW1mZkVIS1NESFdlQ2FzT3l2cTZTdkljNjlYTDB6MTZkbVpqRW5MVmxzdlJ2SFUyRzY0eW54UHVvWjIyUkxsbVhuWnV6NG1ZeDZJYUVLNFFKUnVVUERqRHZmM29udXk0V1l4a1kyVWZLUTFFQWdFUUtFZ2dUUE1tSjBpNjJxVmdUdU1KN21qZUxjKzhJZTE4ZEJWS1VMNExySlBLN1htSjdJaWJzZGRPb29HVGdIWDNqWUQ0UFpHWHhLanV1M2JmTWorUmMzb0k0RnhtRFhFMVFrN2JmWEZiODlMRXBFZmtRS1hwRnBDWG5kdmQwTWFXeDZJYUVDWmJhU2pib09Ub3NyT0lqODVZYzRaWm5Od0tXRmpaQzhSRVVCQUFnWkVKaEdsZW1tUlNWOXg3R2ptek1VUzBOYTljS3BzNTJTZUsyczVpcDdBOHo3UEhHcmZucGRMUVBiYW1LOGlHMjhHa1IvNFk1dVJjSWJxdWNuYzlVOXVNU0lZQTVqSUxzcW9SY3NxZWY3WTE3eTVWMTlWVXNNUzBOTXFzUEM4N3QyZHlpUjN5V0ZRRHdoR2liSU9TcDFpNUw3NDc3R1hSeVM3Y3dzb2VIaEVoUVFBRVJpY1FxSG5wbVNXdkViYnJqQzZhTjZhdGVhVlEyOWxROWFRYm12WEpkMWxsbzhIY25oZXprWFFrWjVrZ2grNHJ3WGptNUZ3aEFnY2JaL1I0K0ZZR1N6VkMwcEJ1cWw5dHpkdkliT2FWQlpwbTVOeEM1dGg0MmJrOUoxb2VpMnBBT0VLVWJWQnE1M1BLbGRJZTA5SUJWblpIYUZoQUFBUXFJaENvZWRXWmpKNkZ4QlZKbForc3JYbTNTUFAyc2tIckkwd2NIckRSWUc3UDVoSzdkSk9USzNmWkV1c1pkL2ZsL2tpYlZ2TXlWZTYwaEh1Z3YvWThuNXpXdUpCZFZseVJrQTFybjdDbGVlVmdzenRUcVVTY0htRlducGVkMjNYWitYOGVpNHBBMk5tWGJWQ1VsczAxa2g5WEhNdDdNQ3U3TFRQTUlBQUNWUkVJMUx5UjFISjBqWDNNdEdpNUxNMUxuU3ZkbjNOU2FYdWU3MDRBajZYRlNzYnRuaWpLYVRlZWUxc1ViM2REbkxNTytQaTYvKzgzU05KditkKyt6ZzFTMGpZZk9OaTRrQXhLNy9lZEhwUE12U0loZDZ6VE1pek5lMGdRcm1jTHZlUjdlY29HYzF4NDJibmRDV3haOGxoVUJNTEtPU3Jib0NndGkydnRmL2hmdTNTR3pJdi9ud3QySGlPWjdiS1BsQUFpZ1FBSUZDY1Fxbm5sTW1LNjNFVWVvZGs5K3llYmIvN1dYbWhvR2xqN1FSNzJpNjlPOUlhbGVXbnkxTmVKaWhxWG5kaTE3Nyt2LzVwL1pKd1dYOWIvT1czNW44ekorVzAyYWNydEtvWXN4ays0ejdvcDhYSHlXcTdmNnVrMDQzOWFVcFU0NkFQQUpEMDNyZ3J3Lzk1OTlDMnhvWEgwTTBtVW9MOGxYMTJ3c3FxRU5tNTE2UDhUNGc4eXlWWWs1SVkxZm1CcFhybFVvSmVSSVpweForVlpDZnkxeGN2TzdTb1hscEp5eTJFUkRHTGwzWTFYcjh1VVZ2NW44Wm85YVFpOXlqWW95aWZsbW53OVREWXB6NkV4eFlSTXl4NWFGSVFEQVJBb1RTQlU4Mm9GMGhraFJ6cmg2YWdwYnZTQ294NjZUMk5TYlVLOEs0NXRhVjdaaWJyb1NiTjUzWFpjckF0eFgvb3g5b1cyYU9pWlJYcWIyRTZDOHRGZ2JwZkJIbExGdU5sTG9zUi9ueFMzN25tNTZLODdqbklwcTU3c1hHbjI3LzNlMy91OTM3djN2cWE3UWtiRitLQ2dqeHJLWXdIblJiL1lPYnlybnNGR1Z0WllKdm9pN20rK3Z5M2V4Q1FrYTBWQzdscHozS25tbFNNVS9LQlBLZEtjc3lpY2xTQ250bmpadVYybXkxS1NUdFNPL0N4Q1FTelVCWDNVOEJJbDFCSnZqUTBxMllDZnNnMktza2k1UGk3ZWZDODFxZCs2OTYzdVFqNGxSMEVoMDdJSGxBSkJRQUFFeGtNZ1ZQUFNSbjUxWmM0Z0dpN0dpOFFSZFRuL2wyYjRqdGIyTFpicW11bHRXNXAzaHdUcXNJRFMrci9iWGN2RnBuaExMM3EyZVV3ZVBOT2IwbVBVVzZiUHZHd1VaWndldDB2WFh4SDlINHhxVzNveGN4eVF5dlh5NW9QZmRsWGJ6TDllVVd3Y3ZJWXA4YXBlclN2ZkgrcHZ1a0Q5MHV2ZVVGN0hBMHUvSlFGTVdkZWRHQXZ2ZnFUL216L3FPQ1dXYW9SY3RSQ2xtbGVPVVBoYXdPTHJMTWxNQ1M3Rmp2N2FvcmJvcmlUbmRvcHNVbHEza3FlWERUK0xNQkRSeHRFL2lWNGczeCttKy8rSUJqcWNkd1lubTR5bGZJT1NHM3FERmpBVUZUS3c3Smtpd1FFRVFHQjBBc0dhTi9tOG1xL2JNamozanlROXd2TzZGemc0T1BrdXNnZXJIR2pUWnd5bW1wZU9qV0w3TER3SnI5VEZEMHZueDBTOHNuZEJIbTJvMVd6YmZLV2RDdWRFNW5ieS9CdlJwNmpSU3R2MGs1MFkzR0k2MXR6RHNYZmxzM1NXWkRzbjN6VytLVk51SjdCcmFWbGp1ckdQTHV2ZkpXVjF3L3RzMVFnNVkrV2ZhdDQxcXE1Tm54Q1dteTdCa05xaUh1Y1RWaXpaQTNYdFZFMUp2UWV5Q0FOeFhpMEcyNklHc0hPTmR2bTBneHUwSE5Kd0d4aUpYN0JCeWE4VnhXM1lLWHJHVWxqSXNMSm44b0VEQ0lCQUNRTEJtamNpUFNXdnBEY1NuQ1V0YWQyT0EzZnBjUlYwemJCSlY2VjVreWRYcW5ubFd0bWgwODRiNHRZRm1TY05sbCtYLzNOUzFUV1NRZXEyV2FFMXpYUTR0OHZkbE9LYlpRTFJuYnJIL0RGbHpmdlpFWmZ6dkZMMytYNVBXcHBpcjBWczZIVHNvZVZKNDlZemVteEQzSERLR2kxdHA4RzlwbXFFUEtmZmtpalBWUE51VVhWZDhVcVJPZ2JXVnNUTHp1Mnl3UlJpRVFRaWFxa1pqem54OUx4OFQrb09MMDlhc3ZJTlNpNkk0NU13YWZxcHFiQ1FZV1ZQTTRBSkJFQ2dQSUZ3elh0SWowNjYzSEcrNFFKMEUwMjE4bE1pZE0zeFZtWkNkSTB5VmxxRjVpYjFtcElaY2h1V0luVTF0bU1STitKcDBhNjBpa1FyVWs4NjZjTFBhVU1jbU03RTVYMzdsdTV3MEc2T1BSbHFRVDU5ODY5dXBodm1DYnNSVDE1M3hYZkx0VWY3M3YydW5taktxY25udU5PeTdpZFR3THVremdkZTFRaEpieEFtMTFUek5xaTZlc2JkYTBoTE1MaTI2Rlhsb3BNQXQ4c3U1blljSW94RkVJaXArRDNwdkRqYXBYWkg3VURuNGNqaXQ1UnZVT3JOekorNDdWcGN5S0N5MjFuQURBSWdVSnBBdU9hVmp4cTZNbHB4c0FpMGlpbnU2VHdldlArdzFzek1COHE4dWViZEpiZk53WmxUdjBScjBEblZZVmlRcWRCYW4xaDdrNHBJdkZlVDF3T2RITGZML3VoMjR0bUlZODhQN3A5dURYMHJrSUowVkpwYm9pK25ET3VGK3J5WkxUcGQvVzVBdzVJeHJGWk1QcEhiODFlTmtEUVkwZE9aR2MxTEMzbUdOcDNRMnFKWHArczZBL1hQN1ZUdk41TUFZU3hDUUVTSGNiT2s0c2sxZk5Td2gvYmhVeUhMTnlqMVdjQmVtbUtPcWJpUVFXWFB5UTNPSUFBQ294RUkxN3h5ZUUxZTI0VXlhbXZsMWc3V3ZQUHN1U3J6bys1cG5HM2E1MjJSTEVOVXk3bDBBeklaTDlIalVxcExXdTN5Ukp4WVhUK2dEOTJETDJpUWxIMkczRHFxYnl2Mm04bThIc1JwSnIvNzN1VkVUcEJvS1ZIZVZEalplVy82bHlDNWNiU05YaCtvUE5abGxaVjBnL0pyZEN4L243RWFJZWsxeVdSc05DLzFRb2VOcFZzbEdGeGJ2T3pjVHVPeVpudDJHSXNRRUZIN2ltSkk4dzd5eldLTy9rd3hsY2Vnbi9JTlN2V3loMmRZWE1pZ3NnOHFHL3hBQUFRS0V5aWdlZVh3TGwxQkN5eTFITlJYakZkRDA5UFIzd3Y4NjlkLzlyZVNnNkNTU0hQc1BDanB2S1RudUZMTjI2WVVPMG1VbkwrdHRQZEZUK0RMdERGRGRuWkpKakxLYTAwcmd3TldLbTRudldFR3RnOWpVWFl2cXlUeWZuWlppcjV3RzBrU0pPWkY4cThYZWF1aDE0ZDFKODFXV2xaaUxWTmVHRG90V0VySWJNVWw4bEQzZGoweHB2TzhTMkxvZXdWaDZDWHhCdGNXTHp1M1I0VlpoSUNZU25DU2JIS2toUHE4dWwrdEN6dmd2M3lEVXB2QTFnZGtvYnh5aFZ6NWh2ZSsvTjZydnVnaFpmZkZneHNJZ01Eb0JBcG9YcWs4NWRVcmtCdDE1L1pVY0hvNmVzZUdWYUpQT1NudWUzUzcrZFNMMGJ3MUtZb1RMMk9oUEUxUzFCR2pYTHJiRkloNksxTFIwVFd2L1RkWUQ1WGJEeXhsUXRIM0tHN3J1a3doOXpyVVNqMDNCSFZ5MTJQUGJ2d0s4UmdiOGg0UVU2MzQ2dGdCN0xKUzcvbHA4cHVYUTlnRHJ6SkNlaW91eVl0OHJ1aHNUWjkzaldyckNlM3EvYmRMTUxpMnFOZlpzWlBnZGp1bE1CWWhJTlRpUE1xV1h0eStTbjhyK3NodVc1SmNjL2tHcFdaSkROZThqSEtGUENUKy9yWFlJV1hQeXc3dUlBQUNveEVvb0hubGtLKzhOc056b3U3UHJUaTBWSlJYMDRoVDl5VVBrZHJkVGY1SXJsOU93eGxUTStsZ0dNMHJKdzZUdEUwZ1puamNkRzVWaDRFR2tKc2RDa0pxZEM4T3VTQzFzYnhhMmhCYnVaMTBTZHAvcE03T2RRcW1ra3FDZS80Q1B2aStxTk9zSjY4UW4rbzVDYjNRbkxEbE9NY1c2b1ZiT09VaVl0WFBqVDNyU29mUFNRVXg4Q29qcEtmaWRGNVczOTFvM2wycXJtczZnUGMvdkxaNDJibTlPSXNBRU5IKzVWaHNxdjhucEduNS80anR5YTlwMFk2cnRyQUdOa0tEb3BRc3JqcGQvcDhyNUxQdW93cmdvWlU5cE96ZWlIQUVBUkFZbVVBUnpVdlRaL0lhMnBWS2hhRUJhdG43a3RlR2VFZHNVTDliYVNlVGRMTHpTSzZsWTVWV2hKMWs0dFZvWGpuZE5rU1N0dFZUSlVWOWt4Wkd5eFM3NlNOSWQ4TzZ3Z3dtcXp5Wm5ZWktUZWRacnB1OVRNOWRyVFpWK096UDZyRFhnbVRTV2NiMHYwTFFxR1lubTY1Mm9aNVhUNXZsdjExV2VuR1EwaDFjbGg2RHJuSkM4b296T1ZrVmFqVHZCbFhYZFJQQ1o3QkxNTGkyZU5tNTNVNHBqRVVBaUtoK0paWjYxU3FlVlE2clJWdXUybGkrUVZGSy9veDFGdXAvZ0pCck9TMHlwT3hPSHJDQUFBaVVKbEJFOHhZL1FaS2V0NWNURVd2LzFaYTFtYW95ZW9Bbno3UTR3R3lxMDJwWFRaeFcwb0V6bXBjZXQya2FKcGh0b0VISE5Da2F2N3dSelNwVjNVd242QnFYNHdnN1pxK1MxMzZRRmtNdE1TVTFQYzJXWU5rWlMzUEE4MncxMGZiVUFmSWxScVBhNnp6VjFFNXZRUmRTbTF3MWxwWTEybEpxdVg3SkN1QTFsaE9TVjV6Snd0SVFSdk4ycWJyV1RRaVB3U25CNE5waVpaY0xxa3F5Q0FBUjZUZWRRNzYyTFM2TTFhSTlwV01OYklRR1JZbGFYRDFaS0tjQlFwcEZEU3h1U05sWkZGaEJBQVJLRWlpaWVhTmRlbnpTRlg2Q1pOUC9sSklQa1VUdHFLWEdIYnNRTStsMm5ZMVVJMjA4RVljeG1wY0cvZGdRc1oySU5GT0hPNDFQWGVTamFQazd5SmtlOGJvZkhyVzNaVUQ1R1JpOVM5aHJiOWpGSUsxQWJ3R0hib1E0bXZXN09uUVBUWFQrU2h3K1R0Q0tHeHRYV2EvV0RjQzBqVk5XdVRPNFEzdVdiSFhreGs1czVZUWtrQjF2c3RhRWhORzhkYXF1cTk3UWlhTlRnc0cxeGNyT05hK1RVaGlMQUJEUm55V0NLcmpaa2xndE91dkpHOWdJRFlvU3RiaDZzbEJPQTRROGtNM1djNFdVM1JNTlRpQUFBc1VJMUg3eDBmVHE5bFB6bzQvMkJxZEVBNkR5R2pLOW1xWWh3L3NmLzEwOTFabzlXRy9ONk9TYTNwRkVLYlkyNDJRZHpUdFkrMjNZRDBNYUkwNTJJdE56K3drdG9sN2pWR2VhMTdYTGdlMmVqcEpvN3U1MTQrQTF4UHVIdlY3Y2tYcnZSaURMNzN6NmdtQzVhaU85ZU5oa25iTEdNOW5uaDR6RlUwcmxoQ1NrV2hyM3Yya0dPdEsxemZYY3BwREVkVW93dUxaWTJlVXk0NUlzQ29Dd0p5dnNZbHN0Mm5aT3pPVWJGQ1ZrY2ZWazRUaDFzM1hUOHJheVFvM0F5UUlXRUFDQlFnU3NiNHpSNDlDNTBqNmlQOFY2SExyajk4MjQwb0JwanBaZS9pVVRlSW1GMmIrbXZlU0J4dnJTbXM1b1hybE54YWV3ZEFSNVNLVFlORFo2T2llaXJGb1RqbHFodGxsU3JwMDZVZGI1SWRUVit6SjFLSHNtYWEraHdMT2NramRGdHRQNmxLMU9iQTlwcHVMYlRrNVpwZVpkanc3Tkc0d2QwREdYRTVKWG5FbmEwaENtejl1bTZqSUJmQWFuQklOcmk1VjlEQ3dLZ0tCbTVXM1RWb3YyRks5OGc2SkVMYTZlTEJ3bmo1QnRmeXNyOHZybFpBRUxDSUJBSVFMMFhNNjc5SWxQZWVrbFNuc3Z6NSs1NzlyanZjelBXRmZaL3B2dUZlMDFiZm5VMTJOWG8zbEpYNlZkS3gyRC9oZDdpWVdtVDYwSlpIb0pTQXEzbnc2U21tVlM3b05ScmxleWxmcWhjd2dFcmY3NVNuUnVXSWVTeExPRUdtaGNzK1VjR05MeWRMV1BXOWFJdUYrS2RxNG53Zk8zY3BZVGtsZWNrYTZSMGpPYWx4U3JOUkZ0Z2taNmdiQmJnc0cxNVphZHY0VzRLVEVXYWNhT3FRQUltdDFPcDBPY1JBWlpDalNvM0gzU3BQUHRWamtvTzUrUWVhMnNRTmtIWlFrL0VBQ0J3UVRPTlVrbithL1hEbzRwUjFycFNudWlRNEszN1BIZXZMQjgvaWs5ZVduVm1wblM0NGxHODlMajErclNwb2x2YVlVamg3cXZHbmZTbm9teTNFbFZ3S3d1aWZ0ZzVKcDN5NWxSSnMzN1pMUTdyRU5ab0JlMW43NEtHSEdIR2x6dDQ1WlZhcHNyQzZaWFRrVzNTVmhKbHhPU1Y1eEoyT3FiR2MzYmRzWU5UTkI0elJ0WjNSSU1yaTIzN0Z6enVpa3hGaVpqMTFBQVJNNnN2SnRleHVZMnNLMEJEVXErT0loa3N4dEx4dUxLZkxqVkkyVHVySHlCc3ZOc1lBY0JFQmlSUUtFVlZuTGpLMTNYUXZOcStMdWxidlNXTzhkYVMvdUt1K2s3L3JJZTdqV2FsNlpyOVlFWVRucnQ5Y1JLNy9KV0w0dlVXN0l4eUtoZ1dxQ3M5d3E1MDNEeU9DbDdDdGt0aHRLOGV2ZUd6anF6OTNiT0hxRFdvZnovM2ZEdWNackF0RE8zNlpaVmFSdDFVS1lLbjcrVnM1eVFyT0pTMlpycEs1SFJ2RHRtekNFTlI2WWxYUU51Q1FiWGxsdDJkWnpVaFRSVk55WEdJZzZXMlh0YkFFVE9ySHlhdjljVTNxQUc3Sk8ydUhvelNSMDlRdExVdVFVcERVcWp6ZnJlc2h4aEJBRVFxSlJBUWMwcmU1cEgvanM0SzZaOGZkL09Pak9YZXZxY2xqN21mQW41OFo2TE91eDVQY0puTksvY1ZXUzhkVEI1MEkrV2JzMTUxbmQxOTV1NkE2WkhzYXIxNjhDMXpUUjBaK2RFcFhweWlqMnNxSi9WU1dXUXBnTFBNOCtjbkp1V3orYXU3M1hMS28vVnVMS3htVWJMMjhwWlRraFdjV2wybG9Zd21wZjQrNll5ekJKeHR3UVVPaDVVOE5hV1czYjUrVHhUNlNTRW0xS0doUlF6cy9lMkFBaFM3TmZTb29hYW5BWTJwRUdSdHo4SGkrdVFmRDFDWnI5VG1LUlJvT3hEY29VM0NJQkFLSUdDbWxjcTAzZUZwaTNIcHRlSEJyWVdQTW13ODZsUzIwcGp6Mmx0YVRTdkhGVDBQS0RPNndGazJkbXhGb3cxZFdqcU1GM1dNdTFmVEV6T2c1SGNIRHQxY3UydkUwak5lOGcyYU5DODVMcE9OUDRQM3lYcG01TnowL0xaWEczamxsVnFteCszWHdYV2NxWW15d25KS2k2VlVxTW1GNk41dDh3S3R6UWNtYnJiaWRVdHdlRGFjc3ZPTmErYlVvYUZ6Qyt6OXpZY2hGVHNWeEtaQy93VmFWRFVJUHc1V0Z5SFpPMFJNdk8xSkoxRWdiTHJLUGdIQVJBb1NhQ2c1cVZ4V1B1UlBqaHo2ckJZTTYwNVlVbXY3ZGxlNTlLdVVTc2RlTjY0bklReG1sY21yaDJ0K0d0R0orNnJmYmNtbXRhZXE1YkMyRmxQdkx0SkYwc241TmhsVGgzdG80N1BmYks5bmRxbGlSTHRjWmUwSEs0UHQxSHlSbWJ1bDIrbkxuOHY5WFhLcW82Uy9ESHpCa0toOG1aa1Y3MzkwRFRaMU9RUmtsZGNHdGdhSWpDYWx5UzB4djUxMkpvQjY1UWdmZGNoc05kMVlGTmJidG5WU2NvOUhVaDk1dGptZVNpRXcwSUcxRDFxRXlrY1JMdy8yRVFNTlJScFVMa3pzaGJYSWZrU3pRNExzcHUzU2ExQTJWbVNzSUlBQ0l4S29LRG1wZGtpUFRNM1BFZlpMUjBhaWdKZHNBTXRwU3BqSnpVYVZXYzByeHl5ZThLT0dKdGIxN1RibHUwdlJla3BuMTFMMDV1Y1cwejVPWFpXRE1xNG4vYkw0OXl5ZTIvWGd0ZWhrUjdSZzk1YTlJQi9xb2hPR3N3cHF4cHdiVzZtdmxITFI0cjhTd25KSzg3a1I0QzJ0Y1ZvM2pXcUFPMlkvcy9mMG1hbkJFTnF5eTI3MmhIZTBlbklvV1NudEpTeHcwSUd6T3k5RFFkQmNVMnJTZk1jYWlyU29LaDQzdlJzcnQ0QXFhTkh5SzI4VmxhZzdHa0dNSUVBQ0pRaVVGRHowc3YwbGVEOFNLZHdGU1hqMXQ3NDF0OVBsYTJlZi9xL0c3K3RFcDVMKzRwdDAzZFpOR3JHYUY3YStlTjVscVNkS1BtSTNGUXB5aCthbjA3UzNVcWZuRk1tcTMzV0lYRHNyQmowQUJSUG1ZUVRRMmJ2YmZnWFlHaE9icE1uRnozN2tRYy9rM0cwSGFnVHVwZmFuYklxemVzTU5yUjk0L0lVdTVTUXZPS01ORFFjYjlxSTBieHlnVUJhNlRwc09rTGhsR0JJYmJsbFZ4K3UzZE1wcW1PNU4xTWJ2VjFrQjE0eWUyL0RRZERXbm15YmRsdTBsYmt4Rm1sUWVmdWtiYTRtWWIvQkkyUXlLNy84azdkTTVjUnhDNVRkbnhsY1FRQUVDaE1vcG5scEdERHRodzdOaTE3ZWpXNnpBbS8xWDI1MW5KUDVwNCtJVnpldnlVQ3I1c0ZXUy9zdWM4WXgxYnhidmxIYTZUVERsajB0dG11MDVVNzY1RXcvYnI5ckNTU0ZjT3hVRE5NMUl6K3BlZG5EUzBaaEYvOGdLL08yckd0bVFIVnFXenZQaWdmYWZPWlkrOFgvVkJQcnFZdFRWcVY1OVlvMEZTWlA0RkpDOG9vejB0Qm9xUkhOYUY3WmplMllJTnBRdjZoTlRnbDJCOWVXVzNiKzRWb25wU3dMbmFIekh3NkNhditaSk9vM21pVGNGbTJjTFVPUkJyV2FNeXR2YzdXUzloaDlRc2F0YktGOTlESzdNVlBrOExKN2NvSVRDSURBU0FTS2FkN0hiVzAyTkQ5NjJucjA5SFMvUThPZkhSMDdubithN1YrS0R0V0NxRlV6MUxhVWRpMWJacTFVcW5scEFrOC9BM1ZhOUVXa3J4bnpsalhvU1V1bTlBaG9PMzBiT0ZDcVhrYmdTNUFjT3krR3Z5ZHY4bzBOKzJ6OG1ubGJWaHBHMkl1dGEwOW81L283b3ZuQkNkREQ5WW9PclVaWXQxT2JuSGJldEt5NUU0ZWxoT1FWWnpLa0xtbEhXNHptbFV2enJtdFgvVCtWekFDUXZVaHR1V1ZYNzBMQkxIVFc3bjg0Q0NyYzAzSGNkUHNiYTlGdTByR3RTSVBLbTVXM3VmcnlTTjA4UXRMYnloNEYySG9McmY2L2xJWWtVM2pabldpd2dBQUlsQ0JRU1BQV0dxSi9JVHd6ZWdCa2RXUFUvbVk1ekhsWkp4UFBQOVhmUjZwR3ZZeXZtcWR4eTd6N0w2Zmp5cW5tcFVYS21UVTc5aGNHTjZ4SFBUMnI5VmhuTTVXcHZxZUY0QXMvSFRzZDIrd1VnMWwxR3U3L0ZsdXo1ZnJhdHE0UmJldGE0cjUwNHdJOUlET2xzMlBSS3FIcnFkMHVLN21TNXJVOGlhd3VmQnBEbVVvSnlTdk9wRTF2S2oxdE1acFhMczI3ckYzMS8xcTZac0F1d2JEYWNzdE9pVG5GdFZNaVA4WkNaKzMraDROSVorVm5UZCtSdFdnMzZkaFdwRUcxMHRidUpHVnpkVHd5Rm8rUUZKbnUzT21iRitpdFZ6ZXpPRjU0MlRQNXdBRUVRR0JFQW9VMEw4Mi9wWDNLNFJsU1A4ZFdXUXZxT2F2V0xxK2w2ZXpJQi9MenFVKzdIdzhEeitsWGNsSjRlb3o1emxTUnBKcFg5cUk2VElnWnE0OTlhRDJQU2Zmb1huTnFNcWR6eU04YW1jZW9TdEd4czJMUWM5NFp5bVVpSk5adU9sVHVEMEJkdFVlVlR6b24xN2lVQk4yNXFEcHl2YnlZMHIxaFAwRHRzcElmYVpzclZsdzlJMnM1eGNaeVFyS0tNNm5UYzkrWVU4MUxJbjdWT0NlR3hyWnhzVXN3ckxiY3NsTVNCVmlZREIxREFJam82enN5U2pvclA2TmJGRy9SVHNxSnBVaURxanNERm1scU50ZlUxVFhsQ3lsZjVHcnRTeEc5RG04NmNVTEs3a1NBQlFSQW9EU0JRcHAzSjZ2ckJnclFURWQyS2R6alN2TWV2SktNaCtsVHVFbkR3Q3Z5eE1pZE9QQ1M3aHB0a0diZG83RDB3R2lrZmJaVTg4b1JaUGZ0bmM2ZXNoeG9qKzIyaWs0L2E2bTVhYVowemZsSjhoUWt0NFBwMnQxaWhHbmV2TWVubG9qK1crTHQ5RXZEZ01uYzlMSWVUMWlXWjVXUXZ1K2tnVDk5ajJWUnpuWE5TZHFvckJlVmEveXo2bXBlcDhObEJhTis2S1p0OVpsemhhUk5zVzdGbWRpMm9rODFMMjNDZGQ5dWlMcmxVS1MyU083TEpqZHBjT3lVMGdBV1RqeGpDUUF4TC9wWEtmeXVTZjFBZnl5VHQrZ295dFpXa1FabHZURWFBYVhCNXVwNHBKWjhJZWZreE05ajlPNUQ5V0Rqa2ZBMjB3UmdBZ0VRT0JZQ1JUUXZqVmlsdzRNaDBuVk5yNVZDMTlRS3FscFRQci8yVForWEZNeDY5R0Y2SWtSZDhaUk1jMW84SS84aXlxeWVoSHJjZEZpbG9qSmJjQTdObEp1S1FEOUw5dkZhMUVVd2o1aDJLa2pibEdGL1U4ZVRtVjB3RmpLNGRxY1kwZlBkbnJ3ZHpUSTMwMjY2NVdvYnFXY25OUStKR1JjNFd0S2RxRHNsQ09xYjlFeHdDc3Y3MmZGZ2J4S0NFdGswZ2FOYTIzMTR4ek95cWI4eGxSRXlVM0VtMVRsZElISkpOUytGVDE2a1RNQzJmQWxMcmlLMUZUbGxwd1FjKzJBV09qLzNmemdJZWs5UzczbGRnNWI2aityaUxWcnRjdUsxVmFCQkpUT3lyb0RTWm5QTitpcVhYQ0dwSXI0Y0xUUTdxcjNKT3pDOUFzcWVCb1lKQkVCZ0xBU0thTjU5dHlzMVBIL1NqV21nTzVSYW5GZmp3ZWtJRjQwcDk1WlZiK0paUngwWm1CNmNWK2h2cFU0blJjWGRqQ243MUR4TDg5TENJZDFMbEJFcGp2MG9sNTNHSjJKM09kRnBEdDdhMFRwc1JiMER4Q0hvYWVjOGpseTdVNHlGcG5mZFdKS1QvcU9weWoxdHp2bW5WQ1VkNnFJbEd0ZWM5OWphSm5maWtFWThvTEI3cVZXYWR1TVhsZGpSS2lzNWZKaENiOGNlNnRkUlRKWjdLU0V6RldjU1hoTlBHM09xZWVXbkMzVXZNZmIrTy9zOXlTckIwTnB5eTA2SkZXQmhKTE1OQVNEa2k0TnNUbFQ3bDFSVWM0QW9iOUZ5dFhDbXRnbzBLRmRKVzJMYVhDMW55NWd2WkxSQmI3RUhjb3lsVm5jL2l4SlFkaXNIR0VFQUJNWkNvSURtcGFkSHVtY25LSE1hMmVyb2dNdE4xY09aVXhQRjZjVGNPUnJuM2ZnK0hZaitTWi9lK3FYb2VUdlV4YUE1dFp1L0ZQMUN3MHJGN3ZOU1YwZFl2U1phMkd3L3l1WHd0ZXhLeSt0QUhQV1VnWDcyNWJDYnZKYVNycWF5eUo2M2ZUbjJhVnVBclNkYnFxOTZ6a1R3N2IwbFZqMDdQWTk1STU3SDNtb21YY1FWdzZvcG96b3pnMFNEajZ5dm1yNjdUTHR1eWlvNzdPK0pRLytFOUtHckhuZUlNMXM1U3dtWnFiZzRML3JkVFlZcXBJT2xlVW1qT1BVejVWWmVrZHB5eXk3bnRlMnhtSUVzMkc3eVdPZ0FFUFNpSVNuTzluV2YxeHdneWx1MGJIaVoycUlwaXZVNEwvazdzRUhwUVdXOXdkMUVzN2thUjhlUUx5VEpkSGtxdlFtc1dBRmx0MExEQ0FJZ01CWUNCVFR2NDlubnlSQVJhczEwd0hjcjF0cFRleFNIM3JPdkpGRnAvdW01dEpMWHV1aXhwYTUranpvLzhXV04zVmw5WHRrdHZHVkZmWmJUMFl1aU8vV0xBZzNjZnRSa3NLb0hsbmV1R1RlcG5MWXRHN1BieGZoSXY3T21ocTQzTGlZUnZIdHZwOWpFc1pONGJPbXF6dTZLK01aRXpEdE1LVjhpQTZ6cHZybTBOSWlEZW1XUmx2aWExbThReW1yS1N1UHg3WGNRMzgwb01nZUZ4TW9pdTVXemxKRFppa3NFbys3VlpXMjBOVzlFQlU2cmdmcGV5UnRRRXRhVUlLQzIzTEpMVFdhblpWTHlzWWg4ZTI4RFFGQmJrNTNkd3kvdnhFMjYxcmpTYjRuNUFBQWdBRWxFUVZTU0NNNWJ0TGUyM0FZMnNFRWxzL0ptZzd0aGFYTTFqbzRoWDBqcXE3OXZoellWWksrQXNtY2p3UVVFUUtBY2dYRE5TK3VjM01IZGdJd1B6TURqSjQydXBXajBjTzBrc1EvRmtlMURyaTE2eHNuclhlck1DbVhVU281OGJjMHJnNzRqU1llNkkwMjc0MFBPNXVTQmxsYkJNaXgxdmVnSlNwTnhUbUZhbHJhUXZxNDlQWUhvYjBsRFU0K2xSOE9PZXpJY1hkNjl0K2NjWFJBSFpMOWJhaDU2K2lZTkVWNGdyNXExMEZlR2RMWloxZ21EbmdWT2txSEZOSWxKL2hIUnZkaTZza05hU00yUXp5V0R2dFNya1g3WnJaeWxoTXhXWEp5LzdQSnRhNk9qZWVsRnF0OHhQdmZiblVCeUxWSmJidG5seEdvb2k4aTc5ellBQkRVYitlcFkzejZNRnhyY1lldDZwMFZMK3BuYUt0Q2c0bG41ZElPN0lXWnpOWTZPSVY5SWFtUU44MmJueEFrb3V4TWVGaEFBZ1RFUUNOZThwSERreXA5Q2wxR3gzeVQrd0lwb3pXRnUwQmprdjdwcStWRlhWVjM5SGcwZng4YTR0eHlIY1RRdlBhM0ZCNUs0ejJuZW9oak9sU2pNRDRyK251VmVWOFdvN2RoRDNEUWU3WFlwWGJzcHhpZkV4OVdxNC9YSWZOakJ2L2QyemhuL3RISlBqWWZpTzhteXN4bHRLVTMxaDNZcHlTT2RDaWVMQkdFUGpwTVRsYjFIZi9yU2lucTVmcXNqQjNucExVVHVUWklYUFk5SnRYdTJjcFlTTWx0eGNXNXlLblJkR3gzTksrYy9iL1ppcjlxUE9BMUNPaGFvTFZiMkFpejRidkpZbWdBUUsrTG9FaTBNUGlLYVV1Y3VOeE80Y1FMdXJMeW50bGdERzlTZzRsbjVkSU43a29QTDFUZzZobndoNVRqMGQ3M1lDWnhZQXNydWl3WTNFQUNCTWdUQ05XODM3YWlHWi9pSDR1YlZLUG92ZGZHN2RoeHJEcE5TcGE3UVgxaStVcDNTSlRWMU10eDgzZkoxTkcvME54VHdXM3JrdlhLWE9OcXpnaW5qY2xQOGRGVDdoSjZaUzd4cDh2bDEwY3I5OWppMW5DbE1Pb2hKSUdhUGkvSFhkYWw0cFI1ODVVcGJyeGJ5NzczZFRaZGdKeWxtL21ZbGs0ZHA2bk5lM0x4UWU0ajEvR21BK1ZvYWhkNTYrbTRuU3g0ZnNaY0dJRlZBWlpVWXBPS05wbWhLOWU5MHAxN095RWErclp5bGhPektTbklxTHBHR3V0Z1hqR0RXUEM5SlY2ZU80eitSZmtUeWUweVl4RkNndGxqWmk3Q1E3emRyN0RVckNnQVJiZDNhaXhZYnRLNmdKZDRYUGEvT09wQldpMWJUdUpuYUt0Q2c1UENMdGNGZGMzSzRha2Yybnl1a0hJY1c0cDEwTC9JcnBPdzhEdXdnQUFJbENRUnJYdW81c2RIY29KeTNoTGkzS2ZvLzV3UmVTNGRPRytMaUYrcXVicFJMYzhWYlZJUVhTYU96RnRQVnZORkh5TDkvejErOW5MSllkN0pRRnRMY2I2WSs5ZXRjbnhlU2E1TUY1Mk51M042S2l4Ry9JVkFIb3FFVnQyZnZyY3h0eTlhYmJ2Ykc5aXVpMzZDbmVCUzlTQncxWTUxdS9PUkkrNlhVRnIzeDZIVzNMS3Mwc3NGSEt1dlJmZWJodWtHRCtCOU5JdENNckg4clp5a2hQUlVYNXplckZxQWxlVHVhbDZhZ3Fib2UrUG5QUGlMRW01SUExbDk0YmZHeWMzcytpK3plV3lsQUNJakZKcldsbS9ST01kVVU5OFh2TjVic1Zvc21WMDl0QlRjb0dqTFlkamE0NjF3Y3J0cVIvZWNLT1NOdXJEeVVHVGVSc1VQS3puS0JGUVJBb0N5QllNMjc3NnJINEh3Ly9WdmllLzh0ZTlmZU4rUFdTc0hVa2tNMGRKcDNOZDc4TTdHNTlzK2JiLzZjZGxiL1RQTkduMjdTdzV5dXQ3RXM0a2lMZjluc2Yxdkc1OU4zTjErOTU2Uks0NVgyVEtFY3kzWHRrU3BHTDRuMG5FY2VYRStNMmIyM3lxTnVqYmdtSWJOL3YvYklVYXpLNzJvK1lQZjZaVWdhajJSeWM4MTdJUHRHMXJYOGw0MmpqLzFnNGxEN3NiZitSKzBuaDU2OVd6bkxDT210T0pYanRQMkc1bXJlYVBsUDQ5cnEvNmdXenY0UHJpMGF1NzFzUjh6WTgxaGs5OTZxWklKQUxQNXM4NStwS3BsNldmK2ZzcnFob2ZLbkhJRWlYbHZCRFlwbVpOME43anBkaDZ0MjVQOTVRcW8zZytkYU85eE54S0N5bTlBd2dBQUlqSVZBcU9hbHNTNDJFVmtpK3gyejB6WldNRFFXdGhlWUhOZTgwY3IzMzkzc2Yrd05nZEZ6Z3pWRngvSGpkc2ZUc3JTMnlXTE5XOGRlcEpjdVdJRkdNTktZdUJ1cnh2SFBXUnVKM0tETWxyZVZzNVNRK1JXM1pnKzBNODBiUmYvdC9mZUpCL21iR0JONHVKV1huZHZ6VXNqdXZaVWhTNEdJczBwYmRHelAxQloxWlR1eDE1QmZHbEJ4TjdqcjhBNVg3Umo2SDc4WmRObWNDc1VlUTlsRFpVQTRFQUFCUXlCVTg5SzZwMDBUcWF3aDNXeVU2Q3hCSTJ4aFYwYnpoa1ViR3FyRkpPRDJ2QVN5ZTI5bHlGbkIxa1BsUmM5MW4rTXZPZ3M4UlpvZXpvM3RlT3prYk9Vc0pXUit4VzNacDNkbE5LOGoyY2dXWG5adXowczR1L2RXaGl3RklzNHFiZEd4UFZOYk5EMjhIWHNOK2MzZEorMXdIWkpJeGp0ZXI3ZWFiVEpqS0hzbU16aUFBQWdNSXhDcWVVZllVcFNiTlEyb1hVbzhhZjVKbXRweVduVEJtZEROaVYyVjVsMHozZkE0WTI3UEVTZDZpZlJ3OXQ1S2h4aysrQ2dkQzEySDZWUjRIRytSN1NxU3ZaV3dGUE8yY3BZU01yL2lHdll3ZVVXYWw1ZWQyL1BBWlBmZXlwQ2xRS2lzckJZZFo1MnBMV29qVDhSZVEzNXo5MGs3WElja2t2R21XWGx5V3hLMzZQZERIY3U3Zk5tdHhHQUVBUkFJSkxDaHZ3YzBPRHd0cm1VVFdZUEREL1NsQWJXclNZQmtaVXBiUGhqT2ZYVmdyTml6S3MxN2pnM0VjZnRBMGZTV0hoUG9NR0NCbFFuc05XeHczdWN6ZEhiQ2h1aHp0M0tXRWpLMzRsYlUwMTJYcVNMTlMwdXE5blFXNnAvYkhVOW1NVnQ2dEhzcEVDb1JxMFhIaVdacks3UkI1ZTJUZHJscTBRUC82YzNrRWdWZFV1KzVPeDByVnZteVc0bkJDQUlnRUVqZ1FMNEZENys2NFRPeHd4T3o1akNUbFNucTFQYTVKNFpIZFUvU0NBZ2ZHb1EvMkxoOVlEcnhXSjRWcEJzNHFXZEZZVVkrY1JobDZRUStORWtyK0xkeWxoSXl0K0xPTzlQUFZXbGVYblp1WnpRZGEyWld2aFFJbGJUVm91T3NzclVWMnFCb016RGI0QjZuNkhKMUNqVGNrcXpYaTcrNTBMVERseSs3blJyTUlBQUNZUVNXZmpna0hHMHA0b09kSWRGeXdsaHptSzE0REU2OWtoOXM1NFMzbmF2cTgwWmQwdytQcytOMld3aHVickF1Ym8xUDB2SUl3KzE4NGpEYXZjWWpuUmRCd3hDa2FPaktidVVzSjJSdXhhMmxCNGFTd0ZWcFhsNTJidWVzYkx1ejk1WTh5b0ZRS1ZzdE9zNHBXMXVaQm1hTFpKbTdzclk4KzZSZHJsYUVFQ050czVMQlZ1VmR2R3d2RHhoRDJVUHlSeGdRQUlGUkNCeU11S1hJbjVjMWg2bUdtWk9URU9wWC9jRWQxOG8wTDMreWNic2poV3RKeHZKU3gva3duWmhHeUpneUU0ZFJkNTBIQ254cTVtM2xMQ2RrYnNXMW5EZVlxalF2THp1M2MxYTJQUmtvTjA3bFFLaGtyQllkSjV1dExacm92V2l5SEdDZ0dWbSt3VjJGZHJrT1NNRG5GUTh6eCtmRlROdnZhMk1vdXk4L3VJRUFDSXlCd0ZpM0ZNa3pvTXpObjZ5MWtxdEhGb0ptbkN2VHZQd1p4TzBETUNaamVXbUl0Y0IxckdrTWJzcE1ITmFjTWNJNGVOakRXQ2thejFiT2NrTG1WVnpOWFQ1YmxlYWxwY0x1ZXhxM2M2Q1dQUmtvTnk3bFFLaGtyQmF0N0w3YUNtdFE2aTJPYjNDbk5CbFhJM3lZUVhWMms2Vmt1NXRXbkRHVTNVb05SaEFBZ1hFU29DMUZ6dWY0U3FhZHptSFNTWkVkbVZpTEZzek1aSllRK2JLcFRQTkdEWHNVanJMbWRwODBzVnRtbHE5VmRqZHZsRW55UER1dVVPWThFNlRnWTBXVDNjcFpTc2pjaXB1M2QvTldOOXFjS1hzWUMxVmZhZk9McTY4VWlEZ0pucVN2dHNJYVZONCthY1kxempiNDl5Q2VmSitYeXdnYkhTdmFHTXB1cFFZakNJREFPQW5RbHFKZVlIclB1VFE4WURxSG1jdy8wVmNTcmtYMUs4TmpzbThWaFVRSURuTVF2d1NZOE54dVBESUdQc3UzWXAvaWxBa2Q1TUNUakE3MU9kRlc5R1ZuTVpQbDRSamo1Vitaclp6bGhNeXR1RU02Z2NtNkt1dno4ckp6dXlVRE42Yk5UL21VQXhFbnpwTDAxaFlkdE5YaG9tVHRlZnVrR2Rkc3hJRXV5YXg4clhrcm1yWmY0Y1pSOW9FWnd4TUVRR0JrQWtXMkZMVzJoMlpqeldHZVR6NUN1OUk0K2lsK1VvUS9uZXI2dk9mWmlZVGM3cGRIdXZKWnZpVzI0Q28vWnE0UFR6SnFyM3ZDZHRrUmw1NGc4bXV4Y240eHM1V3puSkM1RmRkMjE4cFhwbmtqWG5adTk3S1FqbGJ6VTJIS2dWQko4Q1Q5dFJYVW9QTDJTVE91S3R2d24yN3lQWTdIeEd1YTE2MW9ZeWk3bFJxTUlBQUM0eVJBeXkzM0F0T3JCYnpYVzNPWXRmWjJuUERVeXg3b0JHVlJuZWFOR2t6M2MzdXVmSHlXYjBOL0pTZzN4bEFQbnVSNWZuYWtTbUhHUGk0cUo4MWsrVmRtSzJjNUlmTXFia3E0ZmZQcU5DOHZPN2ZuNEpEZmNYS25pTXVCVU5ud0pQMjFsV2xnUGhGejlrbHpycjZvQTl5ZXIyZFM3bnJySyt4Z1l5aTduUnpNSUFBQzR5TkF6NVhnTFVYekFjdWsxRmZyUmhXdlFzMTc2RDZScVN0N05VeEtOc3RYQ3hvRUhwdzBuZmpvQk5od0ZWcml0NUl1VlhOQzI1YWNyWnpqRU5MT0pqR3ZzVGV2NmpRdkx6dTNlNFNMbmRnVStqaEE4QmJ0cjYyZ0JoWFB5dE1wejlRMXRUWUZjNjY1cFN2a01ZNnlGOG9RZ1VFQUJJSUowSmFpN2REQWh3RTZlclhNb2NZVmF0NUZ0b3lNMjNNWnNGbSthWE0yWm02TW9SNXNGOWR5emt2QVBuM2VkOGlWczVWekhFSjZjcTZ6K3E5TzgwYTg3Tnp1a1U0NXNTbjBjWUJnTFRxdnRrSWFWTTQrYWM0MXIzREYzTWRSOW1JNUlqUUlnRUFnQVpyRWN1ZnVCc1ZyZkdtUWIreVhPV3R4ZUpRMFJJV2FsejUrbnVZalRkenUraG9ibitYcnNsRnJFekRjUUIzVmpoMTY4UTlzVzJxZUhUNmpuTE9WY3d4Q3BtSVkwM2srL0YyaDV1Vmw1M1lqRkRPd0tmUnhnR0F0T3ErMlFocVVmNTkwaGlzcjA0aldjWlI5eEt3UkRRUkFZRENCSWx1S3pnOCtMV0N4c1UxNTFjWG00QndIK1ZhcGVlZFozNTdiYytSaXMzeXpneG5rSkdLY0g1WlRjdE1pWU5SZVJtbnBDVHdUbnh2OFd6bExDc2t6MGZZdFBoMWRvZWJObEgwNEN5V21PNFZlRWtTeEZoM1FvUHo3cEROY05mQlMveVhMWGlwdlJBWUJFQmhNb0IyK3BTamFHcndVYTE5dXQ2RmpPVHFEY3h6a3V5QysvT2lqajVaSVlGRGlMWHZIQlFYa2RuOWNObkc0UDFRWitwT0pYYW0zdXg1RnU2RlR4ZlBKb3RYOEpQMWJPY3NKbVpmYm92UHFza3dWdFNGNmVZRkx1L095YzN0T0J1NnNmRWtRQlZ2MDBBYmwzeWZ0Y3MwcFYzSG5rbVV2bmlGaWdBQUloQklndmZKVWFGanEvUTBNMnBaTHRXWkVtZEZZMHR0MGZXMWdOaU43emtxdFoxM2NibmxaUm5maWNJRVB1Rm9oQTR4THF0UFRDRTVraTk1bEJsN2VyWndsaGN6TGNOZXAyVU5WVmIyOHdPWGRlZG01M1orRE15dGZGa1RCRmoyMFFmbjNTYnRjL2NVcTdscTI3TVZ6UkF3UUFJRlFBcTN3TFVYVTVYVWV2WmtzbE1wc2xScU5yVlR6UnZ2c0pZUGJNeVdTRHU3RTRScGJZK1NOa3UrNEtxaVhPQi8reFlYRm5MVlhKZ2Z2VnM2U1FwckVYVVBOWFZwV3VlYmxaZWQyVjdyRTVzN0tsd1ZSdEVVUGExRGVmZEtNcTdkWUl6aVdMZnNJV1NJS0NJQkFHQUhxeHJJaDJQeDRRN3ZIYlhvMFQ0VnJGVjlPMVdyZWxjKzdlWEs3NjV2WTNJbkQ1L2E4Z1VJZGx3UnA3bzBDTHlkZkhKS2ZkeXRuU1NGekNsUDdnT05SdWVhTmVObTUzUkVuc2JpejhtVkJGRzNSd3hxVWQ1ODA0K29yMVNodVpjcytTcDZJQXdJZ0VFVGdJSHhMMFVKRERGazcxZXIzYXJvUEZwVDdSQVRpZTI5TENUMHYzaFc5SVB4bHAxUmV0MlZrdnZlMkhJU3oyYUxMTVVGc0VBQ0JzZ1NLYkNtaWNXbDN1REdUK2JTNFVSZmZrWEdlY0FlMjk3WmthZXJpcGVKR3IyUWlpSjVMZ08yOXpRMFg1bkUyVzNSWTJSRUtCRUNnS2dKM2hIK2w2R0c1b0diSXdRNFBOUjc4OGFwRVBhbDArZDdia25JczN0My83VjdKTkJBOW53RGJlNXNmTU16bkxMYm9zSklqRkFpQVFHVUV3cmNVS2NYTHQzTldKdGZwU0xqWTN0dlRJZlB0SzBXeHZiZTNMeWVVSEFSQTRJUUowSnFwb0svbVJyWDdaWTlYZnY3ek5yb0s3cjI5amNpY3lxSVczSHQ3S3NzQW9VQUFCRzREQWkxMXJzUHdndjZEdXRTN2doM3pQenplWkljb3V2ZDJza3M3OGRJWDNIczc4ZVZGQVVBQUJDYVRRT0NXb2kvOFNheDN4N3ZVNlBRald5MjQ5L2IwbCtoTVMxaDA3KzJaaG9IQ2dRQUluRm9DQVZ1S2FyLzRBMjJ0ZDltSFQwOXRzY1lsV09HOXQrUEtHT21NUXFEbzN0dFI4a0FjRUFBQkVDaEpZS1VwK3Y4aDcvckZULzN5Tjd6K3p4OUp0UzZaQW8vNUx5bldxWW1PdmJlbnBpcENCTUhlMnhCS0NBTUNJSERDQkdoTFViR3IzTUdKSjF6YUViTEgzdHNSb0oxWUZPeTlQVEgweUJnRVFDQ2NRTHVZM2hVaTRPTzg0YmxQUUVqc3ZaMkFTa3BGeE43YmxBVk1JQUFDcDVRQWJTa3FlRzJmMHBKQUxCQUFBUkFBQVJDWUJBS3RnbnEzMUhkM0p3RUlaQVFCRUFBQkVBQ0JLZ25RT1JFRnIzNlY0aUJ0RUFBQkVBQUJFRGpqQk5ZSzZ0MENueE04NCtSUVBCQUFBUkFBQVJBWWhjRGpoVFh2MTBiSkJuR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UFBUkFBQVJBQUFSQTRBd1NXUG1HOTc3ODNxdG5zR0FvRWdpQUFBaUFBQWljU2dLSGdpNW8zbE5aTnhBS0JFQUFCRURnTEJKNDFuMmtlWXNWN0lWdkt4WWVvVUVBQkVBQUJFQUFCQ3dDYStLV1pSdHVuQldpTXp3VVFvQUFDSUFBQ0lBQUNQZ0pySWtuL1I0NXJuTkNyT2Q0d1JrRVFBQUVRQUFFUUdBb2dRUHgxYUZoN0FDclF2UnNPOHdnQUFJZ0FBSWdBQUpGQ0xURUUwV0NSK2ZGMDRYQ0l6QUlnQUFJZ0FBSWdJQk5vQzJ1MmRib2dtUHpXRDQxTklRbkVweEFBQVJBQUFSQUFBUmlBa0pjc1ZGTTlmK2xiWVVaQkVBQUJFQUFCRUJnckFTVzJWTGw4MEpBOVk2Vk1CSURBUkFBQVJBQUFadkF2QkRPNkhGdFI0alAyd0ZnQmdFUUFBRVFBQUVRR0NPQmFYSGtwclpDcXZjRHJoTnNJQUFDSUFBQ0lBQUM0eUt3S3A1aFNkVzZRbnc3YzRNVkJFQUFCRUFBQkVCZ1BBUjJzNXVFYWkwaFhqR2UxSkVLQ0lBQUNJQUFDSUNBUzJCTGZNbDFJRnZ0ZmlFK25uR0ZBd2lBQUFpQUFBaUFRSGtDZGJFcEUxbit5VnYyNXFJWENmRTl2clNmL2NpRG4vRzV3dzBFUUFBRVFBQUVRQ0NNZ0JEWEtlQkMrK2hsem9jVFhpakVxN0lKeklvSDJqaTFPY3NGTGlBQUFpQUFBaUFRU21CQmlEMEt1L1dXYUVWY3NpUDl1aEJ2c2UzS1hIOUhORi93bU9kTUduQUFBUkFBQVJBQWdkdVpBSDN6ajdielR0KzhFTFhZS1pKL1JLcVh2T3hyNmNZRlV0Qjkyd2xtRUFBQkVBQUJFQUNCSWdUT1NVVmFhMStLRmtVODRadEcvcUFRVDdxcWQrY2loY1duaWxKRU1JRUFDSUFBQ0lCQVVRSno0bVlVUFViZkNUd25CT2xWNS9yM1FqelRzMXlXajBnUnI3RFRKaTEvR0VFQUJFQUFCRUFBQklZUk9CUmZqaGFhbllnKy9pZXU4c0JmRk9KbUwzVzg4eWt5VTkvWWNrbzlZUUlCRUFBQkVBQUJFQWdnc0NHK0ZoMjhuUUxXNnEvTkJuOEJxZDVVSDdlMktRUnA2R3c0dUlBQUNJQUFDSUFBQ0lRUjJCR1hwNDU2dVdHZjB4UTNPdHEzS2NQTkNHZjNrZmJEUHdpQUFBaUFBQWlBUUFpQnBuamZ6amNQQ0RqYkZMYzZpZjlMNVArYWVES3g0ZzhFUUFBRVFBQUVRS0FvQVZvdjFSaXNTYWRJOWRMQ0tuUHRZeit2WVFFRENJQUFDSUFBQ0JRbE1DV0UrSzRYRDR4Rmk1N1hyUUJkOFlSbGd4RUVRQUFFUUFBRVFLQUlBVm92UmRjNzAxVlVtY2hURFNFM0U1bXJ3UTdjTUI0d2dBQUlnQUFJZ0FBSURDVXdJMjZzUEVUYmRuTUQwbUJ6ZjkzeXBZTTBMbGxXR0VFQUJFQUFCRUFBQklvUVdCTmZpYUxuWmcvUjBHblFBcXVqUFcyUi83U2RkMEFIMlE0Sk13aUFBQWlBQUFpQVFJYkF2cENuWTNURjB4a2Y1ZkFjSVc3dE9WNDA2K3ZZWVFFQkVBQUJFQUFCRUNoQUlGNHZ0U3FQa1BSY2RKQkd1cHMzOXA4VE56d0I0UVFDSUFBQ0lBQUNJQkJFb0tFT2ExNVNwMk44cU1PaTBPR1JOL2pROHFFY25zWUZBaUFBQWlBQUFpQXdFb0ZrdmRTUzZzanVkTncwNklNSjlxbk5zZWVHR3A1MkE4SUdBaUFBQWlBQUFpQVFSaUJaTHpXbkZqYzMzVGowa1VEblMwV3g3dzYyODdxWVlBTUJFQUFCRUFDQkFnVG00L1ZTcTNJSWVkbWQ2LzJqek5kNVZick56TGNFQzJTSG9DQUFBaUFBQWlCd214T0loNW1qVmJtMmVWcXVjamJYdzBLOHpUNUFJL0dnMHlheG5kZEFnZ0VFUUFBRVFBQUVDaEpRblYzNS9TSFN1cnViVnVRWEN2RVd5MnFNZE5va1gzTmwvR0FBQVJBQUFSQUFBUkFZUXVBZy92ekJ2T3p6TmpwcDRCY0o4YXJVWnBtd25kZUNBU01JZ0FBSWdBQUlGQ1hRaXRkTDFacTNvdW4wazBXMSs0WDRIbjlTMk03cjV3SlhFQUFCRUFBQkVBZ2kwQlZYVkxqSHhHdWExM1dNV2t1SWoyc0wrOGQyWGdZRVZoQUFBUkFBQVJBb1F1RDVlajN6WFc5OWhZNjMwaFhDV0xTai9zZDJYazBDL3lBQUFpQUFBaUF3SGdJMVVydy9uWnZVanJpYzZ3Y1BFQUFCRUFBQkVBQ0I0Z1RvaTcwZnlJOGxoQm1Vemc4RUh4QUFBUkFBQVJBQWdXQUNzK0x6K1dIcHpLdE92aTk4UUFBRVFBQUVRQUFFaWhQbythTThMS2VFcDhXUjN4ZXVJQUFDSUFBQ0lBQUNZeVZBdmQxMU9tMGozdjg3MXBTUkdBaUFBQWlBQUFpQVFKYkFram8yc29GcDNpd2F1SUFBQ0lBQUNJQkFCUVJXaGVoRjgrcHJnaFdramlSQkFBUkFBQVJBQUFSY0FrdnljMFliK0ZDUlN3VTJFQUFCRUFBQkVLaUt3THg0Vi9RQ2taNHdXVlUrU0JjRVFBQUVRQUFFUUVBUnFJdVhpaHM5d0FBQkVBQUJFQUFCRURnZUFvdDM5Mys3ZHp4WklSY1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lIYm1NRGpvdWoxMUcxTUMwVS9xd1J3SDV6Vm1rVzVRT0EwRWpnb3FuakZ6ZE5ZRE1nRUFxVUk0RDRvaFErUlFRQUVDaEhZTDZ4NXhZVkNHU0F3Q0V3QUFkd0hFMUJKRUJFRXpneUIzZUthOTlLWktUd0tBZ0lKQWR3SGFBb2dBQUxIUjJBKzFyeTVROGhmOTkvLy9wZGYvOW1Hclo4dkg1OTB5QWtFam9jQTdvUGo0WXhjUUdEaUNNeitWZWI2TitVTDBZNlY2dnJnbFA3aHI3N01LTituQndlZGROOXFNSStaeWtRSTZTL3o4Ny9xZDQ5ZGZ5RFR4djlzYjFENHNmbmhQaGlJOHNUcVphQlV6SFBpN29xSkU1Z0J2MDJzVzBiM0djTlIrYUxmR1NmMnRhRXBQZTlQa214dkRRMDYwUUcyREYxakdBUG1NU09aQ0NHOVpWNXVmTVhySGp2T0d1YXBZWE5BK1BGNTRUNFl4UExrNm1XUVZOeHY0dTZLaVJPWUU3ODk3RFRrKzhBOWYvYXZYOThWNHVaNzN2T2U5MUl2OUViNWtpL0dqN2dRNWZMc1pORDVhdmxjVDNFSzFXQWVjNEVuUWtoZm1SZnJZcERtblJHaS85S2ZmOCsvZUMrMXluOUhqZnl6VFNFdSt0SVp1eHZ1ZzBGSVQ2NWVCa25GL1NidXJwZzRnVG54MjhLK0lNVG5WVUZYaGJpdURCOFJUNDZoNUtUSTVSVW5PVGk5aFI5UlFiY0hoNXBzMzZvd2o1WEtSQWdaemIrSkZicjI5LytZTk9rZ3pic3JudW1wU0VJOG8vNFgydUlLUzZVaWExZTFiZHdIWHJ3bldDOWVlYnlPazNGWFdLSlBuTUNXN0xlUjhieDRlMXphWFNFNnNhbng1VEdVbjE1bjVSVTJlM3UvRFBxbE1lUjZhcE9vQ3ZOWUN6d1JRa1p6ZkY1aVI0aWpuWUdhdDl1L3FrRFJNeW1aRHA0UjYyTkZsNXNZN29OY05GRjBndlV5UUNybU5SbDNoU1gweEFsc3lYNGJHZWRFTHk3dGxoQkpzYmNHTGxZSlpMTWlsU2xkU2VwRFlyVW81RGg2MmtPeU9UbnZxakNQdFVRVElXUzB5cWN3ZnVyTi8vYnE3a0ROMjB6V0c5Qzg0aE14c1ZuOW1qbFdnSjdFY0I5NG9HaW5FNndYTGNMdy84bTRLNnh5VEp6QWx1eTNrZkZBZDNEclpucDNmL2k2cUFCQUcxTHZDbkV0SUdnVTFibzBFeGNVY2tJRFZZWjVuRHdtUXNpczVwVUlCbXJlWmQzQm5UYlR1NHVCcjRUbDhlSSt5R1Y0b3ZXU0t4WDNtSXk3d3BKNjRnUzJaTCtOakR0YU5hWXpaUWRKdjZBY2hYTks4WWIyWkpkcHBtNnZYSWFuT25abG1NZFo2b2tRY2dUTmUwNlBUNjhLY1NrR3Rxd0hlTWJKejVzVzdnTXZGdWw0b3ZXU0t4WDNtSXk3d3BKNjRnUzJaTCtOakZyZjBSU1kvbWpCL3VaWXl0K0lWVzhuTExIbmgzYVB3NUk3YmFHcXd6ekdrazZFa0NObzN0V25FMGk3UWx5TmpZdDh5SHFNR0ZsU3VBOFlFR005MlhveFlnd3hUTVpkWVJWaTRnUzJaTDk5ak9ZSmxFNkJSUnNYeDFKK2Vzeko2NGNDRTlzeG1qOHd3aVFGcXhEeitEQk1oSkRSQ0pyWHZFcHVtYlVNVTJQWU9SZElmbGZlQmJnUFBMUk90bDQ4QXZtY0p1U3VTRVdmT0lGVDBXOG4wN1RlakpGT2dVV3Q2Mk1oa0d5VEQzM0V6Wi9senhWVmlIa3NkYVVTbVFnaFI5Rzg5V1NJT1VyWE1zekh1NHZHQnk4L0pkd0hlV3hPdGw3eXBHTHVFM0pYcEZKUG5NQ3A2TGVUYVUzdjVVbW53S0x1K25nSTFOVzd2cDVaRzVybVRvSFBGZFVlbFZkbmFKcW5KVUNWbU1kV3htcUVYRlpWTlRZaFI5QzhOZE93MHJVTTUvWEN3akVLbHBkVWhmZUJtK1dFM1JVblhTOHV2RHhiTlhlRnVpazZlWG1XY3E5RzRGSWlUWGprTDd6N3ZtUmJZbHFRaHp1cE9jejArTG9UYm44N3NlNmFLYkNvM25HQ2pHeTVNOWE4ZXZwNFdEclRCUTQzb0ZscHVzYXlCdHNqMXVKclhVZHVkMzI5dG1QRXJQSWZRY1FvcWtiSUZmZWtpME5WVlQxT2FTU0JWU0taWFVYUzFWbmJ6Q1JZMUIvdXNOWXlUSTlqNXh3dlU0NTkxUHVnL2ViZmYzRk9rbjduMDM1WEhIdTlGSDg4RXRocTdnbzMxWGl2V2ZiNWRZb0VqcGI2My92SHlhb0lmM083VFZ4cmI2UW4yRkhQTGUzNVBuTnd2WDIyR1hmMDk0ODAyeTB6QlJhOTBSZHZCTGRsOWN3Vi9RdUJjUnVYQXdOR1ViWFBtTzY3WEVHNDNmQlVicE1BQUNBQVNVUkJWUFgxMm80UnM4cC9CQkdqcUNJaEd4ZHRKRG1hTjB6Z3haOXRQdmh6ZG1wa0hxNTVJMWVDNWQ5SlVyRFdNc3hlWTZsV2FCMzFQdmhKdW4vZXFlL1BFUGxPL1YxeHpQVXl3dU9STUZkelY3aXA1bWplMHlSd2RJNldCdmIvSXFUZG5lMHdwQm5mK1Y5NUVYZUMrcFBPNDZ2VytDaFBSZG5US1RDdjkwaU9yVmoxYmdkR1Bnd2ZBYXowR1hOT0w0Qk41T2Iybk9LY0dHYVNKMURFWDN1ay83Rk9LbjVGYmVHT1cvYTdsbC96aGdrOEw0N3V1VnY4Y0NxeE5BVm9YbGNDRTkxYXkyRGNqc013Nm4ydzhFMTBobm92WE1KVGYxY2NjNzJFUFI2alk3a3IzSHN0Ui9NR0N1dzhhZWd3aEtvZTZiL1FGdUk3d3B2ZjJRejVJY0VmUUZUT2FkRUpLQzE3ZkQxK1pEOFhUZngwQ3N3NGxUWXN4Wm8zVktIT2grLzBXQkI2ZnJxMGtOa0U2bXdra3R1ek1hVEx5V0dtek1ORWJJbFh2Ny9SMzVQU3hsYzFiV0dsK1VxZFFmSi9tRG0zSWtqZ1d1TVphcXRmWkswOFFQTm1KVkNDckpydHZFeStpcTJqM3djZkxIUzAyNm0vSzQ2M1hzSWVqOUV4M1JXWmUyMGxNMXNXS0RCNzB0RDRlRldQOUlXNktEQUZXUEZkTkVMeU5FRXJIdnpXWk5oby90b0lLVVQweVJNOVdXVkZiNGZvTlA3NFdoRDh1U2hUcE5mbG9QNnpsZnR3WTdHVDg2S29tVEFhbm5MZU0yYmxWKzl1OW4vekRVa0NQelk4SVUrSUpiSHV1SEs3NDJrc0o0ZzVpc0pFdkVOOEpvcFd1dFo3UlVWdFlaYy9DVEthTjFUZ1BjbTN0U2wvelJXZ2VhT01CQ3IyYnJxV3dhUjJISVlTOThGKzJFZEg0bEtjL3J2aVdPc2w2UEVZSGRkZGtiblhzcG8zVEdEK3BKRVA3Nm9lNmFSM2ptOFR3TGh2eGNVL2pYdCtSK3NxNWU3bUtCblFNK042SnQ2NW9QZVJPK0tOMWVuamExK2Y2R01uYUUyQjJjNGx6ZlRja05kbVlESmIyNEVCcWExNSs3eS8wWXd6ZkpWSzUzeDRIOXJPZDRjZElNM3RkdGpVZkpLWW95QVJhdzExb0lRenNsQk5XMWprWjRabU5HK1F3TkdPMnZLMlVuZFhvb1JvM293RXFxSzIwclVNYWNVZGgybjArNERtaU1NZmZhZi9yampPZWdsN1BCN2ZYY0h2dFl6bURST1lYaFgyWkp0TkgraFJ4Sk5XYlhvc2ovUURuK0pSeVovNm55OUtYZkRBejcrL0lmb2RFbmJlbzBFRHl0QVVIblhaY2hkTDVTU1RlWHpOaSsxczBHcW13TTdIaWpEMDJiSGN5UXJtZC9FK1kxYTZsRjMvbmorL1c0aDN5R2l0MEh5ZFBPYlpsMXU1M1FtY1drNFNjNWlJNStMOVhYOWpqL3hXMUJaYWJJQ0dhOTR3Z1pmRnB1UjdKeHVOQ2RHOEVaZEFWVlFWYXhsVXdzTitTdHdIV3dYNjZSTndWeHhqdllROUhvL3ZydUQzV2tiemhnbnNleC9sU2F2Mk9KWkhPcW52OFkrRkRydGR4dUpQRXpYaW5mK1prcW85cEY1ZU4vVFJYb1ZTcC9KYlk0UkoxR1YvdjQ4bDdIbDhOZlRwR1ZiUTFXcW13QnBVZkxyMnJKekdZdlE5WXhicXBIYy9kNEhTZjE1ZHZ0OU1CWDZpa0FsMFlIWi94aDdjem9JbjFoUEZIQ2JpZ1JvQ3FEV2Q5V1BWdElVWnRvbWJhOTR3Z2MvRnI0ajcrdnRDQ2VvZ3pjc2xVSEdyV012Z2J3N2NkZlQ3WUs3QXFhb1RjRmNjWDcyRVBSNmpZN3dyMkwzR05XK2d3SjRuVFJTeHBGWHpHODhqM2R2bjQ4MzdGTnFsNG4xRkl0Y25TUjNRdUxsVURVVXZXcUt4bVlseko1dVB6QVJRRHA3SDE2SHo3STJqN1JaNHRmWm41SFU5cFBMVDVRNFhla01XYy9ROFk2VGl2ZEdKazFsdVVIZDNQK2pOaE9kYmE3cVQ1OXpPd3lmMms4UWNLT0tPNm9oU0M3U0xVRTFiV0dFdnlrenpCZ284Rnc5YTc3SmhvaUROeXlXUVphNWtMWU1OTTk4OCtuMHdYK0REMVJOd1Z4eGZ2WVE5SHFOanZDdll2Y1kxYjZEQW5pZE5GTEdrVlVQY0hjc2p2VFdheHNxL0ZZN0hoMjRiOFFHVEZWWHlnUmhwN3BGZVg2Z1R4NjYyWndDYUJTR3I1L0UxNjFIalcrNERPWnZPYUM1VEJJQ3VJRW1MNU9CNXhyUm9FVnBQcDBITmsyYklOclcxd1A4U202UGs5cHlrVGhKem9JaE5WUXNMYXVqRmxLS2l0ckRsTm5PbWVRTUZYb3UvdWJ2OHgwWmFaUWpTdkJHVFFNWWN5OFNYSzB1b2JmVDdnRjRYc3NOZE9kbE93bDF4YlBVUzluaU1qdkd1WVBjYTE3eUJBbnVlTkxKcGIyYmF4TlpZSHVtN2dtMHR5T1J6R2gyV0cwTDhUaXJZT2ZHR0l1c2wwb2pSbW1keDkxUllUOUwzK0dxeU5VU1VVMVZUWUR0Q1hWZXN3b3pEbUgzR2ZKTDArOVUwNloydlVKUEp2cTJrQWZKTUcvWTBLQVhpOXB4NEo0azVUTVJhTXAvdzZYV25DTlcwaFRsMzhSL1R2R0VDUi9TKytaK3NLdFZpaDJsZUpvR01QSmFKTHkxRndmK1I3d09xTm5jUVprREdrM0JYSEZlOUJENGVqL1d1Y084MXBua0RCU1pkb0NZTDJmdW9tN1JxSStONXBKUHFXUi9RNUU2cFYwdkVsTFI0amI0WWJlNlJpbjlKSjZMLzE4SVVpKy94dFpFZGJtYVM2a3hLL3ljbjV3Vy90Z2RtbUhuR3lORUZHOUdNYUk0MHZWeHp1NFFSdCtmSmQ0S1lRMFdrVnhPOTNjb3FSVFZ0WWNvZGJuWTFiNmpBYWh2czczZGlZV2VwUGpOWGVzYkdybnVueVZuK3pNb1FxaU83aVZnUXFqZU9mQitRYXZBc3kvQUxQQWwzeFhIVlMrRGpNVHJPdThLOTE1am1EUlhZOTZTUkhZVE1PMnFCaHVOdlRzcDE3UVJ2bWdGaURmWjZGaDMzNlBEWXBVZUhkemZNNEhRaTJlZk5QRE4yd21hTW5jZFhrczhNRzFHdGNBb3NQbFluL0FUSllTUVNmLzZNcWRXRitHNDdyc3IzZ3UwU1pqN0hLb2piODFJNVFjeWhJcmFwOWQzNkhDOUFSVzJoNFV3d3VKbzNWR0Nha3FhcmYwV0pQS01zN0NkZDNKL1J2SkVyZ1V4amR5d1RYeHhnbUgzays2Q001ajJWZDhVeDFVdmc0ekZxVTVNNnJydkN2ZGVZNWcwVjJQZWtvU012cTNxa3IzbFVUMWlUUDdsUUt3MGhQdXBrTHpjWGJEb3VnUlpQOGRsOFhXNUN6dU1yQ2JXWTZYbFhOd1cyUldXbTYyS3VnQ041Y00zN0dOMCtycDd0MG12UENFbnZzcEVFYnM5TDhnUXhoNHE0cnlyaWJhd0VGYldGZldjOXU2dDVRd1dtMDRYa2RkU1RJay85MXIzSjFSRGFkTy9IVFdHeW10ZVZRQWJjR3N2RWw4bFNHLzV4VDVzRy9WUG04aXA4SDVUUnZLZnlyamllZWdsOVBOSTZUSGtkejEzaDNtdXU1ZzBXMlBla2lXanA3dE9zOVkzcGtiNDJnWnIzdzVsenArUlpOdGNab0NDcnAvalRySE9XbTA2TE10V1BMeDJvMGRlbTVMKzZLVEQxaWphZWdROUxacVo1RjVwQ2JGdmVaRHdjYlVxOXprWVN1TjNOeExLZEhPWlFFZVdBUEYzZlp3a3RqZFcwaFJseDJjckgxYnloQWtkVFZLMTAvWkNWRWhuRDVubXBGMkJMSUpNWXo4U1hUTW0rRnNLMDZhajNRUW5OZXpydml1T3BsK0RINDdIZUZjNjk1bXJlWUlHZDk5RzBJVHBKUytjeFBkTFhKay96eXZFbC9vYmJIbW51MFR2YUhOeHg4RDIrdHZqZ05lMGF2SlRXNGpoTnRIOVVYVmZIbVNnL3cycVhOaFN4OU9sSng5OENXUWlmbGI5NWNyc3ZUdXgyWXBqRFJYeVJxZ2orNmFocTJzS3NNenZwYU41d2dhUGxkOHZXdzlZREJtcGVWd0paU1UxSHB2eXFMT2F6R0RhTU5lcDlVRUx6bnM2NzRuanFKZmp4R0IzblhlSGNhNjdtRFJmWTk2U1JBenJzQVQ2bVIvcGFaWnFoMkcxV0lEUjF1cHk1TGhsMVM3QXVWV0I2bnVMWHMxUHFPWW45LysyOWYzQmszMVVmK0ZxYWtVWWFqU1NDL2JXWEg1RW9nd3V6VldnQXIwTmlRZ3RzQmtPQUhpcFpBOFZpRGY3eEpXRGpIdFlwWEN3RkxXUElGZ1NzMlNWRnNqRVZpZGlocUtLSWhrQjlZV1BpVnRZc2JCRjdOVjV2QVZza3FHUE1sNERMcGJHL1FwNnZ4OS92M1hQZmUvZTljODY3dC91OWZ0MnRsdlI1ZjNUZmMzK2NkKzduM25QUC9mMDh6ZGVhSGcrUWtvN1dOT2F5SEpyNDJjeDlSdUNTWTE0N2wzQmZjYVhKbGlHVzFHZlZ2aHhOcTVkdzhxeGdyaURpNzcvQ0ZzVmRMclh0MWQyUkhydWpxQXNOdzZkVmhPV3RJREJkTS8wU1d1bVY4cFcwdkZJQ1lrRmQ0Y0ttSzhsNUtHcEc0eGZnTXFRZURHOTVwMVFySmxNdTVadkhhSUphSVhSTld0NEtBbnRhbW5HcHNYZlFGNmpnMCtLOVRMMTFOVTBXMFhGZTFZcVVsSGF0MFBGb1ZGbkZMRFJmMS9SNGNHczhTMkEyZStuTmVlbyt3WklaRDBXVGx2ZHBhcDFYVlZRNnpudEhlWlVnMTlRQVJ0TjlXWndOekpWRS9HaXpBTXVZNnNJT1grZ1ZscmVTd0ZGRVgrbVNxSmUwdkpHUWdGaU1hT0ZMQ21NM1VkL1JYbDU2U0QwWTN2Sk9xMVpNb2x3cU5ZL1J4TFJDNkpxd3ZOVUVMclEwOWp1aGFvcHZSRTE2MGZSNGEvY1VlYjdBR0hPZzVWbnhmWEZJUi9MUXhleGYxWE53bmxUTVN6VmZTM280M3RRZUxHMWRaNWVRb0dlOUxoK2VYbGplUnN0MzIwQmg1WmVuRDdtMzFJaFEwNkYwcWY5WndGeE54SVdXdW9zeEdsTmRPT1N6RU1MeWxoUjRvWnRzVHlUVEkxRXZhM21GQk1TQ0ZyNzB4SWhrUEJ4VjF2TEd1MmlyNjhIUWxuZHF0V0lTNVZLeGVaeVVWZ2hkRTVhM29zREYvcWhnYld2eWlKcjB0Y0tnYnpnMW1WeXFabUY5aXQ0OVYvNVV2SkMwbVAwcjVlN1JDRFZmUnQwWDBhNW15SVZ3ZzRoamFtN29HZWtOa3NMeVVwT3FES1lWcVQyTXJXOHBYRFFkeU90WndseFN4SGVuZTcvWHRPV2xFNDA5a2EzUjFJVVZYdURDOHBZVStOZzhsNGkxby9hb2w3VzhRZ0ppUlF0ZmFxSmRaSHRZb3JUbEhVNFBocmE4VTZzVmt5aVhrczFqTkdtdDRMb21MRzlaZ1VNdFRUUW1OYWJGS0wyQVBLeWlUQ2dkVFcxNWV0aGw4ZFZDRnJPLzYrR3VVeEVkYXI2YXNoR2lKYUhQZWxLUHhpdTlPVSsxbi9WNEM4dTc1VmxScHoyN3lxQ1VlZUdDR3Zwck9zVGpER0V1S1NLVjhJTlkrbXRxUHQxMmpvVkJHbEZkbU9WOU9XNTVTd3BNazhXUEVyaDNVZ3Zzd0M5cmVZVUVsSmdzMzRIak1jTC8wcFozT0QwWTJ2Sk9yVlpNb2x4S05vOFQxd3F1YThMeWxoUTQyS0NQUzQzUG4rWGROYjU5S3RkTHJnbnBobUd0MFBFNGtzMmxUdURvVVBPMUlkdGZhaFFldWlTai85OGhMT2hKV3Y3UnNPZVcxMjRpOTJ5ZDZRNnhwSDZEbXd1U1ZOTWg0YzhRNXBJaVhuT1Q3OWNLNVRDZXVqREROeUp3eTF0U1lPbzVwYmNtdGxYaGxyVzhRZ0lxdVEwOWJSMHF6V3IrcFMwdjlTWGlwNW9lREd0NXAxY3JKbEV1Slp2SGlXc0YxelZoZVVzS0hPNlBVdlhlNUJWM1ZFMzZXc0gwOExkTW9idFZPTXhyaFp6VnAwNUxTbDdNZnNuK2U2ajVPcGEyaW1yZy9aS2lEQkh0U3RMaXFCMEFRekRLazNETGE5bHY1MEhPMVV5SFRJNHU4NytpaHY2YUR2RTRRNWhMaWtnZ3JjZlN6eFUyc1krbkx0Qnc0bDRHRjdlOEpRVW15NXVZcUt1NmNMMlc5N0I0WWtoSVFLTHNxQW1OVExwNmp2S1dkeWc5R05ieVRxOVdUS0pjU2phUEU5Y0tybXZDOHBZVU9Od2ZwZEd3NktHT3Fra3ZtcDU2NmpMdTFIYXkyYk93T1R2TTJpUEpXc2crN2R3dGxZVlE4M1ZGTmxSaldnSkxSYlRkYjNvSzI0OUw1Y0FmaVZ2ZUxlTGRLMFpybHI1b1BrOTdxSWIrbXM1alN0Y1p3bHhTeEN0dTFYU3IwQ0VaVTExb3NmVWhibmxMQ2h3ZHBiZUI3dXA2NDdXOFcyNXVtaFVNbDRDOFI3Tit6ZmduenZLV2R5ZzlHTmJ5VHJGV2pMOWN5amFQRTljS3JtdmM4cFlWT053ZnBadGp4UDNlbzJyUzE4N1ptUGVZcklGblZ1bTZ6MFFVZExub1VjaitmTW4rZTZqNXVpWnZudGdmOG9hUG9xUmVIOXNLMERQQ1lUV3p2TlNGZGxaRnZMenI2Zm1JQ0I2aW8yVFV0Q2RKN0hXR01KY1U4VVo2Zy9oQzhhamJtT3JDRHJ0SGhsdmVrZ0pIdThrRkdvdm0reFhxQmN2YitKeS8vSDJxQkQvekx6OW5WVVRsRXRqNzlmUzVDeEY1YUtLODVZMjJTRXA2S3VuQmtKWjNtclZpL09WU3RubWN1Rlp3WGVPV3Q2ekE0ZjRvSFNzU2x3bU5xa2xmTzJlV2Q0Y1VyRmRVNWl0cTdmR0ZQOWwrNDAva3pjVjcydi93SUUxMDlkWmRscnlRL2V0cVFUS08yL2pPVzZlditTS1dqQzZKRHpSZnRBcVF4ZnVjdi93MWt2WXIvK1huWkQ3TThSY3ZQL25LbVB5TDFzblBNUDlLVHJ2TmtoNTFGOUZBRnN1djAxRSs4YXA3aVJlenZEU3Q0cHRlaUZwM1JHb0Z6dUlyVG4vV2hmK0Q3TmJXcmxvOTEzU2NRaFdhOVR0RG1FdUt1SkRtYlA4MFJkQmwzaDVJSFV0ZDJHRHpCOXp5bGhTWXhQb2RrbkdwK2JpWGl4cTdDcGIzTUs1ZDlrZjArbW5sNjZGTDJ2aWIvK0tJN2psNzJYOVpkVDc4djFZbHIyQjVoOUdEZ3VVZHFWYW91dXh2Z0hTSmFUcUdVbkd5ZmlHdEdIKzVsRzBlSjY0VlhOZTQ1UzByY0JEVENtcTgvTGJXcTladCtTei9JL09hUGV2bzk2eWRMOHRyZTV5aUI1TG1iVTV1MDN3UDNhZmNObzk2YWVpN3pVazJaOWJNWERhd2tQMFZULzk5c1duTUxXUGVsWEtMLzBMTkYwMThwUzF3bzAyeXBrK3hXZnA1UTEvYnMrM1p2RGtkL3ZJOTk0NERMdHBnOTdIcXA5RFJVL1BXSkJtenZNY2svRTBQcy9ZRDdxbkFXZWlhbGxzL3BQWndPNDJxaC82YXR0RlVvY1VwenhEbXNpSnVQRDRnVVQ5ZzNoOEx6SC9HVkJkMjJib1R0N3hsQlk1KzF6eis2bGVhMDNVdXEzVjdMTytUYjN6MSsxNTk2MGxsZVhNSjBtLzAyV3J1dWRpc1hpV3ZZSG1IMFlPQzVSMmxWcWk2SEdpQWRJbHAyaGFLNG1TOWduMm44WmRMMmVZeG1yUlc1THBHaG84TkdFb0xIR3BwNGl2YVNqWHBDMDF6bWxqVGpubHlzRmxkR3h3bEx1d3ArYkhqTU44eG5jVnY1d0wrc2psOVhkVFljdTNGa3ZsVDZxWW45c0t1RS9meXVJWHNIN0ptTFkyMjJEWnY2a1V2TkhJcE9kUjhaZEdXMjZldi9udnZleDgxWE8zaXVaOFo4L1c5eHBFMWJNM1hyMUt6TFl4Wkx0NUFWem9xS2R6cDFUOWg5N0VLSnhqU2NUT3p2RHNFMVlHS2FNbC92Y284TTNCdUo1Nkh6L1ZtM0J6MVZqWm1Kc3QranlXeWxsN1FOc3dWbWx4RlBqT1lTNHU0MURLLzhjNnVlVDNQWCtvZVQxMVljWHVUNlMzTThwWVdPSXIrMlN2YmIvNWJoUUlvV2w1UGxtS3ZYSUtuRFpubTk3M3ZOMS85cE53QUdrZXJXY2tyV0Y2Nnd5NStxdWhCd2ZLT1VDdGNYVTZuQ2dJTmtDNHhUVnNRSGFkU1dqSCtjaW5kUEU1Y0t6SmRrNWEzdE1EQi9xZzkwTHNlMStlb2I1TWViWng4ZWZTRmRsdzRlL3BGTktVa3g0SUpBLzY3ZHI0c0w0bnJVWEdlSVhML21UbmRvei82bU9BMi9kSGtERzMrWFVrdHF2MnlTV29rYkZBaCs1MThJczJHMDdQY05QRjN3ajh1QnN2QjVzdTlORWtjK2oyeW1uU1ZPRjZ6UnZDL0xacjdVRUxsUDAvWm9jYzNEYUJpTW5LeDhMcU43QTdmM1BKU3k4VFByN0Qwek9uQStWZ0t6b0s5MnRDWjFXNDJTMGxpc2tSMm9DOXBDblNGMXMzR3lVbUtnSlVZTzh6bFJWeDQyMU9udi9FakluOHBNUjRocjdDS3lDeHZlWUY5b2xxL3dwZzNGSkZMRUlwRC9qVXJlUlhMUzVtM1R4VTkwSlozaEZyaDZySXIvMEFEcEV0TTB3U2g0MVJPSzhaZkx1V2J4MGxyaGNPYVFPTmozdklDaC9xajlnS0RiZUk2NkxrUjIrY3RpcnR6bjZZbHVzV3hoZVN3Smd5UkRKdENhb3ZVNis0QXVXaktQN2tlNzRsMDhOVmV0eDg0VHJUU1d0NEhPWU5DOXBzRnc3NWhubG0xQ1doR0swbDRmVHRQWDNUdGxEbFpQSC9hc3luYlpxOXpQNzZBdWVwS2JmYmVMdVdIbnR1WlJ3bkhsUUtFWkhsVFU1aGJYanM3TUZDc0RmTllnRE5uZXhTdGRKSzZtKzNRbWxVMlhOUHhZc3BYeEtLN1FvdCt1MjlPeGc1emZSSHRjWnM3ZlRNUkIxYXVDOWZZSGVYTTh0WVh1TFRsNVJLRU0xZzVZNHBWRmNzYlVWMnpUd1U5MEpaM2RGcFJ0Z0hTSmFicHlsb3gvbktwM1R4U0dZOUhLeGhYYm5rbkpuRFVpZGZyNXN4bjV1MWc2bWlnblZxclZGdVZia3llYkpGMjlRYTh0dVBHQktRQmV4VDN4aVA2V1VtYksvTGppNWZIT3Z0dEhtcGZSQjNSYmZzZjBhZWVrNE96dTJRc3c4OVJZZERzaWJ1UnJLb2VtVyt5dWRuM0hsSDJKUE40VVFic0kwNmNlYUlKcjYzQzdQY2FzWWd0S1B0S29EMjMrTHhJVnlSeWNEWVNjSTYyS1pKSkRjNUdOZ2laVTZNUlRVZFJWbWkwVTNiUHZtakIxdC93TTNhWTY0dG8xZTloT0FjdXBISmRvQzhFdUxSOHRybSt3S1V0TDVjZ0U2WGdxSnd4eGFHUzVhMnVCOXJ5ams0cnNybzhvQUhTSmFicHlsb3gvbktwM1R4U0dZOUhLeGhYYm5rbkp2Qk1NcGk2WVU1MnFkV2tWc3laRFZXck01TGEzQXI5eEN6Wm1CeU5YL3hnNk9uWlY5cURld1d6b1dTaDZuY3o5V3JISm1EM2swU1NaaWFtNVNnUEp1L2RiQTQvVFNKR3hOYnZ5Tmx4R2pZbkxEcDMwN2pldjYyQjVzcE9oeHpFYWJmTXFWME5hSllZWEhyZlJaNjJpT2taQkFwUDNtaC9scFBXYmJrazhPUmozbDN5MjlRUkZYMlVXZFM1dUdlellMblFMamlMZUR5V1Q2Zi9Wb3pOWi81bzJuNTNhVHNOYmlXcDUvdVB0OGNPYzMwUjdiY3JCM1ZkaHFrTE5CblJjMUN5TVc5OWdVdGJYaTZCazZUd1g3dVNWN0s4UStpQjFMclJhVVhwQmtpWG1LWXJhOFg0eTZWMjgwalZaRHhhd2JoeXl6c3BnYVBqcEZHbElyQTdVR2VwOGV4ckp1eFljRkNNZ2txTjBZTnRsU1RSeFJOdlZxQXgxc0FaVUhhanprNjh4NnBwSVRoMEF3WENaRHZQd2I2Um00aklhdHpPUThsRlc3cnVweDRFYWh6V09oQXhGTEh2M1FFbUkxMVByY3FHaVp2bXRuL1htRXdUb280U2xMWkQ0VVgvZVQ3ZG5nYVRKSWtydDd3ZFlteVI2L013Y01oSjRNemFqTkZHa1lkSm9xYnJ0Unk3elc0cE0wM3phNURTalhGWEN0MERJY2pZWWE0dm9wM002SjhKbTZQcWRZR016SUhEZ2xuZStnTFA5WjltY08rTU8ycVpCTG12Y2xYUG1HSlF5ZkpTRHpsK3RoV1RQaVFkZm1DaG85T0swZzJRTGpGTlY5WUtYak5ZMXFTelRyblVieDVKbHZGb0JlUEtMTy9FQkk2NlNWdHA1MVI3OFVkRWNpV1YrRHVLYnVUWWR1NnovejlNMU1mM0c0K2U3Q3J0Z01hTTdHTTIwS0F4cFIwbnIxTEdqdHppV0VQWWt5Tm5jZEs4azlWWUZ6QjA4Z0VHbGVJZENsdlFSM0pFZkJwRnkyMklNalNoTnU0ay8xdkorTHRacHd6c3BEQTlnMSthQ1RLbjd5NmlrT3NPbnR6eWRvbnJRWmJJNjlqS3dTSFk3OUFVZ2gzc1VwK2ZuUFpaYzkya1F5V2ZwcWxIbFJYYWNTTEs3cDJZUmVobjdERFhGOUhPcUF3dWx1cDFnU1orMWgwc3pQTFdGM2pldHovYnZZbi9jd200djNCWHo1aEliaGM1N3lpZmZtUjFQZGh4ZFQ1bU96S3RLTjhBNlJMVGRHV3RHSHU1MUc4ZUNldnhhQVhqeWl6dnhBU2VTYTBDbGI2MVZEUys0OTA2WDhXbHNjb2RuLy9aK0YyajRWL2crUllyMFJvRnB1T3BrSUJrdk5kZDJMN2RaUnN2ODlKbXBuVGlrMVlVcy9DSXpMQ2NCcVV1eTRGTGJmK3A1UExHc3gydlpjN0xGRHkyZFI4N2E2TURHRzIzZk5ubktIbmJ4NVFRU1dESlgrb1B4RSt2Wkh6cWMrWTV5dEprMzduSkxDOUJvM29sV1dUbjRPQlFkL3RaeXRBMmhWRm43bVlTWmQ2QnQyRSs2eExGLzVybWhVYko5eWhTNTRGSW9ZbXh3MXhmeEpwMTRhUGY4WkhmVE85NWxKbW5Fci9yZkpqbEhZWEFqdTJBZnk1Qk1HcXdrZ2N6cGxoVnM3eEQ2SUhROVpGcEJhL0wvUnNnWFdLYTVweEthVVc5Y2xIdys4ajZ6U054cmFXNndjckR1RExMT3pHQjQ2MmxsRGthZHRpbWpzN1ZwTzNYOHBmODJDdGZmYzhESnJXWXNsSDB4SmtlcjEyeUJ2ZjdpclBjWmoxWmluNDdtclA1SXlPUmJJK3lYYTRjQitwM0pFdVNqaWQxTS9OUThqem1IWk5tYkNGamZpNSs4WDlsWUdjblduU2o1bVpxMi82Z1YrUlQybWVETUtGbnMzU0M1aDFQMUhiYVJjc3NyMTFTSHpENytEUURoNkxUZWtEN2dGaFRnN0dYdkdIQldtUDdkSndqSVRWTkxZYURKTzR1UHFCb01hczB1dWR2N0RBcmtZY1EwUzdsRE9yNGh1dENiRWxTK0ZUKzJSUUpzN3lqRUZpOUtFZ3lDVUp4Z3BXOFQ4WWtyMnFXMTM0eHlUNmJra2tmaWliUVdPUlJhVVdGQmtpVjJBaTBvazY1OUVFcUM2cmZQQktyOFdnRjQ4b3M3NlFFanZidkpDRFJZUGVoZFMzOW00UzJGa1RabERRZzZsYmFuZU5TbmRHLzFTN2JMSWNmVXFkOFNMZHJhK0t1UllLNklqRWc1RnpKZDRaU1hYZEdJdVZJOFhxcE0vN3JzaEUweGJiMjRmQU9qMUJ3cjVnQjlpcGREYlVKQTdidGk3TkxGd3ZjUFI3VWU3QlAvNUU0UzlkZ1kvN2NleWM5OUo5Wlh1b3REdUxaWmVDUTVYMUVFL3VXNFZFK1ZuYWdINW5uODFmRlVRUXRDbzJVNVE3VjNOd1VpNVNPR0R2TVN1UWhSTFJWYmZpNjBIaDVPNit6THRmSlArdDlNc3M3Q29IbGU4SVVreUFVS1Y3eXQ0RzZrdmZKbU9SVjBmSlcxUU82RjRGMWpFYW1GYUtpN1BadGdGU0prZUxVMVlvNjVaS0MzN2Z4cWQ4ODBsdkdveFdNSzdPOGt4STRpamNUeFpsVFE4UFB2VVVOcWF6WUtVVURsMjF2d0RSNlVxUHV0UnU1cklkc0hHYVA2OXlNdHF5cHBzbWE3VFFTdStLWnlpVTMwM0V3cWU5cUdzLyswVkNaV1lDdDJDdzNiN01JUlNlckFjWEF4R2NsVlREcS9hZjJUc1NrcFlJRDRkR2ZxSHB6M3RVOFI0MTdHZXVPblJtZ0o3TzhoSTBHSjRtUi9RcHdhTzdrbWVocWJQNVpnOWE2azhUZVVWTUxpaGFGbHF5VHpmcVF5VjVkU24zcndWeGZ4THBDMG56L2ZaYmozTW44bWVVZGhjRDVPL3E3bUFTaGlIM1FEMlpNOHFwb2VhdnFnWjM5eWhxRmFHUmFJZXB5L3daSWxSaHRxQklUY0lKVE9hMm9WeTRXL3Y2TlQvM21rVjVScjRVTVZSN0dsVm5lU1FrY3VRSGJzZDZpYTVkSS9mM3ZlTEFpcS96MFVrMHlCN20xOE1uWjRqbmZzUE5KSCtoUlBLckZlMm4wNjlrTUlOMXdsbjVvSmcyS3R6S3Zab1M5ZjRQYnhuMXJFcGVGYVdaeFUrZks0RG1FRzNlVHVJR1pmdW9sckJmNWhuMm9BYkZQMlp2enJ1VEhkVFp5ODdieE1IbEJabmxwMmtSTkVXc0pCRGcwUkQ2SmxyNlc0ckNKL2FpN25TUlNiWXB1WTBTaEphZ2NpMFpJdjlxcTc4Q0RWUFZnVmlJUElXSmRJYW1OU1N1S3lqNmJKUTFiM3FFRVZpOEtra3lDVUp3KzZBY3pKbmxWdEx6V2tOcW5yQjdFaTNHbjYrazdSNllWQXZlTnZnMlFxbUlqMElwNjVXS2g2Ti80S0VNbVdnQTd6aG5jUE5JcjZxbHVxUEl3cm1ITE96YUJvejlLNjFFTVF1cE8vN0o5cHRJN2lqNW12SGZPNm1oVFFUZEpzN2hsTEFobDUwaDdtVzhucTRrNytZamZyWVV2L3o0dENkL080aVlPc2plY1AybE9PajYxd1lmV2ZOOFlNSzJiSEd4VmJQMGtEU3NmZWtKV2VCWTg0ZHFMdXFuMjhYZXNkR1RxZ21VNWFtUzd6bWdsZGpPSktTeHZmK3Nud0tFNTR0UVVrblptdVhLN2JKcXlOeDlKV2haYVlybVBIaFFsNXo1amg3bStpTFlaeStjWHVQQWV0NmN1RUJBSG5wajI2ck03enA5WjNsRUk3TmdPK21jU0RJcGFKV05SOU4rdzQvd2ZNbTloMVA4OTZFVjJ1RlpGRDRnZnBUajlIeEo5SDVWV3lMcmM2ZGNBS1MySUZDMDVsZE9LZXVWaUVlN2YrTlJ2SHVrVjQ5RUt4cFZaM2trTEhCM2xoc2JDYVo5RGs4NG5KaVQ3M1RMbVRmK0IwVlBzN0pwaXhvUzQxS2xoWTZGbU52dkMxaXpUYVRCYWp6R1A5a1JpSXNpWGU3VXl6YkcraDNZd2Vwd1pMaDR4ZDdNYWtIdjZYU1RzZlUvSURmTVpqMjhmTDhxbWZRNzZSR0ZCKzlrNzdiM1I3bkdXTHJPOEZwK0hMdFQ3TDhDaEtwNmFmdExkQnk2KzZ3VjFGU3RKeTBLak51WlROTFBRY3p6OC8yT0h1YjZJbGRvWVQxMmd6b3cvNzZ4OVpaWjNGQUw3MzFmMFpSSVVBNlZQbFl6WkcxcUR6MjNKMTBNMWs3UUhucUNBMStJTzJkNnZ0WUdqMGdwWmwwbWlWTnVLRFZBVXlSTFR0T1JVVGl2cWxZdkZvWC9qVTc5NXBGZlVVOTJRVmpDdXpQSk9XbUM2T2Jjd0F1cW94cy9DbkQ2L1FqWDJEVDFIVGZNL05mYmVVWVRiZ1VLeTBBQUFJQUJKUkVGVVNHWjNrdVdUcVRRNFNNKzM4SG5kZElmVU5lTDErSXQwWm1WSjJXMllkL01vdTNZbWV5Y3pLM2tBZDVIQ2NMS2ZlMDF3ejJQK3dXcnVMdU5LN3gvWkt4T1hOa0JsT1pwbFdEWFhrOVNaNWFWODVFTXJ4bm14bHhJU0hKcWxTbzl0N2VkOWdHeWJWUDgyUmhaYXZFdjYyb0NaQmJzT3dJVHE2eHdPWmlueU1DTEdpeFY5SldPQkhpR3ZGNVU0U2RES1ZUbG9lWWNUbUFuVTE4a2s2QnVQQXF0a3pLNVVCSitiZzk0VVZkTUR5Mjc1SDlEcm5yV3VVV21GeEwzZHB3SFNsbGJUa2xNNXJhaFhMaGFIcUcvalU3OTVwRGZVVTkyUVZqQ3VRY3NybTZ4b3QweDdYazFnbWd0bjlzZmlhWXYxZnVJby92NTVpK3JmdmFMLzlQbDB4WkEya3kvWjJXUEpMYjQ0YVlGK0VFZWlHZEE3c2NORzJVNWRIMjBhOHc3bm0vN0xxbVhucnhndXUyUXBGMFk0R052UGJaUVNveHFadEZmNStMVi82dndLcmhVMkRlSW0yVFBMUzBpWVRRK25yUVRSZUtxT2dVUHRSR29zMlFVRlY1MU0wb3pwTm1hTEY1cTlJZlRUMGU2QW1ZVXFIZWZoWUpZaTl4VXhlTWFROWNNOVNBb3ZqNUFyUlNWT2tyQ1JUZER5OWhWWXZIa1lna2t3S0htVmpFWFJQNlphNTM5T0RnYTlLYlhicnM0TmpFN2JDWnZHZk9YL0VrY2NsVlpzOGJvOG9BR1NWV3dVV2xHdlhBWWpWcUY1REo1anJhbTZJYTFndWhhMHZIM2I4NUVJeklkNERzN0ErSXFDNmZ2Vno3eHMxY1diNnYrZGJHUWx4THllN1ZCdU1STWIzMGE4SGtkY2NTYVlLRGU2b3g0dktkNWVISjc5eUhVQjZrZnhJZll1WVpnZGxzaVNLTWNjbis1V1lZbzhLajl1VXlrVjJUSDAzRmVlQWJLUmp4VjM4N0hUa3B1anp5d3ZkVmJjaFJpQ1UzYzlKU1U0KzlsTzZNd0UwL0VwVnk1eURaTEtRS3o3aWtKTExHL3pybmhwa1JnN3pPVkZ0TzFyTW5EU1l0WVRNcmcrMU02N1JNenlsaGRZaTFtZFpoSU1TbnhVck9UQmpFbGVWWGRZMFdZRld4SWw5Y0MraTJUN2NQTE9rV21GcU12VURwdjErQVhlQmtpVzJDaTBvbDY1SkZEMCs2M1FQQjdic3Jqbll6WWVyV0JjbWVXZHRNQ1ZkalZRNU9kV2ZRaE5vUitwaXJ1S2lrdVhiWVNsd1Q0ekY1U3pkSVM2enlxQkc5MFJBOXJFNEd4RHlvN3NEY05pVGI2T0t0UGRqVTMrWW1KeDY2NzBZRFZBQmhRcHo1cEFNVklaSHpzK1BXRnk5MHVUM1hCZ0wxQzk2V0xlY0hNa21lVzE0R1hCTGhyMVZqSjhKRGhIYmk4YXRUYng5SjFOc3VLMmFQWGR4U2tMelg1dzRkTXpyaVBnWGx3NFpUaDJtSVhJZlVVTUgxQ3RKMlJIZEU4Y0V2VFAybGRtZWNzTHpGZ042V1FTRE9MZ3FlVEJqRWxlMVMxdkZUMmdkNzNBbUc5S1h6a3FyWkFWWlVBREpFcU1CQkcwNUZSU0srcVZpNFRmUjFWb0hzUG5XTWVqRll3cnM3eVRGcGlHSS9jVmNMUXc3VythRzYzQzBScVZkSXJJcld3Zmp4RHFhRHNsYWFhU2xtTGRRMnVQNlhKM014KzdMbkxUVFJaNXo4V08vMlZKN1lwRFJYWVIrY2YxUHFZdE5tTWJjMkRueWdUbklrRzY1ZXhkTWJDU2p4MTF2YlZraXZuY3FHMmxIWEpLT2Vlc1pXWjU3Y3lNcmtRVU1ibUwwNzVMZ3ROMnNhbVhlY2NHMjJmL1p2SXYyeFR5RTIyTUxMUzRqVGxXdXdGSm1JT1VWZm8zZHBpcmlFZ2w2WUhLYmhRdGJMZVF1Y2dvWDExbzVrUGJMRjdzWUc4TFdkNFNtRXFlMVNnbXdZQ0VsVEltZVZXM3ZGWDBnTjdWTXRrTjVxUFNDb243Z0FaSVZER1NSOUNTVTBtdHFGY3VFbjRmVmFsNVhBdlUvdkZvQmVNYXRMeXl5U3EwNS9VRjl1MXFLSDUxT1VXV3JIVDVFM0MrMHBpa0gxbEtQdjJidnJxUk5jdDJldWNnRXlnSG1zMkFYdU9qWE9xVXVtRlprb284ZWxsNmUwS05td0N5dkQrcVY1SGFldFM4NGgyVjV6eHpsMjlOSUErdDVHcnliUGRQZVMzdmVYVHlpZWVOTzJtcXpQSmFLSjBuNDdpV0FTTEF5ZHVKRlRheHY3T2VwbFMzODBTQ2xvVVd0ekhkYmZaS2NsSVR0aTU5eGc1ekZSSEp2TnlWNGlWVVBTRVprSkk1bTR4Z2xyZUN3TUdGYWZtZU1NVWtDRWVLUTN5VlBKZ3h5YXU2NWFWVkRLYitrbHVSSWpPU2RWZEhwUld5TGc5b2dFU0prWHlDbHB4S2FrVzljaWxDcEgwcU5ZOXJnWUhGZUxTQ2NXV1dkOElDSjJlYUpXcUZieis2WU5vUTAzUHVzLzhmOEgzZU5USUhSU0huczVHRkhhamw0VnZHUEI5VFpCZXlnenJaREtnTm9WTU0wcFRTMU1CQm5DVCtJUVlQYzhwMmFOcWJqTFpPOTRyTWUwMXh6QUlLam9MWkw4UW82MEZTOC81RTMyVDVSU0xSVHA3M3pOUmxscGVzaWNoOHlyU1REZTRFT0JiNFhoeGxsMDBqWk5Nc0hkR0RzUXR5bVFGUHRtb3hrZW5GcC9tNFBBa2djNTV3eitLTkhlWXFJdElXdDROTU11YW9KU1JWMmozR0szY1NRTnVPWXBhM3ZNRGhoV25IZHNBL2wyQkFWRThsRDJaTXNhcHVlYXZvUVh3bmU5WmZHcFZXVkdxQVJJbFI1Z1V0T1VXbHRLSmV1U2o0ZldTbDVqRzBuRDhlcldCY21lV2RzTURSVVhGcWVUZTNQUUpTdTZvbVBNNlVHUFI5WHJ1UXMxcVFNQitIa1o2elJydnJ1b0JVaTdPaDdjWk5ucDZRNHFUZGxMV1hlMURvWms1RmE0WXRGNmYrUnp5KzlXUGZ6R0JKZlU2YWJkajArVmYzbytGbjFvWU1TajJYajNtN21mbGJ6Q3hIWm5scE0zd09Xc1kwbjE2d2xXd3o4NmVDU2ZsdTVTVTBrNzFxWDlVK1FjdENzMjJNZVRaam5EaUtwd3pIRG5NVkVVbS9sY0FKV1V0SXFyVEZxbTc1a3NwbXBjMHNiM21Cd3d2VDNsd1VQYmtFeFZEaDQ2bmt3WXlKaEZXL0VtZ1RWOUdEZUg5VkJ2Q290RUxXWlZLaG0zR20vQTJRS0xGWS9HeDhFTjgwejVxeWNscFJyMXhpU2Z2L1ZHb2VPNzZlTy9FZmoxWXdyc3p5VGxoZ1dzRGdoUmFEdWVWcFJtMkFwMDhheHorYm4wTnFkUU5QM0lwVERjNXNSQzVoTTZuZTVFRk5ZRGIrdFp0azA4MTFOSyswNmFMbnh3ZXNEK25xZ1F1eC81Um1QYWM3Y3Qxa3pkTkxXZnFsUEhyczBoL1pWTUdNSkhZUEVuSm1PL04rNFZOdi9uQkdsSFNRMFBub2RWQ2FsYXhxTkhMTm1NczhjOHU3WmZqQU5HVTdteGxUNnFHenhjM2R6RnJ1NUhVdi83ajlyaHFUQzFvVUdzMURHR1paWEc0S3B3ekhEbk1WRVVObkRHc0o2ZGFIL3EvV2J6a1VrbjhhWWE4N0gyWjVxd2hNR045M0xJYjQ1eElNU0w1V3JPVEJqQ2xXbGNlOGxmVEFMdlBtYmNXb3RFTFU1VUVOa0NneHlyeWdCYWVTV2xHdlhLSm9ZT05UcVhuc0J1clllTFNDY1dXV2Q4SUNrMTQ5bDliaUwzVzF1Wm5ZbnFXZmZIelhlY1gvMUNldG80T0NWMzFpMFBkNXFWUG5yRlgrc3BsOEpwSXNjMjZEeU42bUJJM0licWJ4bDNKdHN6N0hZb3diVjNDR3p4YWIxNlBJSzh5QXAreUtmL3NlZTFXTVpYM0k2dThsSVdzUGszODc4L3FHYnQ2dU90OEIvMDlYS2NQOFUwM1g4NkZsSjd2QU9iZThCSTJyUmZuN041THBlK3Nod05uSmtPcTZ3Uy9kK1pYVkxMM2tJMmhSYU1SWXpGdmtyNWF1c2NOY1JjU1Z3THhSTFNIVDlhRjNtMWUxTXh4akRLZ2ZmK0RBWUphM2lzRFVRckJxN3BpVi91Y1NERWprcWVUQmpDbFdsUzF2SlQydzlTeXYzNlBTQ2xHWEJ6VkFvc1FvODRJV25DaXdqRmJVSzVjU2pZK3NONklGS0RhUG9UbzJIcTFnWEpubG5iREFWQURwdEVWK1RDMnhXQXZkazFkSTA3UGlNV1ZLQTZhSmJKcml0cCsxZkkyVGpnbmwyclNXVFpmU0JwMEhhUzVtMllRT2VWR2NkWkcvUENaNWJ3aktXbDdIUnFRUnhKYkpqWk1JS0JCSDJYVGlWdGEwTnQ5QzQvWnNFcmlReE90QnU5T3pQWnJlQ01KekpldW5kREo3c1pSUGlPU1dsellwRjNhejhXK3BjWENvZ3J1cDBYWmVBczA5OTJhOXkwRFFvdEFvQlM5RHg2RHdQM2FZcTRoNEdDaXlXa0ltNjBOWDZXcng0NnhmRk1OQWJYTFA0Y0VzYnhXQlF3dlRqdTJBZnk3QmdLaWVTaDdNbUdKVjFmSlcwd003dDVLdnM0MUtLMFJkcHNZbFhlVHlOMENpeENqemdoYWNLTENNVnRRcmw2aEU0eU5hUU40Q3hPS0w1akZZeDhhakZZd3JzN3dFRzJ1eXh5NXdQb044MVpsWkduWHZFVGhiYjZKVm90dmt5QjZxSFhjell2b2R4NTRwME5aMkpqZU5pWFBMMjhsT0dLMWtydWh3TTR0c0haUjlBUWROUWQzUEk5RGJIdVNVdGJ5RHNUcks1M0JaVXVGc2ZEQW04eldCbHBQaCtqT3JWRUFGZ3lkU0Z3Z2EwWmMxOXBSMnptV1lWTnZOTVQrUlp6TzN2SForNFVDOTdFbytvMkNuQ3pKd2FHck1XWWZjbGQzT1lTK01jeFV4WVNob1VXZ1V6bHRFOWY2Y0hEdk1WVVRzdUJZMmx5OTIxUkl5V1I5cXZvTzZZaEk4VXUvc1BjenlWaEdZeWl0ak1ZU0RTeEJLSHE3a3dZd3BWbFV0YnpVOXNKYlgxZG5SYVlXb3k0TWFJRkZpbEhsQkMwNFVXRVlyNnBWTG1jYW5Rdk5JZFd4VmxXaENqa2NyR0ZkdWVTY2tjUFFGQnpaeithNkdLNjV1VVcrSVlKaDl0RXJMYy9jVEFKTGZndW5oZ2RQbnBna2MyUXhScHJnSDI2dE1tdVhzQkhVNTE5TzhkSjBqb1F2WmIvSXhOYVc3bWFhemY2VXNiOU5zc2lSZVo4ZDhQL2xUWnloZE5GM0tocXc3OURxU3U1Y24rOUJYSCtTRTM3VlR0SkQraUxIdmRaZkJEYktzZTdFWERSYW9jaVJQYm5ucGVLR3NLaFNoeWVvT2diT2RKcklkR09kdVowdTYrYzFpMGF6cVRVaTY3WUJJMkpWcFk2S3h3MXhGeEpBd0lYOEhHLzMzcVF1Mm9ENmZGSGcvNnlFbDZkdzZxYVdZNWEwaWNHaGhPbm5Cd0Y4dVFTanlFQmxUcktwYTNtcDZJQzN2eUxTaVNnTWtTNHhhTXFFbFEyaEZ6WExSamMvU1IzNVdGUW1wM1ozY3EzL3pHQlJtUEZyQnVITExPeUdCNTgzcFBRSm1Oek1ZaCs2bzdqVmJxSTN1YmJ0NWR6UEh6alBvNDRIVDU3WURzVDBwVnZmckdIMlVOK0xVQmQ1TVE4aTVuamdYM1RBdkRTR1RjVHQxSm45Smh6ejFvajdrWmg3YTZMSlJYdTZ0WE8xOEpLaENIRW1kUWR0WklPYlBKVjdYWGY5b3lWNUVSVms4Y0ZGcHZNT214REpmNGFCT1ZUN2RMa0s4eEd6NlZrcldUTWZLVDdQT1A3Tzh4OW1paFdOMG5WK1VSZktUcWlaUE56Y08zVXlhL1UwWFRDdEl1VzIzbnBJK3lsTlQyT2RudUdUSlBZNnh3MXhGeEZDOXFDTmsxS2JPekxMZEQ3aVQxK2tZaURsWGI0aGlscmVLd0tHRmFRL1FQaTh1Z1MrYy9NS1ZQSnd4eGFxaTVhWDhWOUVEYVhsSHBoVlZHaUJaWWlQUWlscmxVbXg4T3NVNXZnck5vNWc3NTBVN0hxMWdYTG5sbll6QTFJR09SeWxIV1V0QXBqWjU1dXo0NzJPZmpULzlucldYTm1oTm01NDB3YlQrSGVxTFB6N09yWUdkQW5XU2QweDJVSmxHeW5jVDc2ZWZkY0hKZnlIN3U0YkZJQ1A0TUkvL0N5WWYyZVcreWtVajFqM2xwVW1TMFFwSlBjYlU0bVkzVWo1aDMwMTlvMTZXaExJN2lOOStscmtzVlQ4SEdVeUx4WExUZlBvNDZhak44RHZubU9XbGhacHNNQjV6WEJhZEhBWU9OYlBablFRN3JxdXczTDZYeVVIais1d2dYMG16UXFPZ2RqNVhrYVV2T01ZUGN3VVJLZXBlUVVMeXFDVWt3YnNlL1FKcGJIVEVxeVRSYStZejJkdVk1YTBnY0o5UGhtYWMrem00QklGNFZLYUJTaDdPbUdKVjBmSlcxQU5wZVVlbUZhd3VEMnlBWkltTlFDdHFsVXVoOFNIOVp6VXRLWndLemVOdUlYSENZanhhd2JseXl6c1pnYWxPeDVhQzJxN2JjUzd6NjIrUHFUKzQwRDZJUjFxaURWeHpjUk5ZcHY2WCtvbkMxTTRZUHVTTnlNWlNKdTFEOWViYkVsZHN6TFlUZC9lQjgwditDOWxmRVIzbkp0czZjOVc4UGVuWS9JUmtJU25TcHA3MEtWQWJ5UUxyVmpzZHV5dzdrYVBPTmtXbVJpQlBza05GZWo4blBTNTZZWDdTeHhPdXZRaVh4NzhVZlI0eHZrK3JFbzkrS2ZwZld4bG1GSmRaM21qTFNIQTNCUEkwRnJOMndUNkg1cVFYTytobjMvYng3SE05SGRISFJEYnBFRk4yMVdvOWRkRWY3ZVU2eUtpdFQzZmlLWUZyNjVtWHh6RUJtTXVMcU1jdVR0NWFRdEl5Zkc4cG5zTDYzSk1EeHpIKzN6WFBaelN6dkZVdzdRUVdwak8rL1IxY2drRE1jQ1VQWjB5eHFtWjVxK3FCdEx3ajA0cEtEWkNvWXBSN1FRK2hGYlhLcGRENFVGWmlUZVRGVXFGNUZLTk54bU04V3NHNWNzczdHWUdwVHR2WjBhdW5ic3liWDMrN1FkcDZhRmNYRzgxdllTaWN2ekV2alFETXIrYzVhRFRUZGo3MW9rdXBiaWJPZmZONE5ZdG4wcGJtbXAzbTVjK2E3bmpNT3NNUngzb2l0Mm9MM2JkUXYycVREdmhuaHE3eDNVLysrL3dkQ2RzWnNWYkRYNVc1S1FjMDJGMDJYNW95ZjBHMnhiTGRvMGhpbndWWlJkYk9aaXlZNCtsQnBwbkZqWjNFTVg1T2V6UlVUWjVNQUdsNXFRL0FNSXcrbDZZLytaT0JRNlAwdkVoVzNNVHlEdTh4TkZWYVFlZUZGa1h2UGoxWWl5ZWY4eHRQZktjTUp3QnplUkhkaXBZK2VWdExTTHMrdEpIMUhUbnVHMnl0alZ2ZThnTFRjdDBtNTFqVnpTVUlwRDBLVnZKd3hoU3JhcGEzc2g2UU5ydFZIbnF4VTRXNldwSFg1UklOa0NneEVrTFFPYWZTV2xHclhBcU5EM1hNcWZjbkM2VkM4NWpXc2NJNTF2Rm9CZWZLTGU5a0JLYVcwZzUyanorMWs1aWZSdXV1dzIzSDNKbkp4eVhPbC83WHRPbGhZVlBwSkhOeGVwQko5bG8rZHJLK2grbVlsYUxkekdMUjZDMVJzbzViOTNaQmhlelRVcmtMbzMreUtYc0p1YnhESnI1cHJlQmNOdGUzZGZwS01VSzJNYThKeTUya1ZiOWJzV2l6ajJpS1lwV0NHdm5lN0Mrek1kZmNkSzBsbWthMEQ5WkxQaFdQVWxEaURyRzB6MXR0cno5NUdGSjh6R3VqdmlWNzNkVzJXa2FqY2NKNkhOckoreWZ4WXRWdDZ6c3ZacW83ekZyWVVFbm5sL244VjdMUTFObnYwUWQ1OW13OGVyeEhuQ2NBYzNrUjB4V3R3c25iV2tMUyt0Q0xhYWU3NTlsaHZSaHVlY3NMVEhibWdZZHhhUzh1UVNEUlZyQ1Noek9tV0ZXeXZOWDFRRnBlcXVyeFUxc3JxalJBc3NUcWEwV3RjaWswUHFTSEJlTlFvWGxNNmxqeEhPdDR0SUp6NVpaM01nTFRySmNkanpXM2o1TWgzZ3Z5OFdEYnZHUG5LMVROanNtMUFyaStXTlBrZDBoenBMMUVvTVlQbS9jcjBWSmJ1ZEEwUDhCQ3FCTGRJL0xGaGM1SElmdGtUbm9zb1R1ZnZkUjhmR0QzczVEeHNmdVA0MmYyOUlBc0NIbnpaNjVnaTNsbzdENDIzMEQvTzV2VUg5Z214KzlsWStnNGxLWnIzU1F1MFJ0VStaOUwvUDIvbExObi9TRWgzL1NHVHJzSWJyblR3d1VRbHBmQU1POUsrYnlvL1poU2lDYzFtRDl2VHZlWWZ6TVdxTEVqeG11SGF1UXVhU3EwZzVqREI4enZ4RnZNMXFQOENudnZLY01Kd0Z4ZXhHUkZxM2p5dHBhUXgrYkViVTVnNEZwbm0vVTJ1ZVV0THpCTnplMHBwcFZJTGtFZ1liaVNoek9tV0ZXeXZOWDFRRnJla1dsRmxRWklscGdkTmxEUFBudXFhMFd0Y29uZnl4c2ZPNFdxZTJqbG04ZTBqaFhQc1k1SEt6aFhibmtuSS9DeU9ibE5vNjRUR2laWW03dlVkamJDN3BkdHNTbkZySERQNFpnMy9wNzlNMTl1cy9EUnB2bG1scFhFK1h2bTBiM29DNXJLWHUyWXYxNk4vcnlkVDRxbTZkWUtIUS9aS0MyMXpVK1RMWGlKc1lhWHZ1ZDdzdnJ4YkN6WHBhN01zUnJMUmJ1RFY5Q3VtbjhYUmUrbE5kTjU4MmkxOFI3ZHZyS0RhZkVTNkduZWYwcUY1bjlIem1oeHo3NXVhMDdwc1YwV21oaXd6d01XWDFqZTZNOG85Q3Q3RkV3SW5PeXhhTEV6QnFmeEFjbkFMclYvZTdUOFdqNVBiUTlrWlRNRmNWSkZ4NFZteTVNTXIrMFFmTjF5MTgxTytFOFpUZ0RtOGlJbUsxckZrN2UxaEtSZTBjbi9lQzhHUy81UWs3YWErWERMVzE3ZzBNSjB4cmEvUTBnUWlCcXU1TUdNYVU2VkxPOVJaVDJRbG5kMFdsR2hBVklscHJXa3FsYlVLNWNZZnRINE5Pa0xNZHVxVkVvM2owa2Q4NXhqSFk5V2NLN2M4dEwwemg3TFFwLzJ2STdBMGRianZXaXhSVnVPT3VZZDBlYzFjMXRydXkvZitESW1RZVpjSzVpZUxHaGFIUXRkeXMwYmZ1NGpUeG56ZW8rTXRLV3daY3czNUsyVGpUTkQ5enpkOGtRdlpsL04ySkJ4T3JsbHpBOG1iZUFHRFVTYzlZNUhaV3VpbDBvdjJocXdJY29LODh0V3duZVE0NlhtcEowWUcrdWRQdUxzZC9UZEo5LysySVY0L3FtNnFEbGdUeVRsOVFzRW4zbFQ3UGxTNnhRTC85THlSdSttOE5Pdi9zK3ZiSnZUZGNXR1NBTG5qWVRQdDh1UUx5YmZ0b3JPSjROc2JFMTNqSGsxdmVQL2l6bFJiVzFsaHJ0NHhObkdtUURNRlVTMDNTL1B5ZHRhUWg0UjhnNlFHQlgzYzlXd0NzRXRiM21CUXd2VDdoVUQvb1VFb2JqQlNoN01tT1pVeGZJT29RZlM4a2FqMDRyeURaQXVNVTEzcW1sRnZYS0o0UmVOejlYdU42emRWNlZTdm5rTW5XTWRqMVp3cnNMeVRrYmd4VGExaEhSYlJrUUhSVzRsdzdRRU9Mc0NuSmtQZ2VYYStiTzgwZElmeHRreHB6OGlzdUtJWDN2S3ZLRVFzdlNSV3lkL3g4WEkvNHZaUDFTajJLVS9hWjM4OXV2U0ZJMGZmZkxmdXNTSDFNT2hNZTluSFozOE44MjY5UEJSdi9MVVNXSmpYdEorUStMSVkxR0RjRHVucklzMXRES0FxSDAxNEN4RThIbThwUFhHbjBuOEczKy8vY2IvSktJb3l4dDlxSjFnL1gxSjEwUEVwWFh3UDJtZi9xMUN5SWRlM243Vm5veTVKSmJQN2M1enZweE9jVC8wbStidi9WUXZUZlNpcDk2OG5qcUxwd3pqZ0FuQVhGckU0QUhWV2tLMnpNMi9hdnBLZDViM3RiamxMUzl3YUdFNnhYelFuNUFnR0RsVXlZTVowNXlxV040aDlFQlozbWgwV2xHNkFkSWxwdW1LV2xHdlhDejhoY1puNWI0cWxkTE40NXlkZC9XZFl4MlBWbkN1d3ZKT1NPREZmOUwrMXJnaG5IbkY2ZDlsTGVJVjg4enllN3dyaGtYVG82Q2VTdkxQMzNuTHZQbW5XQWFIbGJLWS9UbHRTd09zRy9GeDFYM3p2QWlucXJzcVBDb1R0TG9qODlYZ3k3Q0tIYzB2OVFsVmtVdVIydkpHeTkvNTh2YnBiMzlYcWNSOUlyWE5nUWpWdEFoa1JPR1VZUncyRVpqTGloZzZvRnBMeUxnTmJPaExOR3ptMS9oNkJyZTgxQU00aU5FWitCTmFtQjZZTUlrZ0pDaVpKb3NXemxnV0pYVlVzTHpENkFFSnd2WTI2NWRMK254b1JhMXlpVE5jYUh6V2Jrb2dvckxOWTd3bnhuZU9kVHhhSWJnS3kzdTJBcE8yVWlWN3NkanVteUphTkQwSzZvdE5Gck5QaTYrbHNqd2ZSeFBySXBUdXFscGZMc1ZLUktKbFVrRkhDMzEyV0QxaHpLYU1YWmNxdERGMUdhYnBPL0Z1c3B5WnB2TVE2ZXBzRXkyT09OdndpY0JjVmtTYUhQZWV2SzBsWk5JR1VzYjNiSDc1czhYWDVZWGxMU3N3emRWL2tqZ1dGNmI1YS9xNGhRUjk0bm1Ed2huVDBTdFkzbUgwb0pibDFiSU9TZXNTMDNTSXJWOHJhcFZML0twQzQ3UDdRSWxRdG5ta3pScitjNnpqMFFyQlZWamVzeFdZSmlXZkpRU1AxRFlYQzJyUjlDaW9MelpaekQ0cFpLa3N6OFdEWGJFdVF1bXV4RUNYWWhDSU5LZEhzWXQ5ZXVhMGVsMXppSzJsR0pmbFhlTzNnZEZMTmEzbGNIVGhsR0VjTUJHWXk0b1lPcUJhUzhpMHMyRlVoNFZ5MytKeklzTHlsaFdZN2tDNTQxMllkcUFQK0JjU0RJaGJDQTVuVEVldFlIbUgwWU5wc0x5NnhEU3RJWEcwWHl0cWxVdk11dEQ0N045MnIwei95emFQdG81NXo3R09SeXNFVjJGNXoxYmc2Q2h1OTFZOHc3bWk2VkZRWDJ6U2svMmQ0akREaDhITUh2bFNzZDRWZ2NjbE5saUpCQVhpV00rQjNWQXJ5U3pGYk9ValJTeXgzemt1eTN0TjlmbzA3WmNtaXI3TUJvZ2p6dFpqSWpDWEZaRld0THduYjJzSlNldEROcU5kVzU4VytCNjRaZlBZQnFTUHNMeGxCUTR1VER1dS9mK2xCUDNqRmtPREdTdEVuU2s5bnpPVUhwRHU5dW5UU21uT2hWYlVLNWM0dzRYRzUraEFBbUZ2RWQvVFhsNDZkSTUxUEZvaHVBckxlN1lDVXovNUpzR1RmS0hrbng1d3BEeW1od2RmZExjbis2SVFCK1NmcHM0T1JKUWpSWXZBVXNTR0hqWFBQUXltTy9KTVJnWWpsd3NZVnh1am13Vk45NVdPbnpLTUkwNEU1cklpaGc2bzFoSXlYaCt5bHBjVTl4cnZlOTBRK3hDRTVTMHJjR2hodW04WjVJRlNndHkvbkN1WXNVTHlwZEs5MktIMFlCb3NyeTR4VFJjdzRSNWFLK3FWUzh5NTBQaTArUXRqZDhubU1YaU9kVHhhSWJoS3kzdW1BbE1sdTAyd1hZLzcwVHNISEUyUDZlSEJGOTN0eWY0TlkyZm15ejE2QWJLaHA0ckxzZUd4ZHRTMGJMUjdud2R6TngybEtOMXI1K242dWNkbGVhTWpQa2xLRW1pNm4xREpsRTBlWTBJd2x4Unh3My95dHA2UXlmb1FqVTRmMEsxcEQvT3MwL2ovSnFPRTVTMkxhV2hobXZIdDU1UVM5SXZwQ3d0bXJCajVxYjJpbjg5bk9EMmdSckcwOXB3THJhaFhMakd3dXZGWjRQTXJDZlFsbTBlcVk5NXpyT1BSQ3NsVld0NHpGVGpkc3BaOFJFcDJZenlteDFlNUw2cWZKL3V5RlB0blhOeXhURkhuSzFqdEFPZTJhRmtwMHRGNklDWmRlY00zMjRSaVZmTWZXeHVqMndWTjl4T3pwVVkvRTRLNXBJaEgxTWg0VHQ3V0U3S1RkTURpTHZQaE5nT25JM293MHZLV0ZEaTBNTTNlMHM4cEplZ1gweGNXekpndmNqbS80ZlJnS2l5dkxqRk45d05BYTBXOWNvbmZwQnVmRzhYTEFrbzJqelFtb1NlOUJvSGxZanhhSWJsS3kzdW1BczhudTRaV2JDZHZTVzdkWFNzY0gyVXdYWHluTC9zVmFuQTZkWmJodEZiY0VKT0ZsWFBRTE0xdEViTWhlMG9zYkppakZDeTUzemsyeXl1Vm8xSW5oZHBJaWNtRVlOWWkreEd6U3ptK2s3ZjFoT3dtSGJCNE9hRjVMMzl6USs3VmtKYTNwTUNoaGVuOExmMWNTb0orVVgxaG9ZejU0cGJ6RzFJUHBzTHk2aExUZEI4RXRGYlVMQmY3cGtMajg4VERvZ0RsbXNmUU9kYnhhSVhrS2kwdlhTdkY5S2VZbjlSblBBSW4wOHpKNVdTemNpN1ZaM3FDMGwyOGdCWGRxRk1XcjVRM24rblVXWVpMcCs1cFhycWdVdFdURy9sTlpObHJFZ2NkcGJDWGVZejJHWnZsalZxeXkxZWd3L2xJcDJ6eUNKT0NXWXVjUzhCY2NRdm9PWGxiVDhpMFh0cnRxZ3NuN0czei9EU3YzV3JXWTRFbE1RMHRUSE5PWWJlU0lCelJIeExLbUQ5MkdkOGg5V0FxTEcraHhFcFZ1UmdWclJVMXk4WHlMRFErUjNlTEJWQ3VlWXpISko1enJPUFJDc2xWV2Q2ekZEZ2U3S1pIWG5ZM0JaaXd2SVhLdFNUMnNBaTBOS0hXUlpiNTlVSTZiam02Y0tMdStIdERDZWtvUlM4VXB2eGZkRnQ1Qk1ueFdkNUR0ZmxNMDBHUjdFM1FJbkJpTUpjU01Xa0JhWFp0YjRSQzBqWENCNVpkaDdoZTRSdXNqdVVkYWNyeWxoTFlmaWpEZnlXMHlFQ0lVQktFb2dYOGd4a0x4Qy9oUGFRZTBGQzVPSmNhZU4xNTBJcDY1UkpudktCb3ZqT0w1WnJIWkV4U09NZGFUM1ZEbFVkeFZaYjNEQVdtQmNGWWVlZk5aK2c0NElHb1hidEdxcklJdlBqRUZlTVo0QjZwbXczRE1LaDFrZXRxUFRLY01CaFNPRkhYWFEvRXJYS1Vvck1kWUZMd0hsOGJjOFBjRVcvVHRBZ1VoTVprWWpDWEVqRndRTFdla09uNlVQUUUxYWdtN3h0Mkh3dG9sT1V0SlhCMFpPaEo3OGdXM0VvUlNvSlNhZkpJd1l6bFVTcTZodFVER3VEeExrM2Z0NTRIcmFoWExuSDJDNHJtN1pxVWFoNEQ1MWpIb3hXS3E3SzgwZGtKVEQzbmh4YlpSdnR4TktzbUw2bi9leENqZmpsL3FKY1hReU55ZjZYc3hpVzlMckxoNnlNSzFnTUpmYUx1UnZCMlNHby85d2F5U3lJMHlwZngrTnFZcUtVdTQ5SjBNRE1hazhuQlhFYkV3QUhWZWtMZVNEL1N2Tnc2K2NjY3Roa2pwMENVNVMxZzdNVTBzRER0alZ2dzFCSVVJdlQzQ0dXc2Y2cCtvY1BxQWFtK3ZjbXIxSE1PdEtKbXVjUXdhRVU3dXVsRHAxVHpTSFdNMGhiT3NZNUhLeFJYYlhuUFRtRHE1TjZOSWZ5WWVVMzdnUVJ6eDlSZW1wUU16eGZsblhKYUxydERXYTJMTk1wM29vTW9iYWgzYjhpV05rOUg3eTU5S0dLZXJ4VG1MSHl1TWJZeHgyb0ZXOU0rY1dJL2hja0VZUzRqWXJyTEx0NDVsSis4clNsa283dWR3REh6aWpjY0pLNzRkMDMxb2JUbExTTndhR0dhdmFhUFUwdlFKNm92S0pReFg5eW9Wc0liQUFBZ0FFbEVRVlJTZmtQcndacHZ1aXZ3eW5PZ0ZUWExKYzY0VXJRWi8wQ2lUUE1ZMTdIaU9kYnhhSVhtcWkzdjJRa2NmYjdiM1BLU0o3OUcxaTFDeUlYSmdNdENOWDMzTCs3VHgzUExQR3BkWkZadHdTM0RRc2VKTC9iTFBaZVV0Y3BERGlzMEhNZWxiWFEweGpabVVXMEkwM1NlTitWU3Era1RoTG1NaU1tS2xqNTVPd29oRlF5V2JLcVMxSmEzak1DQmhXblAyM3hlV2dKZm5FbjZEYTBITk9ib2xSWDBIR2pGS01wRk5UNkh6L3J4S2RFOHB0dS85RG5XOFdpRjVxb3RielJ0QWx0WXlYWTg3NGYza3ZpK3dMZEIrR3JKOVZxMUxuTEU1d1dIeEU4ZDBWMThmNEFQVFhUTEZiOUF2Tmk3VlhwYWJaeVdsejRmTFlYVXRBek5LYldhUGttWVM0am9QNkE2Q2lGekJKenJobDRIMFphM2dMRkx5ZjREQzlNc1JoOW5RWUkrY1NjUk5MUWUwSUl6N1hvcCtZelI4aFpLckVTVmk2V1dXakdTY2xHTno2LzIvUENVYUI0RDUxakhveFdhYThIeVRwdkFGdFpPK2NWQ2Z5bWNkOTlHeTV6MENwbm9sSnNJa09zaVYvVWRHQVcyZ3oyb3IzZ3dPQmJGcUhLVTRrWUZ3Y2JaeHN5YmJaRTNUWXZBbkZDcjZST0Z1WVNJM2dPcW94QXlSeUJ6YmVsVi80TGxMU0Z3WUdFNmUwbGZSMEdDdnJISEh6aTBIdENRZDcyMGVOT3ZGYU1vbDlLTnorRG0wWCtPZFR4YVVlQmFzTHpSZEFsc3F4ME5lYjNiMTBwWHlmTWZrYzZjUGJxbnN6R2ZMb3hyZjBYTGRaSDljdVphOGNqSTk5cmtzNmJra215My9KRWkraWpjWHZhV1FZNEY4NmtQZnZDREI0T2lEUmZlVWR2N05PM25xbGJUSndwek5GaEU3d0hWbWtMNmdZZ1dSZGRsaVFwcW96QmpPbGhnLzhKMDRKWEtXMHFnQXMrQ0hGSVBHaTgxNXB2S3l6djFXbEczWEtvMVBvT2J4NVZrRTByOENhSDhIT3Q0dEVKeUphWDRQd3J6dU5NbE1OVzd2OUUySndXclU3NCtYb3lZdjB2enR2OVRUK1ZscTFTSFJDeEFMdWlaUU1WeUFFa2R6dlVvMmkyNVNZdTZUSUZGbU9KcnlISVZQVU0rdE9XTW5qR3RRRnhWd3d4Tis0V1NxK2tUaGRsK0NYamRMNVh6OVo0eHJDbWs0NjMvZDhWeXhuRmNWRDBWYWFEQTZTZEQ5Y0swWWhNZ3BRU0JTQlAwSGs0UGx2OTEwNWczVlJCejZyV2lacmxVYTN5aWFHRHo2RDNIT2g2dGtGeHBnb3llUXZzMVRRSkgwVi85ZlRyVmQ3dEMvYnVnVWY5Wmk4cnFRR1p1TWJpemljY1RTeTFyYXZNTGoxakNmVDBlTzdWS211OU9oVldDTFNNYTdQNnlqTFdOaWZaVmQwSFRYdG5rYXZwRVlTWjVCb25vUGFCYVUwZ3ZEUGFibEVKYi9aWjNvTUR1akdGYzM4U1YwSUhYTW04bEFRczVJK2R3ZW1BVi9tZXFTRHp0V2xHM1hLbzFQaEZOdmd3WXNIblBzWTVIS3lUWGdPV2RKb0hwa2tTYVo5MnJVdjh1YXR6Ry8vbkhYOTFUbWZ1RTlsRGhscFFMa0M4dWtjTER4SG10MksyVzgwWXY1TGxnK1UvRFdEVnhLOE01VldWWVFOK0NwVnJoNlROeWhqWGN5MzhxRTJ0YWhxYVVYRTJmSk14V2dFRWllZytvMWhUU0N3TlozbmVKZ0lEbEhTUnc1RjJZRnB5RGhKSWdHRzlTQVVQcXdkdSsrdjhaWURsVUJxWmRLK3FXUzZYR3gySXpxSG4wbm1NZGoxWklyZ0hMTzAwQ1IvTmY5WE12VXhVTVpDVUVTTytyS1hBLzd0Y05qWmszU3U2Rk9qUml4YThmMzRXV01adjlJa3g5bUZ4TnJ5bHVKWmpMdkd2a0IxVEx2TFJXSE8vQ2RDMk9aNWI0VXVtQlJIbTZ0U0o4amxYbVltcW9jeWZ3MUNCM0ZvTFlyNjJON0prM2I0MitzT1JJbGpwMjZvQk9XSXdPRFdIRkpHVTQ2cFNHcUZPRzlhU3NBbk85TjAxcmF1L0M5TFFLMjErdXk2VUhFZ3RvaGNRRDFDVkNZS1hLQXVwQVhKcm1xOHd6dllIUmJBVHZJV1IveXZmYXllTlZmOWc1OFZXbkRHdEtYUUhtbW0rYTB1VGVoZWtwbFhXQVdKZExEeVFZMEFxSkI2aExoTUIreVkzSTVTQlpmUG5wYi9YS1JTMS9sQ0kydk9YV2pzdTlldkt4U3A4eUxDZGFCWmpMTVR4dnNid0wwK2N0RTRtOGwwb1BaQkZCS3lRZW9DNEhBb3V0YmNwbzg0d1dVR25QVkxtdnJEUmVhMGU4RmU3cW1iTFNxM2JLY01xRW4xWnh6dC9DZEFqSlM2TUhFZ0JvaGNRRDFDVkNZTjllUUVJYkhnL09KTStkK09qdjRGZi9qYWExdTBaOW5XOXd1bW1KVWZXVTRiVElEVGttZzBEbmt1aUJSQk5hSWZFQWRaa1E2TnFOeUZkR3VzeGJIcjZTUnluKzZ2K056Uzc5UENqUGU2cGlWajFsT0ZYQ1E1aHhJM0JwOUVBQ0NhMlFlSUM2VEFqRUoxNDdKWThBalJxWUVrY3BHci80UFYxbmQwZDU5R25VV2VuUGI2WEtFZWYrckJCNjhSQzROSG9naXc1YUlmRUFkWmtRNk5KQm5abVN0MTZNR3BmbHRqbjkzMExQTC83QnYvcVM3L2pqcDNLclM2NlNOMEdQV3M3Ni9FWis5cmErU09Bd05RaGNIajJRa0VNckpCNmdMaE1DbmROZXcxM1RNdWw4MDFHS2FrKzlXeTBublQzMlBweTlaV0RBcVJDNFBIb2dNdzZ0a0hpQXVrd0l6SnBubXVacnp5YkgzV3AyMTVqeUgrYzltd3lGMzNycHo5NkdvVUhJSmRJRFdkalFDb2tIcU11RXdIdGFiLzd4czhrdkhhV28rR3lmamFBamVPdWxQM3M3QWd3dktvdkxwQWV5REtFVkVnOVFRR0FTQ0hRcTJ0MnpPdm8wQ1N6d2pzdUxBUFRnOHBZOWNnNEVKbzRBbmVhcitJendidW1KNXhZdkJBSitCS0FIZmx6Z0N3U0F3RGdRV0t0b2R5dDhUbkFjNG9JbkVCZ0xBdENEc2NBS3BrQUFDSGdSZUxxeTVYM2V5d2VlUU9BOEl3QTlPTStsQjltQk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T0N5SUxEOEpULzJ5bGZmdXl5NVJUNkJnQjhCNklFZkYvZ0NBU0F3RGdTT0RUMnd2T09BRmp6UEVRTFFnM05VV0JBVkNKeDdCRDczRmxuZWFybjQ0dStyRmgreGdjRFVJd0E5bVBvaWdvQkE0RUloc0dZZVY4clBWV01PS2lWQVpDQndEaENBSHB5RFFvS0lRT0RDSUxCbVBsMHBMM1BHckZkS2dNaEE0QndnQUQwNEI0VUVFWUhBaFVIZzBIeTJVbDVXak9sVlNvRElRT0FjSUFBOU9BZUZCQkdCd0lWQm9HTWVWc3JMRGZPWlN2RVJHUWljQndTZ0IrZWhsQ0FqRUxnb0NIVE4vUUZaYWNqd1AxaVZOQ2dnY0FFUTBIb3dzSlpERHk1QXFTTUxRT0NzRUREbWJ2OVhmd0tuanZvRGhOQ0xnSURTZzVuVEg3b0l1VUllZ0FBUW1Fb0VsZ1p0VmY2djJGRTFsUVVIb1VhS2dOYURHOGJBOUk0VVlUQURBa0FnUjJEZW1MN3phajl2S3U1OXpsbkRCUVRPRFFKYUR4bzd4dnpwdVpFZWdnSUJJSEMrRUpnMUovMEUvb0F4ei9XMXpQMFNJd3dJbkJjRUNucXdUS2IzWGVkRmVzZ0pCSURBK1VKZ3hUelhSK0JmcFJFdkRHOGZnQkIwUVJBbzZrSGp5SmkvZlVGeWgyd0FBU0F3WFFqczlqc2s5RjVqM2pSZDRrSWFJREFXQkR4NjBPZ1k4elZqZVJtWUFnRWdjTWtSMkRLZkRDTHdVbU5lSHd4RUFCQzRRQWo0OUtEeFdtTis1d0xsRVZrQkFrQmdXaEJvbWswcnl0SlBQaTRjTHFKMjU1dVZtQzk4NnMwZlZsNGdnY0FGUU1DdkI5VDMxQ29RNXhWNmNBR0tIRmtBQW1lSWdERVA2TzBMM1pOWHFBOG4yTG0yZjZjRXUycmUwTVd0elFvVWtCY0JnWUFlZkxFeFgxL01IdlNnaUFsOGdBQVFLSS9BZ2pGN0ZIdnJUZEd5dWMyVDJmMGxoVVd1NWx1aStZclhQSE9lY0FPQktVVWdxQWUweDdDNDFRRjZNS1hGQ0xHQXdEbEJnTDc1UjN1WFp4K3RSaDF4aStTeWIyUG45V2RXeVVDZm5wT3NRVXdnVUJxQmtCNUUwWDhrMDBzcXdoL29BVWNEYmlBQUJDb2pjTTBhMGtiM2RyUm9rZ1hmaE1PQzl6RGp6azJLaTA4VlZRWVpDYVllZ1lBZVdMbnRYVExTOUVJUHByNDhJU0FRbUc0RTVzeWpLUG9ZZlNmd21qRmtWOU5ub2VtN3dHZnBoQnFnNVVHM1RUb2UrQWNDNXdjQnZ4NGs4djl6dWsybXg3SUNQV0Jnd0FrRWdNQVFDQnliVDBVTDdZTW9vbnRxNzduMFMxM3ZwYlZQUEVzUmFHemNjL0h3RHdRdUNBSmVQWEI1KzRReGozcU9pQ0xvUVk0RlhFQUFDQXlEd0laNVBqcjhma3JaYUg2TFM3L1lOZDRQdFhTMktRWlphQmNQLzBEZ29pRGcwNE04YjE5SXBqZnJsMGJRZ3h3WnVJQUFFQmdHZ1IxelorYWtKMUxPdE16cGJlR1RFbTBiNzRwUnA0OThNZUVIQk00WEFoNDk0Qmw0VWRzOGMrQThvQWNPQ2Z3REFTQXdIQUp0ODQ2ZHJ4QkpaOXJtWkYzNE9PTExyR01Obnk1eWVPRC80aUJRMUFPWnQ2dHQ4L2dnOVlJZVNHeEFBUUVnVUJFQjJpL1YrclJJczBDR2QwLzRTR0lmNTNrbElLQXVBQUpGUGRDWm9nN3BZOXBnbUQzUWd3d0tPSUFBRUtpSXdJd3g1aHRmeGhQUkhtZnZWTE9MYzJRZU9pZitnY0FGUWFDb0I0V01rV0tzTTAvb0FRTURUaUFBQkNvaFFQdWw2UG5CZTNtaUpWclJZbVFla0xwYTRzS05RakE4Z01BNVJLQ29Cem9UdFB2QkhxckxIdWhCQmdVY1FBQUlWRVRnaW5sbStUMTBYSkVsZXlGYjBXTGVxWk11MHJoZDlJVVBFRGpYQ0hqMFFPYUhKcHRQMTVrWDlJQ0JBU2NRQUFMVkVGZ3pmeDFGTCthWGFFU1JYZEhhQzdHaDQ3ejlSc1NoWlBBSEF0T01nRThQdUx5MHdVcnVmb0FlY0hqZ0JnSkFvQklDKzhiZWpuRmtQc05UMlltMWRlN0IzTFRheFNnNGdjQ0ZRTUNyQjNuT1htUjBaeFI2a0tNREZ4QUFBaFVSU1BhSnJOZ3JKTm16U0NkNjF4bk5uSFBtR1ViQkNRUXVCQUorUFhCWm80czA4dE84aVNmMHdJR0RmeUFBQkNvajBJb3ZhNzRlMzQ3eFR3K3k1SFI5cFA4eWplallUay9qQVFJWEM0R0FIaVNacE1zakM1c09vUWNYcXdJZ04wQmdrZ2lrKzBTdXh3UFpuWVA4MWZhVENUK1VrN2xySTU2ZXptbTRnTUQ1UnlDb0J6WnI5TUVFZm10emtsdm93Zmt2ZGVRQUNKd1ZBdWsra2JsNGMzT2JTMkUvRS9oaDdwRzZkM0NjMTRNS3ZNNDNBbUU5aUQ4U0tMNVVsT1FVZW5DK1N4elNBNEd6UkdBKzJTKzFZcWVRbCtSYTd6S1ozajh0eXRabTN4SXNoc0lIQ0p4SEJQcm93WDhzZkowM3ppRDA0RHlXTTJRR0F0T0JRRExOSEszWXZjMnpkcGN6ZTVhUGpQbHBSc2RPdW1VUHgzazFLS0RQT3dKaFBYaXZNZC9ITDlCSWN3bzlPTzlGRHZtQndCa2lFQTkyN2ZlSHlPcnViaXBCR2gxai9yYnlvMXYyY0p4WFlRTHkzQ01RMUlNdk51Wk52dHhCRDN5b3dBOElBSUZTQ0J3bW56K1l0MlBlMW9GTzBuaXRNYjhqUFhHTVVlSUI2a0lnRU5LRGx4cno5ZDRNUWcrOHNNQVRDQUNCTWdoMGt2MVNqZmJqYUZaK3NpaEpUYWIzbXdVZkhHTVVjSUM0R0FqNDljRDJQR1gxejNJTFBjaWdnQU1JQUlHcUNCeVp1M0dTajVuWHRCLzRFdE5zbStqMDR4aWpEeVg0blhNRXZIcGdWMXZVbEUrV1RlaEJCZ1VjUUFBSVZFWGc4OTErNXBjOCtUWCt0TFREaEM5MDRSaWpIeWI0bm1zRWZIcGdkeGdHbENLS29BZm51cndoUEJDWWVnVG9WQVV6dlR2bXp0UkxEQUdCUUgwRUdyNnQvUmxiNkVFR0JSeEFBQWlNQTRFUEdMT1g4VFhHT3ltZGhjTUJCQzRHQXZURjNuZUZjd0k5Q0dPREVDQUFCRWFCd0QvUER4TFJYVDhIbzJBSkhrQmd5aEc0NnJ0SHhza01QWEJJNEI4SUFJRnhJZkE1bHZGNzdaTHdyRGtaMTB2QUZ3aE1GUUk5dnpUUUF6OHU4QVVDUUdBTUNGQXZmNTF1MjBqTy80NkJQMWdDZ2ZPQUFQVGdQSlFTWkFRQ0Z3V0I2L0cxa1MwczgxNlVBa1UraGtJQWVqQVViRWdFQklEQVVBaXNHTk9MNXVPdkNRNlZIb21Bd0VWQUFIcHdFVW9SZVFBQzV3V0I2L1p6Umh2NFVORjVLUy9JT1I0RW9BZmp3UlZjZ1FBUThDRXdiOTRhZmFIeDNURHBpdzAvSUhBeEVZQWVYTXh5UmE2QXdKUWkwRFJmWlo3cFRhbHdFQXNJVEFnQjZNR0VnTVpyZ0FBUUlBUVdYMzc2V3owZ0FRUXVPUUxRZzB0ZUFaQjl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FFZ0FBU0FBQkFBQWtBQUNBQUJJQUFFZ0FBUUFBSkFBQWdBQVNBQUJJQUFFQUFDUUFBSUFBRWdBQVNBQUJBQUFrQmd4QWg4ejMvV3p4L3RqZmdWWUFjRWdBQVFBQUpBQUFnNEJLNmE0clBwQXZFUEJJQUFFQUFDUUFBSWpCaUJLOGFjZnRYUHZmMi8vekV5d1AvejI5Lys5byswamJrNTRuZUFIUkFBQWtBQUNBQUJJT0FRMkRYUDlXSzNNYy9GL3d0ZGM5Y0Y0aDhJQUFFZ0FBU0FBQkFZTVFKSHAvZGlqZ3ZHZkRaaGZjV3NqL2dkWUFjRWdBQVFBQUpBQUFnNEJOclBKeTVhNzMzb1hBY3VFUDlBQUFnQUFTQUFCSURBYUJGWWNnUGMyV3g1ZDlIMFJ2c09jQU1DUUFBSUFBRWdBQVFjQXRjZXA2NFZZMjRuemlYakF2RVBCSUFBRUFBQ1FBQUlqQmlCbGMra0RIZU5TUlo4bzhXVEViOEQ3SUFBRUFBQ1FBQUlBQUdId1A1bTZ0b3licWc3ODR3THhEOFFBQUpBQUFnQUFTQXdZZ1NhNlJSejFEVE80TTRucDR0Ry9DS3dBd0pBQUFnQUFTQUFCS0tvWVZaVEdJejU2OVIxNDFOQUJnZ0FBU0FBQklBQUVCZ1BBb3VQVXI1MG5QZloxRG1ibnVzZHp4dkJGUWdBQVNBQUJJREFPVUxndlFkU1dFM0xVQisxL0hyaHUvUy9wMlIrbkRlNmVsOUVHU3Z4OVBwWTJZTTVFQUFDUUFBSUFJRmFDTnc0N1luMG1oYUJPZkVyVDUzKzlvRWpXemVkUy96bngzbUY5emdJTHM0VnQ3ZzhqaGVCSnhBQUFrQUFDQUNCbWdqc3VBbmhsSSttL2V3NzVsWHZiSjN1cFlFdmVPeFdka1hzL0RpdjhCNERJY1JwdEg1OURLOEFTeUFBQklBQUVBQUNJMEZnMWh3SVBwb1dnUm54QXZQaEtGbytjb3UzeSsydnk0S1lJei9PeXp6SDRWVGlQSDNpN1FpTTQ4M2dDUVNBQUJBQUFwY0tnYjk2MnkzejV2L3VYcExuK2Z0RDViMnJOaDFyMnN1MDBZcnZ5cGpQcnNmWTlkcTYvRGl2bDh2SVBMVTRDOGJiRVJqWis4QUlDQUFCSUFBRUxpY0NpMzlvNHVka1BjNy8wZVl3TUZ4VFgrL1R0Si9udGVSU3lEL0xMbU5lTkQ2N254L245Yk1abFc5Qm5IMTNmZVdvM2dBK1FBQUlBQUVnQUFTaVQxaXorNGFmZTJmTG5CNFFIUFBtd1RDZ2ROUnVKRTM3ZVI3R2c5MUcyOTBOR1VVZGQ1S0lKOGlQODNMZjBic0w0c3liN2RHL0JSeUJBQkFBQWtEZ2NpUHc4MlIzZi9BL0VBYU45OFJmbjk4d2UwTUFzbVErS1ZKcFdnVG14RTVzWnhlenV5R2o2SXI3TkVJZUtXTEhlWm52R0p4RmNWcnVCbzh4dkEwc2dRQVFBQUpBNEZJaVlBM3YxNlE1LzEwYTdwSVZYQjBDaUNmYzkvelN0Sm9Pc0d6SHM3a0xzY2xQb2l4bmQyYmtTZGh4M3R4ekhLNmlPTWY1YUh3Y0x3UlBJQUFFZ0FBUXVIUUl6SlBoZlZlV2F4cnpIWnBzdDFQbVhjTFJWUXVpbXZhemFLUWYvL3ZRZWg2K1ZYei9wSTd6ZXNTNWFqWnowZUFDQWtBQUNBQUJJRkFYZ2FXV01lNmlLT0oxelh5WFllUFA4dHhuelBNaXNxWkZJQ09NZWZ4ZGpMVE9PYlZWaTd3bWRwelhJMDc3MDBvK2tFQUFDQUFCSUFBRWFpRFFVWHVYV3FmR3VHL2lWbUc3cHJabGFUckVxMHREN3NmL1NZVE9GS2ViZDdPdjg0cVlveWM4NG14Z3VubjBPSU1qRUFBQ1FPRHlJdkM1eHB6YzQ5a25HNmUyU3ZIUXNIdEhMUTVyT3BSeW45NW56UGVKNEphYXVJNmlMYllEUzBRZE5lRVI1NHIzbU5Pb1h3eCtRQUFJQUFFZ2NEa1FXS2E1Wm5rLzRnMnlnNXZWTTgrM1NOblVtZzV5dE12TTlId2JqN0JmMkZ3OXFlTzhkS0txSU03aVVITUFQRDl3QXdFZ0FBU0FBQkJ3Q1B5Q01lcjA3REpabmlHTzg4NnFnYkttM1F1TC95K05UZDBwMzA1OXhkeFI4ZHJaMTNsVndNaEpqeml0MDVHL0JReUJBQkFBQWtEZ2tpSkF4MlROVFpYM3JpbU1PRlVNSDdtcnpMV21mV2xTdjk5L2hiVzlkMW1NcTlyT1R1dzRMd2xSRkdmTGM4Q1lTUXNuRUFBQ1FBQUlBSUhTQ0J6VDdpWWRlV3VvNDd4TnRRMUowL290Z3Y1bzA0aFJic09vVWViRWp2UEdZbWx4MW9Sd1FuSVFRQUFJQUFFZ0FBU3FJTERjTnVaN2RZSkRiZlowQkIvZFVHZUFOZTFMdy93V1d1WWhJNk1kTmV5bTQ3ejNlZmlZM1VxY2Exam9IVFBnWUE4RWdBQVF1RFFJdklCbWVROTBibGYweXErTzRLT3ZHbm5vVmRPK05OYnYzWTlYNDZBMWFYa1BsYUdkazdQUklXNjEvZjNpTEJVbkJtcS9DUXlBQUJBQUFrRGdVaUpBazd6U1lGb1U1b3o2MkY4WmFLNm9lelEwSGVCQjI3a2V4RUhYNUg3cUZjV09ac1VQQWl4RzZSMFN4MlFmVWhybDI4QUxDQUFCSUFBRUxoMEN0SHFxeHBZV2dwSkdVNksxcXhocFdzYk9xR3ZHYk1mRU5ibEJhMWIxQ0RZbWM1dzNKRTVUN1AvS3BJY0RDQUFCSUFBRWdFQTFCSGJKOHQ0ckpMayt6SDZpSTJXYk5GMTRTK0p4eGFTZldaaVRnc3lvWmVPZHljejNoc1Raa0NQeVFHYmdEUVNBQUJBQUFrQmdBQUt0d21GZW0yQTJIWVlPU0N5RDlXeXdwbVhzakxyaXJvamVrcWVLYWRwWGRBbmFhZ3ljTVJpdEl5VE9zWGwydEM4Q055QUFCSUFBRUxpVUNOakpadm1WZ3hpR1dmVzF2ekxZTEtuWllFMkhlTnhJYjY1YzBGdXNXK0lJTFgyM2NKaXJwRU52RGZxSHhMbWl6eGNIT1NBQUNBQUJJQUFFZ0VBWUFkcTJKRmRYazZqWGg5aE9OSzltZ3pVZEVtSWhuYVRlUHhWRDNJaU9GZDEwYVJwLzgxOGNHZlBNeS83THF2TVoyMzlJbkd2bW1iRzlFNHlCQUJBQUFrRGc4aUN3UTVhM1Y4enVGWFdMeFF0L3N2M0duOGl0M252YS8vQWdUWFQxMXQzVWRWM05CbXM2anRiNHpsdW5yL21pTkVYNnQvSDRnRndmTU8rWDN0Rkdkc3JvQ1pJeWZUNnBJaEc1L0xiV3E5YXQ5L0kvTXEvWnM0NlN6MS8rcSs5NTV5MDJrUDdoK0pzTkFYRm0xSkMrNURzUURRZ0FBU0FBQklBQVI4QmUwT3dieXMwOXgyTkY3NkdQR2JYTm8xN3ErVzV6a3AzM2JXYXVGVFVickdtYmVMRnB6QzFqM3BVeVN2N282OEMvOGM2dWViM3dKR0kzVzFsOTJyengxZTk3My90Kzg5VlBlclk1TFRRTmZkVHdOaVhvbUNjVGgrYmtwMmt2RlQzNThTbjZVTUlCeFF5SVE1ZFgzdlB6Z1M4UUFBSkFBQWdBZ2RJSTBCRWE4MWxQN01WdjU1Ni9iRTVmRnpXMjNFTG5rdmxUR284K2lHUFlkZUplRXZjd001UittbndYMitaTnZlaUZiak56RW8rK2FmUzJwMDUvNDBjY2xmMnZNS3VZZVJZZEd5ZGZIbjJoN1QvTW5uNVJ0TlNVZllaaTlOekh6clR6VmU2MVZLNkFPRnJxbkJGY1FBQUlBQUVnQUFUS0lrREd4ak9LVktuL3pKenVrUmQ5VEhBN0R0bWxDZHFWMU14ZUp3WjJ1RWxQSjVzYzl0UEVvV2wrd0laOVBCc25KekVEdjFkS1Jic1Jid2JiSXRsMjdrZlJUTGY4eUhUeE8vNllwTCtUdlgwcjYwUmtYdHpoc3MvOTRBWUNRQUFJQUFFZ1VBMEJNamJxRUc0eFBTMXdKbC92ZlNJOS90TmV0MWR0SkpQVTF2SW1vOStvcVd5NHBpTWFLRCt6YXZrMzJtbWE2OXVXREQzWFNsMGUzWG1yVFQ5blBqUC9tUDZQQnVlSHY0Nkd2ZHNaM2UzL3ZoMW1wTE0wY0FBQklBQUVnQUFRcUlSQWl3eG5iMENLamh0NmtnbmVvN2czSHRIUFNtcWx5TS90UUc0N1I4cFAwL2FEODl0SjJINjZKTHhMbzlUd2M2UE1ucWFaMDU3bGNNT2M3TkxwS0RwNjVONFI1c3RDZHJNUk80M0lUZHF6WU9IY2VhVEc5RHdNYmlBQUJJQUFFQUFDTVFLTlgveGc2T25aQ1BiVHZDZHh6UEFQMmIrYmFXZzdIdlh0MnUzRk5GaU1oNjkya0prR1o0UGZOTGFtS2FxMTJmYWh2VTF4NnM3ZGhQYi8waHB5engvQ2ZJK1RaV3FLMjM1Z2J3Q3BOdWJkWU51bWlFWGZ1eksyREpsMlBFQUFDQUFCSUFBRStpSEFUdU9RU1JMUFg5dDBOQXBWUjRHSzNOaWxqVHZ4SHF1bU5aZUhianhLdG00N1RrUkR4dHM4dGFZajJzMTFQNDFBUmk2TzJ6cmdLYlNiQnJCOXcrUDRYU3NOcmU5U1RucDIwcmxNbWpoRi9MUGpza0VVZFFjMjg1Q2lhOSs3RjYwWUR6NUFBQWdBQVNCd2lSRWcreGg2NG1WYXUwcWJqQm1ESUpHUnpJWjZXM2FLZVNFZXJoNjVOZEdHRzJUU2xWWHJuSXVtYVFkV05vUWxxM3lINGk2b1U4TTh1UTFXSEZWd1RNNmtMRWhNbXlQcUI3aHh0Uzkyd2ErZExsZmJnR1BWZGRDUmQ4dHR0ZGJKUUFNQklBQUVnTUJsUXVCYU8yUjR6YmRZSE5ZbytHRi9RTWg0cjdzWSszWnVObDdtalhLVDFVbkRhZFI1NENMYWYwMlRKYzZQenJiamhkNzUvaWVBeUQ0bkExck9Wcm5uVXA0MEoyNjdFTFQvK29HSzBZK2tOOFJqL3pnTzlReFcrMFUrSGpnOTBDODF3b0FBRUFBQ1FBQUlFQUs3WkhudjkwVml1ZTBHdDBuMDI5R2N0WEJrUnQzZFQ3dnBNUjZhdWI3SFdXbWFocFIzc3ZCbXZKa3BacFg1RlIxdUlyc1lrdm5zMzBtY05OaDlhRjFML3lhaDA5K1o3SVl0NGUwSW1zL09sblpwOE41L3VMd3lJTnd4eFQ4UUFBSkFBQWdBZ1NBQ0cyUjVId1JEYlFETlIrY2pWVExVMjlHdXRYQTB4SXdOSFRsWGpJMFhlL1ZpUi9wRFVRVGRaWU5ubW5tMnM4U0hkOUs0Z2I5QjNRSktGaTg2MC8rS1ArNVcvOGwwbGcyNzVwMU5xM3ZsV1RHUHZmN3dCQUpBQUFnQUFTQlFHb0Vqc3J6cmZXTWY4cEhxdnQzSHZHVk5OZTFrMms3VHVTdWVhUVBWS21lbGFCb2xzMVhkcmRnc04yL3pCRVczMzVxS2VNNjZIL3NYYWR1czN5RFNKUVJ0cXJycHZOZnlMRGt2K1EvTEsvRUFCUVNBQUJBQUFrTWcwQ1RMZTY5dnVoYTNhQnQyOSs4SGVwVGdNRG5hYTVOZVQrZG9sYVcxVzVtNUpTWWpseStwUnZ0MlVYaFpSTEM4MUROZ3M3R04vVWRwa3BpaFNrN2tnSEVzV2R2TStIZlVHTDNBYkdYZ0FheENFbmdBQVNBQUJJQUFFSkFJV012THphTU1KU285ckpQNmszSGFUSnc3K1drY3Q4ZUpWbG9GSzBWdkNDTjRhQzMzamY0YnJDTGF4blVuZmZQQXY2TmNJQjczS0w3N2cvc0lON1BYdE16TGVnWWlWa3JNOFVHN0x3TDhnQUFRQUFKQUFBZ01RcUJMbHJkdkhCcXBzcHMybXRuMEw3dnVhU1ZkSGFVVlljRkswYTNNYXR0WVpIblhvK1ArNjZxVkxHL0x2d2k3OUV0Q0prMHdlMDNMdkpzNldOS3d2QklQVUVBQUNBQUJJREFFQW1RTzJlSnJ6aURiSUh3c2J0cG91MlZSMmhOc2R6akhqOXNtcFN5dDNadmxvdEEvbmQvaFI0UjI3VFR2emdNV3dlZHNaZHU0ZktIY2owYXNuK1owU1RlejF5VFJ2ZjZwcUJmU1B3SkNnUUFRQUFKQUFBZ01RcUFyaHJPbkJpUUFBQTA2U1VSQlZMUlo3S3ZaTlBBV08zWVRXOC9FV05JYTdoMFhlMnM3Y1VsTEcrK0tkbEhvbjI2NjRKYU43TnpkQmJjN2lrV1R6dkt6emJ3cklIbjBvN2k5YmcwMDNSano5c01TWVVBQUNBQUJJRkFLZ1ozazVpY2Q5M3Aya0lnR3hYZXlVREp2NlU3b0ZYWVlxYm1lUkZEcnV2WTZLYmJ1U3dOR1BycTJsbmRXalZLTFoyL2JneWFBTTlINDhhRE1jNkNEMld1YWJMN0o0eGVGb2YzY2JPS2R4NFViQ0FBQklBQUVnRUJaQkk3OGx2ZllmaFBCUGpRb1pBYUp6RnM2VE4xbkExaG5YOVZlWnJXM2VVMis2WmdzNzhabS9JN3NwM2oydHJ6bEpjTitQMk5VMnNIczlhNDVaZjJFS0NvS0E4dGJHbGRFQkFKQUFBZ0FnU0FDVzhhN01lbG9PMDFodjJWME8wdE5oM2pUdXlTYStRQjJNZmxPYjZRc3JhWjM1ZFpoc3J3L0xpK2J0UHVwc3FGMitzcnk1cFFNKzkxTXp0SU9taUJQN1hXamxWOW1GU2N2Q2tPWGRhUzVMODBmRVlFQUVBQUNRQUFJS0FSbzdNcm5nTlBRUm1ZVDdmenlRWlltdDU1c2EvTTFaeTVwQU5uTG9wSkQwdlNtYkU4V0JaTGwvZEgwSEhDV1JodzdpbjM1Z0R1TDVuVVErd052UUYvUDNGN1QxUGllaUZvVWhpeXY2MlNJbUNDQUFCQUFBa0FBQ0RBRUJueWZsMHlQWjcvdWZEYTJzL3VpY201YnpoelJVTmpkMmh5dHVKbHBXaWs5eU9QR1h5QmtOS1Y5eUVMWDZITzZtNHkyenNMWlc1cnIzbFp4UXVTUldGUU94ZEwraDVuSVIzbUdra2dGWWV6bkpYUmZRZk1ERFFTQUFCQUFBcGNlZ1VIZjU2WHBWcmRNeTdCYXkwYW5ORzVsdTRxNmJneEtCdG5aMjJqalpwcVN4c2Q3akVra2FUS05teXgwalY1OGo5SFdXVGg3VytaYlJTbVBGcGN6OVd0ODk1UC9malYxKy84Nkx2ZVVvWFVacFNDTUhhZXJMV0V5QlNnZ0FBU0FBQkFBQXZHRkZXVGl2RTg4YzJySHRBY0ZvSnJPbU5xdkNHVGpYL3U1M05SYTBtYXFUWmNxKzdpOS9wcXVwRHZaa21xY2NLM00rZHZDRjM3ZE93di9ORHAyQjZHK05BdmNPbjFsWWVVNEM0d2RYV2V2TndiZFgyV2pIdzdnSm5tREFnSkFBQWdBZ1V1SndLRHY4OXI3TFI1b1pHYnk5VnF5elBrTUs5bmJsS0Noc2pQT1M1bGxKdXQzbDdPUzlKYWNPVjVodHBzbkVtNGFOUjhJanlCQk1kUHA3MFkyT3o1N2VoQjErak53OXBxeXVSZmtuUVhzaTVYcXpCc09JQUFFZ0FBUUFBSVZFR2p5ODdwcHVqVzNaeXErdHRtTkplMDZwNXRqcGszT3psN1BaZ3UrOUhVQzU1a3dFdlNHb094SC9XUmtuOHhrRUhzKy82SWZ6WXFuMDk5WHM1NUE5eXZzQlBHZFl1VE1KL3ZJY0tlVVRkMHlnMjY3ekRqREFRU0FBQkFBQWtBZ2dNQ3gzSEljeDJwdFo1RnBUSnhiM2s1MndvanM1dTAwenVGbUZybmxqdWlrUG9LbUYzRlRTeHp1WmdsRERyS25vYURNL3dzT3JKT084MjdhZjNLNXp4NWNzOVBwYTMyTkpjMmx4L2I2bWpucDJiUURuaU94UjJ4QVpBUURBU0FBQklBQUVQQWlRRFBJMlNBeGpURExQZHB1Z2ptK1ZjUE5QTk9ZZHoyTjNYVU8ra2k5R21BS21wTGNUSlBZdjFLV2Q5WXR3N0tFeWpsdlR1K1IxMjdHL2ZCNzB4aUhYMGVPWXo2WVhmckl6OHJVTkdtK1NUN0xYYk10QS94VTAxbDNmekI4Z1FBUUFBSkFBQWlVUU1BdTlPN0plRjFyc3R4emxKOWhUZTJVRFNIbmVoSmprVzE5M25JenZrbFFKR2dhdjI2bS92VFg2TW9oY0I3Q1hYUG1PVTc2M0RRT3YwLytSeG03N3Uwa1dxTnRMZkkrSC9OUzNMdUNCNW4vQitTeFVYTG5WRnVNMmdVbkVFQUFDQUFCSUFBRXlpSndhSXdiSlNaSlBuNnl5dEllNXhPK0hYUGFTME5vcEp6YXNLZWZ6U1B2R2thUXQ2REp4RC9Nby82Q2tSdXU4aER1V25QYnByaW5jTnVPZzJYYmR0UGZNNjRuTUIrUHova0VNYTNxS242VTk3MG9lckY1cGllWUJnamFNVWF4OFFBQklBQUVnQUFRcUljQTdXSVNwbmJHOENHdnZSTHlJSGtCR2E1dmM2K2lyY1RiaWJ2N3dQblpHZVI4YTViMWxYU1RUZnhlTlc5UHhxby80Vko3ejk3dThoR3JpeW4rWjhpYWJ0S0hrRTdkbVBmWUhVV2VpM2REOGFWbXlvcWFXZS9ZNDd4WHplbWU0RWtqY3U5QllEb2wxVk1SUVFJQklBQUVnQUFRcUk3QWtURy9ucWRxTk4xYWJ1TFhhTHZsMlgzemVEV0w1N1lTWCtOcndyUDVtbkFjVWRKUDVQUFdDOTIzMEFCeWs3Wk94NGVLYldUdjJkc050WEFjY3hVL05JZHQ5M29kZjJvbkViUFJ1cHVHeit5UlF4eHNvbDFZeW5iYTQ3d3o3Vk5pSUIrdk1OR003NkpObVJBVUVBQUNRQUFJQUlIQkNOQUczOU9ETE5wcjNRS3U4M0hYUjFDMG04N1Bmc2tuMlVMYzRUUFZ0TnNwajBFdVNlZFhXaTN2a0hWdjJ2SHMzR2ZTQlA2enR6dHVaQzNZY29KRzdOWjRON2VQa3pYbUY4aCtnemdRVEZjenV6bnBsQVZ0M1A2TDl1a1BjWWJXN1JlR2h2K1N1VTRHR2dnQUFTQUFCSUJBT1FSb3RmTlJMNG5hK0dIemZwVW9OWmdMVGZNRExJU3MyRDBpWHl4TzQ5QjhkSS9GaVJUdExxSllhajQrc0x1T2FXcDZ4eGx6LzluYnR1NEdjTzZ4ZTltYzNLYXZJcDNRbkxFMWkwdHR4ekNKS1k0bDJabHBzVWVLcG85UHpUTjdTVlQyNnhlR1BoSW9KOU5aQ2ppQkFCQUFBa0FBQ0ZSQVlMbEpBOGN2dHdrKzJqVGZYRWo0ZStiUnZlZ0xtbXFiOFk3NTY5WG96OXRzbnBvUzZpMUlrbDVxbTUrbUl6d3ZNZGJ3MHR6dHllckgzU2R4L1dkdnlUS3VGc1JSSGx1UDk2TEZGaTFOZDh3N29zOXJxb3VWcjRpRlhjcG5lNXVscHdHeitjYmlHL3pDMkExam4yU0o0UVFDUUFBSUFBRWdNRFFDQzEweVFXLzR1WTg4WmN6clBVeG9UM1BMbUcrUUptcW1aVTV2NmVoNmRsalJOR0Y5Y3N1WUg3d1h2MlREbkdRTHpNV3p0emJLVldFM1BaS1IxMkxidk5FOEl0bG0ydVpXWXROWnhEVnhIZlBWN2plczNXZWhNK1piZjRtUnp1a1h4czZ3ODhRdU52NkJBQkFBQWtBQUNGUkhZT2tQeWZUU2Mvb2ozclMvOXBSNVF5Rms2U08zVHY2T2luNm9ka1JwZXVsUFdpZS8vYm8wVWVOSG4veTN6bGs4ZTJ0RFpzdE03eTcray9hM3hxWjg1aFduZnpkMnBFenQzNzQ2NXhTdEREYWVub1BBQ2NmbXdMbHY5bVk0Z1FBUUFBSkFBQWowUmVEUDMzbkx2UG1udE9IcW04UVRPTWNPRHRsZ1RYdVN4RjdGczdleDkxcnQ2ZDBkZm9iWThseTdHWFB1OXhNUXh1NlRYdTJYRG1GQUFBZ0FBU0FBQkNhT3dMemEvYXZwa0VERnM3ZHh6QzJ4SHlxVXVKOS9kaVRLUmRwOTRGekIvNEF3TlBmOVhEQU5Bb0FBRUFBQ1FBQUluQWtDTkN3VTc5VzBDR1JFOGV4dEhOaEt2d2JNWWxaejBnMVh0MldLZlVYTDBKZ0tDRU1mWlpBM2RIbVN3Z3NJQUFFZ0FBU0F3SVFSMkZIM0sycTZuemppN0syTnVGeGlnMVUvaHZFM0R1L0pHRWNIa2c1UkJXSHNNYWo3b2Rqd0J3SkFBQWdBQVNCd1JnaG82NlRwZm1LSnM3YzI0ZzIxYXR3dnNUK003b3RVQVcxRmg4aUNNUGFqREFlaDJQQUhBa0FBQ0FBQklIQkdDTnhRTTdLYTdpZVdQSHRMTWRmNHBWbjlVZ2JENXZJTEs1TTRDL3l5eTJBeUNpZ0lReHVzc3BzdSt5VkVHQkFBQWtBQUNBQ0JTU0tnelpPbSs4a2l6OTVTekU3ZFpWNmFJRTd1dU14ZWU2UHNMVlFGWWVncVRDenpaampDQVFTQUFCQUFBbE9EZ0xhV211NGpxRDU3MjFBYnBmc2tEUVZ0YUd2NXhNTlFWT1d2aGJFajhHMFZCeVFRQUFKQUFBZ0FnYk5INElxeVQ1cnVJNkUrZXp0Zit6UnZwRmxHUjNmN0NNQ0RDaWxwQkw3S0k4QU5CSUFBRUFBQ1FHQXFFRmhTdTZJMDNVZElmZmIydVA2VlVacmxzcnNudW84WVNaQk9TUnV0eTA1VUQrU05DRUFBQ0FBQklBQUVSb2pBa2Z4UVlLVHA0S3NLWjIrN1pYZERsV2Q1dmF6MUxBZ1RYY2Vab2lET0NBQUNRQUFJQUlHelJPQ0t1bmRLMDBIWjZCdCs5M2pnak9HZi91VWhwZDJhWlhSMHMyVGFRc3Bvby9Sd3VlUXJFQTBJQUFFZ0FBU0F3RWdRV0ZhYm1qUWRmSWsrZTd0Vy8vanNOU01INERPbHJhY1doczRVZlRZb09RS0FBQkFBQWtBQUNKd2xBdnNuY2llU3BrT3k2Yk8zVFhVZ0tKU3VqLytLdW1uNXNQUzVJQzBNZlRicGRwOFhJUWdJQUFFZ0FBU0F3TmtoY0ZVdGlHbzZKSms2ZTN0RHpWcUhrdlh6MzFjRDFWL3Q5WXZOdzVRd2RJRVZ2cGJBOFlFYkNBQUJJQUFFcGdtQnppTXBqYVpsYUVhcHM3ZGJ0VzZNV214dEUrT20yY3pZVjNNb1llZzdSV1ZYaUt1OUI3R0JBQkFBQWtBQUNOUkhZTjdjRlV3MExRSnpRcDZnWFZUbmd2TjRwVno3OWd6UWdobDZxVmdLRTBYN3FqZFJTZ2hFQWdKQUFBZ0FBU0F3R1FTMjFOa2RUZnVsa0Nkb2Qrdk43bmJ0dFpGWDFES3YvNzFlWHlrTTJmQUgzbWp3QkFKQUFBZ0FBU0F3RFFnc3l1TkJrYWE5TXNvVHRJMmFHNXFNZWQ3ZSt6enNGTEVVaG02T3JML2J5NXRwZUFJQklBQUVnQUFRR0FrQ24raEpOcHFXb1FrbFQ5QTIzdVdMVTk2dlM1WjdadmlQQzBsaG91akZ2Zkt2Umt3Z0FBU0FBQkFBQXVjQ0FYMzJ0cDdRbmROZTQwaXROMWZnT0ZwaEtyd1lVWUVBRUFBQ1FBQUlUQW9CZmZhMjNudG56VE5OODdWRDh4aXRNRU9MZ1lSQUFBZ0FBU0FBQk1hSGdENTdXL05ONzJtOStjZUhaekZpWVlZWEJDbUJBQkFBQWtBQUNJd2VnYnBuYjBjcTBWUUpNOUtjZ1JrUUFBSkFBQWdBZ1JTQnVtZHZSd3JrVkFrejBweUJHUkFBQWtBQUNBQ0JGSUc2WjI5SEN1UlVDVFBTbklFWkVBQUNRQUFJQUlFVWdacG5iMGVMNDFRSk05cXNnUnNRQUFKQUFBZ0FnUVNCbW1kdlJ3dmpWQWt6MnF5Qkd4QUFBa0FBQ0FDQkJJR2FaMjlIQytOVUNUUGFySUViRUFBQ1FBQUlBSUVFZ1pwbmIwY0w0MVFKTTlxc2dSc1FBQUpBQUFnQWdSU0JlbWR2Und6alZBa3o0cnlCSFJBQUFrRGd3aVB3L3dQZStDTTd0eGVhcmdBQUFBQkpSVTVFcmtKZ2dnPT0iCn0K"/>
    </extobj>
    <extobj name="334E55B0-647D-440b-865C-3EC943EB4CBC-78">
      <extobjdata type="334E55B0-647D-440b-865C-3EC943EB4CBC" data="ewogICAiSW1nU2V0dGluZ0pzb24iIDogIntcImRwaVwiOlwiNjAwXCIsXCJmb3JtYXRcIjpcIlBOR1wiLFwidHJhbnNwYXJlbnRcIjp0cnVlLFwiYXV0b1wiOmZhbHNlfSIsCiAgICJMYXRleCIgOiAiWEZ0Y2JuVmZhbDV6WEYwPSIsCiAgICJMYXRleEltZ0Jhc2U2NCIgOiAiaVZCT1J3MEtHZ29BQUFBTlNVaEVVZ0FBQUVZQUFBQmRCQU1BQUFEcUVRM3ZBQUFBTUZCTVZFWC8vLzhBQUFBQUFBQUFBQUFBQUFBQUFBQUFBQUFBQUFBQUFBQUFBQUFBQUFBQUFBQUFBQUFBQUFBQUFBQUFBQUF2M2FCN0FBQUFEM1JTVGxNQUlqSlVabmFacTd2ZDc0bEVFTTN2VWRTWkFBQUFDWEJJV1hNQUFBN0VBQUFPeEFHVkt3NGJBQUFEY2tsRVFWUklEYzFXdTI0VFFSVGR4SG1RMkhsVWxNUVNGYUp3R2dvcVcwSklRSlA4Z1lOQW9rTEpCeUEyaUNKRVNISGdCellCSVNFQzJWUUlJU0Zib3FMQ0RVaEpFeG9vZU1nOFEyd2doek96TXpzejh1NmFraWs4ZCs0OWMvZm0zTWZFOHpKVzdtcTRlU1hEVGxNZTdhVmwzTTBDalFWN1RjODdqRVlHYUJ2VHdscGZ6Y0Q0UDRTeHIvWWxIVk9BZExDRHIrbVlZU3dJWXhtZjB6R2plQ09NSmN5SkxYbnRRc1pUdUpoc2x0b0o0RzB4d3k1TTQrQjYxeEJpNnNvSkREcGJxUUJocUV0UWV6SUxOQkJLMEtNc2pGZDRJbEMvTWpGTXhCbEcxQVBqZWNlQVZFeC82NU8waldWZ3ByQVgzZmZicVg1OC9GUVloVTFBQnZnZWFjUDAwZ2hVdWdlakNrbnc0bm56dHlOMXFkT2swSGYwOUtYbGNEcEc1aCtJRkpVaTZuSzRJd3lCWkx3aVJMbnErTTE5QUIvNVc2Z2RpSFQxU1FpRUtCY0prZEcrd01IU0Nqb1ZxVHp4MkxjSkh3U2lSamkrRW03ZUxFb0lmK2hLa2NFRFMydE5HNnk5SDFIcFN0VVVFb3Q4QUZZUFZZR2lkVitMdzdCNktFQmlna2FCUlkxbmJMSmw5Rm52REdGV3kzbmdqNWJ0dld5RnNJdmtCTTFiZFZTSG9kUDJFMkJmSDhteW9Vb3J1Vk1maDhsd0VzY05HMUprVVM2R0U0ZXZkV0lmc3VpcEo3UGpqU0NhTklReks4bWxTZjlieWkvaFdsUWF0WlVSajllNitRdGRqS0dIbjNJbndOa05CVzNoUUVuYkZ1RkN4WHByU0JQcDBhT2hobTlTcFgrWTdJcVVDekU5SkdGYW0rVStvUk5qTWwzVnZhbUJROW92QzNoVktsbU9zOXFxOXVmTlNLRERPU2xWOVMwRnNMYVhLZ3ArczJHcEhaRVZJejM2dU9YbzdVTXJTdU9SNU1LSmtKQVRpd0ZYN0p1T1RIcEkzSmlQYTQ3YU9VVDBWRE9mVmtuUE9keHpMb3JEcS9lYmw1V1M5SngvaWcxRmxrRU80bjVMaDFnQ1FsdzNOaTNWSHZKOVYzVmVCZHJQdE1IczQvdE56aHoxRHN5MEwzUjloMUIvVVRiVnBMblZKUlhhdk1qNTBPaXlHTVdPYUE4MlhwYWYrZ0l4ckRsenExc0toWU9SdU5DN0FkU2NFdHJkdU5BVE1WSloxdnlrUTd4NWEweW13WUo0RHFRaHhGeWFUVFVxQStrcDlzSndiUGVDZUtOcFE4UzZPV1hHcEtWMXhabVVtV2FqL0grZ0p6U3ZpSDNWbGxrOVBlbGhWeGJ0TzBueS8wZlBXbEtZams2UFFFZnBIbGdaRFZmam5FNktwL0JRTk40Y2d6blFRMFg4VHh3L2ZNWVVTNXhJVEVLZ0puS3NkZ1JPcEVuT2xmZ2Rkb3pxTUM1cWF5WTc2WG1zZTY5N3RXZ05ON0F2R2o1ajVaWTdIMnpJWDN5aXNjbW03VjNmQUFBQUFFbEZUa1N1UW1DQyIKfQo="/>
    </extobj>
    <extobj name="334E55B0-647D-440b-865C-3EC943EB4CBC-79">
      <extobjdata type="334E55B0-647D-440b-865C-3EC943EB4CBC" data="ewogICAiSW1nU2V0dGluZ0pzb24iIDogIntcImRwaVwiOlwiNjAwXCIsXCJmb3JtYXRcIjpcIlBOR1wiLFwidHJhbnNwYXJlbnRcIjp0cnVlLFwiYXV0b1wiOmZhbHNlfSIsCiAgICJMYXRleCIgOiAiWEZzZ1hHRnNjR2hoWDJwZWUzTXJNWDBnWEYwPSIsCiAgICJMYXRleEltZ0Jhc2U2NCIgOiAiaVZCT1J3MEtHZ29BQUFBTlNVaEVVZ0FBQUtBQUFBQnRCQU1BQUFEVWwzZDBBQUFBTUZCTVZFWC8vLzhBQUFBQUFBQUFBQUFBQUFBQUFBQUFBQUFBQUFBQUFBQUFBQUFBQUFBQUFBQUFBQUFBQUFBQUFBQUFBQUF2M2FCN0FBQUFEM1JTVGxNQUVIYXIzZTltVkxzaXpabUpNa1JscVhZUkFBQUFDWEJJV1hNQUFBN0VBQUFPeEFHVkt3NGJBQUFFOGtsRVFWUm9CZTJZUFl3YlJSU0FaKy9POWpteDl5NklORFEraVFvYW41QUFnUVJyeEYySk5xQWNTSWRnUTRkRTRVdEg1NkRRY0VMYXE0TVNoeDlSRUFtbm9xQ3hTeEloMlFVVVNFaDJRWW5rQ0d3NExvVEhtNW45bVIvSCt6ZHBvbXpobTUvM3ZuMDc4K2JOZTBlSXNlZUovNHloR01oMi96QUtyUGlRSDFoN1U3SEZ1dmFCQndXQXBSTUY2QURNbkFMQWpaa0NmUGI4TTZPeFNTRGxQd0lxcTd5OHEyM0t3N1dHbFJlOS9aZVZGU2p5eVRXWVhmNFkzcEtKQllDV2UzZVRrTTlnSWhFTEFCK0hBNG9hdGt3QkhSYVNxdjQvaG9BMk1OUE93ajFEd0ZYWXBxUU8zREVFTE1GMVNockRUVVBBQm85eDluY1NqK1RmNVEyQUwwWXlqUGJ5QTA4QlBqY21ITG1DMTRiMnhDNmZLc0JXR0dBK1lNUTFqWVlEeC94bCtKc0tTSVlNTWp1aWF1V3Zkb0xIaGJDMTgyMUdZTmxqeE5jak5kYkl2NGFFMkQ5UTVML21nSVJVM3dlWW13UVM4aE9BR1dDOTl6a0RXYWFBWGJqTExYT1VUQ0h2cGpqd1p3QU13T0dINXdXNjhCZEhlSEwweW4zMDNDRElyUEFnRnRwM243TThUVTZXK3E5eHhuaStHY05vYStFbk44TUZrbVhGM3BqN2N3WGVFVWNYQWEwelYzOUgvMy8rbHpQeHE2MG5kK2V2dmlkcGxvR2VWTnMvWVVkWm1OSXNuTElEU24raXRCaFRaTmdGZUVGUUkrUTNPTGw4Q1BNTDBpQjJGZ0QzenU5OHM3TzdGd0VySHJ4eFJCNERrSlYvUGZUMlB4MnBQQjJvU1ZSOW5oeGNTVjVZcXF0WnFBSGJjTXhXMC9JQ1R6bTFyY2tJQTRuQUdvU2Uxb0cvbWVMNHVxQ3ZOUk9CL2VoTE1jd3pVNGNEalNJTUpBRlhnVisvcUxJQ3NFVTEzUW45dmQrajFTbUtJRjRjUjhGUUZlQWNOdXRLUkZVVXRFcEtucmNoREFJNDdyRkZyQ25oUlZaSTZuVzVWVnpNWnpHd1ZLaFM3WW51UEdUM3g1UitkOTRIdjFoWXNTWmJUMzhyTHczMTBGT2lFMDB6TjB4L3E5eDNja0xiQUVKK09nVk1nazhYMmhNWGVKcks3VUhnQmRJVjNwRFpUUFE4R01SYVkrclp6czE0SUhNTHp3YU1ZaTBFRHVxUm44Zmo2VnU0SjhJbVkxSUdnM1VsbFVrUG81SU5NY2NqcEl2QWRpc2JRcFpHa3dTdm9jQmJTdDBreXlmMk9nRGlPVVBnN1NCZmlGVEx1NE9vbmR4b2dsU0VOQUM4bHFMVmxGNnBUR3JkdnVTR2RFbkZUV2ZpbmhDTk5IMXRZQmhIVnpxSFFHMlBwYU9rQWRRQi9PUnRZV3hETnBqTjlIbEpLa2d0YTdaQnFyc1FxQjBUKytJeWdEclhsUWtJSEtnaTJmb2xnRXVDUm5IZ2FXblJySjVzc1BDcXRFMk1ObmRpMlovUmE4UTlpbWZTdDN6QmJWZmdSKzVGejZYWDF5VFB4Z1ZndmZjdWxoQXRMT3ZpbWxDVFR4ekFpdk9BQzFVZFBNVStZTGd1OFF3blVYZXhRQ2Y0Wmt4Vkp6UitZZXJ2WEFwRnJhZjNibXlHblpSL2JROWVZaVVkNVpFeXpEYXZ4Rmw2YzM2WTZTU3pkMkkyTjhOMCtPMFI2N1ZoQnJ3a3crNzZmSUkxODRSTlpQaXh2M2RuWHo0VktGaTM5NzZPZEhzZjBVVTRGL1dMTmxicGJqZm9OaGw2cHE4Z3FDczRha0d1NWRGbDdaaXpzTVp1bDc1NE5vdVpXR0tMNTBZSmN6RWFhcGNQOEFjUDQ2QXdTUVRnMFp5SS9jSnRESmlGR1JKZ0RVNmtmdUZPUTBwVkN1T29HOTR6UUJFUWpqazM1RlJQdWhXRk4rVnM0aVcybFZOMXNWcFpUNTRXQzZZZFhUWHRocVg0VWt4cnczSzVybWszYkQ5eXcrVXJuano3QU54UUxOeVNEVWlVMkFqL0Q1c29tVklnektSU2lpOFRxN2piT08xRGE1bFFscmtPemJycUJtK29IajF6YXdhWGtCVmtRNFBSdFllQnRXd3kxQXpuUjFiZlpOS3dEc2MrZkpKbEc1TmtQM1QzYnlYSjZQUC9Bd2hJc2dBMWNLT2NBQUFBQUVsRlRrU3VRbUNDIgp9Cg=="/>
    </extobj>
    <extobj name="334E55B0-647D-440b-865C-3EC943EB4CBC-80">
      <extobjdata type="334E55B0-647D-440b-865C-3EC943EB4CBC" data="ewogICAiSW1nU2V0dGluZ0pzb24iIDogIntcImRwaVwiOlwiNjAwXCIsXCJmb3JtYXRcIjpcIlBOR1wiLFwidHJhbnNwYXJlbnRcIjp0cnVlLFwiYXV0b1wiOmZhbHNlfSIsCiAgICJMYXRleCIgOiAiWEZ0Y1lXeHdhR0ZmYWw1eklEMGdXME52ZGloNFgyb3NYRzUxWDJwZWN5bGVWRnhUYVdkdFlWOTdhbXA5WG5zdE1YMURiM1lvZUY5cUxGeHVkVjlxWG5NcFhWNTdMVnhtY21GamV6Rjlleko5ZlZ4VGFXZHRZVjk3YW1wOVhuc3RNWDFEYjNZb2VGOXFMRnh1ZFY5cVhuTXBJRnhkIiwKICAgIkxhdGV4SW1nQmFzZTY0IiA6ICJpVkJPUncwS0dnb0FBQUFOU1VoRVVnQUFCNDBBQUFCM0JBTUFBQURsUXN0cUFBQUFNRkJNVkVYLy8vOEFBQUFBQUFBQUFBQUFBQUFBQUFBQUFBQUFBQUFBQUFBQUFBQUFBQUFBQUFBQUFBQUFBQUFBQUFBQUFBQXYzYUI3QUFBQUQzUlNUbE1BRUhhcjNlOW1WTHNpelptSk1rUmxxWFlSQUFBQUNYQklXWE1BQUE3RUFBQU94QUdWS3c0YkFBQWdBRWxFUVZSNEFlMTlhNUFzeVhWVzliejd6bFBTdlNFL1FEMkwwUThKS2VieU1pczdVSSswZTQzOG9xK01WbDZ0bDYweHRzTXlQNWhyU3hCckJORURleVZnY2RDRFEyc2NraHc5dHJRZ3I4RTlEb1ZCc28xN0lGQllsdGZSOXdjQ295RG9Ka0syWmVUd1hMVFQ1dXF1VnNuSmQrYkpyS3FzcnFxWjJYYlhqNjU4bkR5WjlWVitlVTVtVmxWSDBleVlJWENwRVZoOTRsSTNiOWE0R1FJekJMSVIyT2g5T1Z0b0pqRkRZSWJBSlVhZy9vY3htZkg0RXQrZ1dkTm1DR1FqMENEa2JNYmpiSnhtRWpNRUxqTUNWei82RzYrZThmZ3kzNkZaMjJZSUJDR3dQT054RUU0em9Sa0NseG1CR1k4djg5Mlp0VzJHUUJnQ014Nkg0VFNUbWlGd21SR1k4Zmd5MzUxWjIyWUloQ0V3NDNFWVRqT3BRZ2pNL2Fwei9FWWhoYnh3clRjcVFjczBxQ2laeHpOZ3A2RlRsSDhOTzhRNXprcW81UXRrdXdRdDA2Q2laQjdQZ0oyR1RsSCtOYlFJZWZTcFgvdlBiK2dUOHNMenp6Ly9XKzhuNUY3eFdwNGtNeDRMRk12bDhRelk0cDF6R2pXc0UvSXBkbDJiaEJ5endPZkpWd3RlNk5mLzNpK0RqZDh1cUdWYWlwZkk0eG13MDlJcFNyK09WZkkzdWM0aElTTWVhdjF4c1ZybWdjUVB6WGdzUVN5UHh6TmdKYWF6TTBaZ2tSenlKSmduaTd5ZHIyR2hmUEg1Ung1Nkk1ajU3WHlscGxhNlJCN1BnSjNhWGxMMHdrNmw4ZTJvYVhIN0swV1ZSdEdNeHdyRDhuaE1WYzZBVmNET0FnWUN6U01SSWVveDROTzdSdjZFd1ZsM1U4RE5lS3lnbUFVcVE0RGM0cXFCZUMrSlN0cTd4V3ViOFZoaE9PT3hnbUlXcUFxQlpibFhQRWVJTk1QN0I4VnJtL0ZZWVRqanNZSmlGcWdLZ1JYNXJZb1ZRZzVFSllQajRyWE5lS3d3blBGWVFYRUpBcS81STNwY2dvYVUyNFRHL3hYNllQdDRXd1Q3ZXlKUTREVE5QR1k5WVJRTXpvekh3VkNkZ3lCc3I4SnhXRTFOeTMrOUdyMGVyYy9zV1ludDZ5SUsxM2RIQkRzalMyU2lTUFU4dmpETTZxd25oSy9wdit4NC9ONFM3bjlZcDZtL00weXVSQ25vNTNCVXhPUCt1MHBzYWJxcUJmdWh5LzhqeWF1M2o2UFhwMnNJeXEyZXh4ZUcyYlR6ZUhWY1VTLzNkSnpXZ1NmUm43VDhMZkZqYi9abjVVbXRrc2Z6eWhUbWFWR3dySVZBcmZXejNvSjYrOWliblRleGNoNWZIR2JUenVPbTNMZkllOC9ENU4vejdQaWpJeWw2OWY2V0RHYWMxOGpaVTdmSjkyWklaV2NQU1dpTjJicXdSS2ZnQTFSWW54MUhDRHh6NXIwUXZYMXNsNTR3VmptUEx4YXpPZ24zcTE5RmdqdHJBTmlWQTdzaUg4OE5hTXdFSWdQeXRnZGI0MXVpWkQxK1M1aU9XdXRGNkxZZkx0NjJKQjcvcTgvY0lJLzk0enU4Tld0SFlhMnlwYTZRUFR1aDFCaEdZSjM0b0lQdVVlb3duTnJkWHY2WUJmTjQvbU0zWURvMmZ2aTVzdTVwS3JEMWYzQTdIbi84amFLdXowNVVaMDgrNERkUjZheENWOGt2UlZHOXJ3elgwRzlWSERWWCtYTU9nMTBuSjJlQ244Zkw5TVVlT003Mm1McitiazZ0VEx4WjlQMmkxRW9kQk5yM1BmTEc5ckhNcmNmczBwd2Z1ZU1zNWJ6bmxPNDJEWmdGOC9nS0dUL3k4STFINHJHQlVsWEFSdThUZCt6YldHV3JRVGZLYUJjTHpwTVRuRlJpdk5iNmYxVGJtbXJhTWprS1V0OWsrNlAxVHJnYmxLRFd5K01QMDA3KzZMYysyQ0xqRVpSYkUyLytKYWhJU0Y1VEc3Y0pBc1dTSFFUV3lIVlhvN0Y5TERPWEhRYUxCQ21RZGs3bThWUmdGc3hqSDBZVkFWdnZ3LzBaUC9XSjI0UThRYXNkdk9pclBDdHRZSytEWm9ubnpKOG4yN1RFVCtzRjQ4RUxJU28yeUM0VnUxYmNhZlR4K0hjQXVPLzczNkMvOWlTaG9PM0xoeHhwbmNISGFZVXo3eWp5SU5DU3ozNFlUVFMyajJWcUxZYkxlMEYvOU9mQnB5Rk9ENWlvWkI2SlBKNE96QXJ4dUJwZzF6dkE0bCtuOStiVkhXcFBsZ2d6ZlpsM3loYllJUEtCQWp1OXBOZ3BNOFFBd0IycGNJRXpXMFlUenZQYzlyVFZNNGNKY3RuSkhoN1RMdmt2Uk1rdkFIUXd6b1owY1ZSWExhNTBRdUpCb0t0UlZHMFo2dTFqbFhZSzEyZU5sclgvQm4zRkk2aEs2RUFTajZjRXMwSThqcW9BbHRMNDNvamZnSTBXV0pYMlJJeThWdWxhVGRSay9RbUlvbnBLUGNqRUxuTDNlemlSdzZ2cW9nR1h4MnZRcGQra1pLQ0ZwMFM1L1NvNU8zQWxjSWFRcmNrcjRVRmdqanNwbHZpT0FhM01XS1drdlNWai9QeERicEl0SUdJSlBKNFd6SXJ4dUFKZ293R011WWZ5VnNEZ3ZVRThkMW5tSjU5N3ZzV1RaUEc4T1RGVHY4NjhWMUYySjRRMERmNHkzc2EvejF1aEkrL3dlS05GeUwvVFl2UGtqY1JzbnM3SkNPM3J1VUtHNUVUWlBnUmlkMkhOdTMwTVYwamVidGRhNit2bk4rMGNPK2JuOGRSZ1ZvekhVZW5BUmw4ZzVMN3lWYU9vK2VXaC9FeVRmVjh5WWtzNTl0TXlWUG15YTZMemZHbFA1eTZHTEt4dEV2Snp4dVhwMHJsRERvOEhhTWUxTlNhVHpFaHFFNUUvdlBrK0JQWmR4eHBkRE5jUGZVRjlYRURXQ0xia21JV1hhV2UwanpObEVCSmVkNThhekFyeWVBaTQ0ZldrUXNCU1AyZGIzaUk0TDVEWWNhV003TVJnbzdqam1xaWJac0JvSTNmRnBOeFNpR045QmE2UC9NSklsaWx3eGp6K090aHNza2FJSWRRMHdSckIvQ1NGY2x5SEQ0RUZ4NVVIOC9tU3E1VDJEbWUrMUJUTDYvUmpVZmpZVmpxODluaDZNTk04VGh2T1lBdzFEd1VPYkd6QXNhZmpMRlFBMkZxSGtPODIxUUg4WkpMRm11WWtoY3lLTThJOWFOYjlYN2VGV2dHdVBGL2lINS9ZSlNlSklSN1hXNFRZRHpqU1NjOXVmczBsVE4xVEsvVWhzT3c0RHA3dFk2b1ZMdEp4dEJiRlZhN2ZmaGdmRDIycHB2aDRQRVdZYVI2bkRXZWJBSjl4S0hES0JqYjZJTEJEWTAvcjZZT1pNZW9MREZvVDE4QXl1Y1RhREk3SHJUSnR2QVpqNVlySWdCVTBIRDZmVUVnYTR2SG4wRkl1UEtRQ05SMkhhTEpsT2hXUGdIUUJCQTRiZ1piNVdBSnRqMmY3bUNZUG9TUWVMWmVDMXY1OVBKNGl6RFNQMDRhelpCNlhDK3g2VFBBekFkMkpGbXRXS25ZT3VTTkN5TGZUemlXUEJYSlRCcFBQUzNDSmNLRFZtbVQ1eEJ5Yng5UnZPVUN5dlVsbUpKV1BnSkVQZ1Ixck1nWFhzV2hQcitTVk1mOXZXOGJFT1E2WlBYaDRQRTJZYVI0amNBS2pwUUpMaDFzODI0YnAxQVRieDFVN2gxRkU5enRnbjl0MEh1YjRXblFHY2h1ZmlhR2d1MENiVWN6SnRubmNkZTFVdEVNbU1LMHJ2bm1wVTNtaEJBOENEVHdFRGhOMmhXRnNjaHpydm1jbTdUVFF3K05wd3F3b2o2TXlnYVdlNEJHNkF6QlJDaGx1VWFtT3V3Q0tKQXBILy9EOTBGcHJpYnBHc0hmb3I2VCtiaGdBL0ZrNVVpMGUxMk9QaVQrZHBKYkdKSFBxSE0xbW9nNEM4M2l3aGpISXE3UUxtR1BIK2pSa29IZDVQRldZRmVaeGljQkd6eUFEUis4a2JCOEhlS3ZvbnRjbW1WTWpIZG5SbitxZ3RqVkRKc2hVNzM5TjZLWFpkV29KaThkWG9YdVBkQjRQYmRvUFArRnNmM3pIR3ByOE1pV2tJZ1EyTURrN09FSFVDY082UFhoQytxYm5zVTZuaVM2UHB3cXp3and1RWRoYWk1Q3ZPVGZBbVRFN0VtN0NYQWwrcTZ2VlNWbHYyVXNzcDQ0M2dZcXM5L2lTTW13L281ejhVWXZITUtLNG52b2ltZUFCeTFhMVQ0RWtJWUMvYkJKN3JvZGgxQU1lSXo5NmhUNUtublc0UEo0cXpBcnptRG5XNVFBTGE1UWVZeEE3KzFwWnQ0enVPbjhsVzZpQXhPZkZvbnJENXZGbVZyVmQrWXhGYzRJMWVOUmVrOGQwTUQxQytaT2hzSjVnQngzbEV5WWtJZEN4N3p6TXNOd1JuVlhaaFV0RjRLM2hOUlZmMnh3ZVR4ZG1PWGo4bmh2amgxN25RbFFhc0hSZEJrOTlvTHBKRE1UUTA2dmRsaytjQXIyTWIrak0yNVBKbFNRakltdHFTayszR1dKQ1pDbi8yZVR4RURyM0hVZnN5Z1F6a3RXc1MzQnF5WmVRaE1DK2plU1MvbmcxMGc4NUVuMlpvejU1TFJOOFo0ZkgwNFZaT0k5ZlM4NEFRZU1CWG9GV2FjQUMwdGhqb2xYMEpsZ1M2dHVqdSsrK0ZrbURyZmJyclB5OHZVRzdoQzBGcnFRbFBkMFllVEJZTUNCdThyamxiQjVUQlN0NER5OUE2MmFTSFF3b0d5S1NoRURYdnZXQThGR0NPbkNIVVJ2cklaTVVXR2ZadGpST0YyYkJQUDZHc3dlaStudDlqbTlad0M3QURlTDBzUER1V0crcVdWbUpFYytpVDZMc0JCblEwajFXYk5HMmdtQ25YYXRvNm04SjNzLzVMdFFVREFnYlBLWXVvbWNpc1RMQmpPVFVuaWtFdENPZlNCSUNDL2FlSFd3Zm55UW92Z1lYYTIzM1JkRnpXd215UmpKZ1pIV3VLY01zbU1lOVl3ckt2cHpnR1FpVkJDeDFxMzFyTEozOGl6VXc5aHJ0S3orNElGSFlRV05NQzQzNXVPcStlT1owaURvaWxndUpHenp1QW5Mczl0amxydmpndEVXYzJDRFJEanFpRXlVa0lUQnZQempRVG42RWhUM1hhVkV5dXlHditQci9OUUNYNVIvK3kxY28yU25ETEpUSGM3ekhnaE05VWxDSVFFbkEwczFqMzZ5eDU3RTB1QWtvdnVhYlp5T1pJdEZWOFVMQ09uNHNxMmsrVTFYN0psaFErSDZybmlGZlZGNldmOVZ0WmVhTUdEeHVBblNIYnZFRmUwYUMyclA4L3ZHYlpaay8rN2dNOVJ3NytKSGJaeDlndVI5cG5mMFZLUlp3cnYvM3YvV0oyL0V0SmJuMnlBbUVreENBanFVa1gvRXo3NE1MK3NELzBLUlRXVFJBcnpaa3gxZ1hnbkZkSHRzeXRRa3BVNFJaS0k4WHh5Y01nWTVudkthUUZBY1dwa1ErNXpCcTNaVFFzL01yLzFMOGptL2VVa2xQeG45akpDSnpOMDVFNklxeldGUC9UT3R0ZXpTMy9sL0lRN3B2Q2ZtVTA4Lzh2VC8zNEEzajRqNU5lL3k2Nk96dDhSMjc2TDdobFM3RGZPT0crV0kvaUM2Ulg0VGZqYzc5UTd2Y0pESE5Zem9DK3Bac0Y2MWhFYlZudlVkYTB0T0VqWUxyb2dtT0hZVHZaY1RNNTEwall4NEliR3dMV2lYbkg3VElnTTFxa3hDQXhSR0JaUzFtQmRuUGxxOHVqLy9uRXpQU051aTM1YjdqWXc4L0VpdC9hYm93b3cvVGg1bTdybUJxMnlOZkNyQlJGKzdjZ1FHK0RNYkhNa1RQVDhLdVE2dy9OUEI1V0h5VHZtMUhoVGJ4c0FMZkdCbnpkWTRCZVFRdmVKanFjWmpPMllsY25JSk1lQXgxQktmOSsvVDNpK1RuNGRjOGhucTFaamttMzNNWXZkTHN5U0Q1QlhML3FhZkplTThzTkdGWTg1aU9nRi96YUZsK3dFaFU3ZG5taWFjdkhpNUovd2RtTktJWGdPVVNkQkpGbDhpM0hkYjY5TVowM3JrRlYyemREQ0hqUFZHaXdIRW9NMkhMbkUyUWtoQlFRTlhqOGNQZjhkeHp6ejE4STBiN1MwSVZzNjRIVXUrRTUrbkNMQStQdVV2WTlmU1lVb0JsN3RMSWMxZCtiTXRJL0x0ay9McW90aU1YUlRiSXAyREt6dnNXWGJnUXZlWlUwNG1YM1QvN2tlZ2JxYzFhR1g4L21FUExUaG5hM1dDWDlrWFp5U0c3d2JzYmZFYmk0dy8yeUR0eGdVMUYrWHFIZjJyK1EycHc0YkwvOCtuNHNaKzRnOHRORXRjOGhrYlp1elllZGJJOUh4VHRXYWVQbmtuUzl0UkwrekJPMllYN2xIeHpVR2orUGdUK05nYldGclppUC9aYlRmUHhVN2c5Zkt4SVFFQTVCNVlTYjZRUDE4dkdCRzl1V0dJRGRPeG1pTDZjTUF1MXg0dkN4RFd3cWFOWWxBRXNqTmRadXpiMDg1VHN3Ky93M3VoMWRnK0c0UEZ1aXI1RjMwL2ZacW5nd3QzbEFmRzdTdllndEFPRm1rZmczUGFRelJGU3Z0UHlHejRCYW0rcUxMQmNoelN5L3Bsbnh4Ly9iWlVzQXd1S3RmdmszaFpOQlMveG1PVmV1UzZGU2pwckhrT2poS09mckhxZjNMZmFzMGlKMEJJT0VQQllERzByNkI2czhiL1dpY210d1ZFVXdSdk5mRFJQcnNmTUFaTXNmYVVvZ3R0ejA4ekU0V1o2dGlrT2k5bHF5RGJUODRTbkRiTlFIcTkvYkp2Qk5QVFlZL3FTV1dGZ3FUbk42aVN3R01LZmE3d20rbDI4UjU5YTRuTkR5bU5PbWFpRGh0ckJ1MmpiWVNoYW8wYWxuOTNycWJnOHVucnlDSnZaNmE4ZXpNdHNzR3VDdDIweDhBMlBwTUtTenBySExianl3M1N0dWozN3ZEMTkyanhKclgwMXYxNUVFKzE5aGh4QTl0MjBoclpKelBRS2FTN01lZldUendEamNWcVJQaHA3VTJTWi8zZVVJaENRTlcyWWhmSllRclB2ZS91b0RHRHBUSlE3WHJJcTl6eVE0enNRK2haa3I5TGhmbE53QjlLRWVZbGlHZUFxbHJoUldTVm5RNmlCTHEvVFRoeDZESldaWjYvbUM4UGxMdzBHaTJmMFpVdGhtT0V2RHc1Ty9FV00xRC9OL3NmVzkvTUhocFFNS2g3VDUyZjhNMGtwU3NjdXVSQzJ5T0JhcDQwQ2U4bGZKWU5taSt4TmFaaDUwVG9ac2NBT0dkUHI3bVFQdGJ3Yy80VTc4cEtLNzBnblhxWFlnWjNNdTYvbCszREZlb1RRNmVHaHFjTXNMNDk3WGc0VUI1YStlb3lzcUhOWG9Mc2RpTVNZZVdGRDJnMjdnaWpVem9wc05QUjMrU0xRSEt5OGdrbndQOFV0OUhwT1lLenV5R1JRb1h1bVREVE9rSDlJbzdDS2NpU1NJV21iQmxzaitwdDJnQXVlZUd5N0JSV1B3ZFptZVRKR2V5QUl5bGFvNndQRDcxMnVWeTBSZG0xK1hCRWVFbUJBeDFob0lJZVNsOHI2aGFxRWZwQnNaWXcxN1J5cTZaaWY1WUdrTjI3cU1Ndko0Mlg4S0EySHF6aXc3R3N2SituZ04vVzJjSlAxdHc0dGNDcHRvTm85QVR1emJXcnFVVEc2NmNOdVBwMEVqRmhDMkU5VDZnZHh1TTdkdEZKZzYwYzBmNkM3R1RUbUpxU3MyM3U1VkFnZnpLdUJ4dm1PQXl4c2ZMK2FUaWd5NkxXajJ3UGpDclNIallBd0x0S213ZEdRQThHcHZZQzBML0toL0FHSWRmSjVNb0EwTGNVT2dDSGRnZzd0bW1VNTc1bGFVM0xpelFwTW5Eck1jdkw0cW0rWmk4MkVDZ0xMWHBzYXBkNEY2SUhLOFFaSGo5YTZCUVg2Y2s0S0syVW5UQUVRWW84RitNK1NvQkNVcDk0ajBGMnZ2aGhpU2NGWStwd2cwRVVqQkM0REhXd1AwcUFCZWowMVpwQ3R2WWhsM2ZoZnB0M1RlNXlOWEdsbGp4dFE1SzZiYjZTWTdZR2hCbHdLTmozV1BGdVQ3ZDIzUjRSNGoydnA4L0hwZ3lUZ0tuUzlYUU10TUlEY2g5ZlpkcWdyaHhJNzJSK0RjYktZUFc2QWdxbkNMQ2VQT3haRE5NaUZnYVhMMVdqTFEydm5vVk9Ebm0zcTdMTHBNVGg3bEozMEdJakdnZUVkc1FUK3c1Wm1JUWptaDVvdFdPdytObkt6Z3BZaGdjdWtRMGZpQWNJbmtObFZoZzRpSGRiNUZ6TXNacUxLeEF6RjR5RWdkNVFvUmpPZU1kb0RRdzBZeG5nRXlRRG9MWnBOUjBReFhSaklBRXRlbGs1RVI5eWIzejlrNllFLzdDWUoyVWFXS2MvMTBRUHdpNHJoT1hXWTVlT3g4L2tWZVVjTEEwdGRKYnFZbkh6VVkybDRRUWJ1dzNiRXVBRzJSajV1TlJRVFdSajc3eGg2MmpkNUJBenhYUnJhK0hFak16UEk3UmNYZzhFbXc1VHozdG96Umh3WVhTZ2JUa1VqTXVzTEZsQTgzZ2ZvamxPTG1lMEJvRjhBM2xMNXZoNDVwWEhxYTVjSEJOZ3Nta29tM0pzZmZKeG1KaDZHZm5PbTRaZmZ6TGo5VmlrWUwyOVpDWGtqVTRkWlBoNDM3UytkYS9RS0Ewc25yK2xPRzB4cHRMTTZwSVFaVWxxQ2xhVW5lbXdLZ3c1Smh6eUYvYkpaTk12Mm1xMGw5VGluVVVZSERmMzBhUzdsMldzSk04UXNJd3d0MHBCQjNnNXJUV2ZiRkNzanJIZ01kRW53a2tRMVZudGdYTG9YelRHb1l6MHF5WWRmbTViM3V5bXUxdkpKZE50aG9qTFNNVGZVVXA1U2xEMEM1dU54bkQ3WmR0dUNVcVlPczF3OFRuNmh0VjRVV0tDTFFWT0VPb3VlR3M1aDFLWkxLRHZIa0FHVHZPdENYTDRYQU91a1c0WUdTZXF1TVYwenNuZlNYVFR3TkE2a2RFUFhKWlBRbWZFWWloamRESm82Z2kwZXMwV28wR1JSeGVNT3NmMFBSNTNWSGhnd3o2S05md1pDaGljVDlRU0dObzlYVDdndTRMN1BqUVhvOTdpQTl4ZTRxMkRJSGdFM005YXpyU3F1WmpnZ2xyQXZNbldZNWVGeHJhVU5JZ0tuTUxCME55aDFTNGYrbGNDMnFuV2Z3TUx4Rnc4aGZxcGRyQ3ZDNlVVOC9qVlJpaEZLYVZDQk9IMzhhQmpWRG14RHIxVG9BRzBXUENscW1tM1d3TlYwWDBNckNBOVpQRTRkSmF6MkFLUEVaalBBZEZkV0YrL3hVTWV5eHpMWDlFbGtHcHczMCtFdzJXK2lhR2d3Z254ZjIwaElDL2J1cGVVRzVIV2d1MDBWWm5sNC9EbjJId0RleXk4TUxPVng2b0ttMkRVUzkyakFDRU1qVFQzSmt3dGFvTXZYeUw2V05PKzBSVG96ZzRmYjJuazBEWXdyeUZKaXVwUFRVbzJqYWFmVWFuVXovUEVFZFduSmlzYzlnQzVOMEc0UGdDUFdJVGFOYWJYMFdYcWEyb1pLTU9oSFJsUUdWOVhLaEV5eHppYjdCM0x3c0NUTVNCNGV6M3ViWTJyTENrOGRaamw0dk1HY21UbWZoMVVjV0xxaGR6Y05mZWhMeGtOTEhkV3pqR20xbk02QkxwK21sdXpBZG1ZL2ZjbkVZRCtZc2wyN3JCT2pQSWJaSkRuUk9VTnEwSnZIT3FHa2tPSnh5NXFPYSswL0xvSjJlOEFaRnNhc3JVZW9EVG1mOS9PNFlWMlFydUgzZmNPbHlqYllENHRyNmM0VzI1cFhKYk1DZzhLZllaZzZ6SEx3ZUordEM4LzdyR1p4WU9HbXk0Y1NyTHU0ZkNpaVhldWhwVmpPV2szblRhNEorM2tNMXZTcmxtb1IyZmhSWDZwS005Zy96SmlIUXBrV0RFYXcvR091bDBPcGszVnA3NVRhNGdIRlk3QXR4Z2luRlBPMUxJamE3ZW1xZ2ErcFYrUEVWeUxvOCtPK3diU3RHYS9VWndjYW12MXdkMDh5Q3VTd3gwdmtYYmF5djVnNm50aXlQRFoxbUlYemVPMCtvOVNpNTBhWEFDeTF4N3NleE5sYUZrM2ZNWWQwYW1LT21UUk04bTdLWWp2WGVjalBZNVB4c2tUMjJXUi95ejhRbUVxb1BZWk9LODBielJwQ0gxWWJPS1pzd2JEaWNWTlpXRXZqRmJtWVliZW5yZFlURmFGaGcwbksrdWZIZmIrRFkxWG5ScUNta1VnZFNCL0FsWklwaTk3QlNPWmE1MU56bUlTY29PL3NXUnJvYk13M3hYNzVZaGJPNHc0alRtM255RWFFeGtvQUZ2aW8xNFdOR25wN0lnS2VrQ0lzZTllQloyeEtRb05ZUjhqNjU4Zm1kRTNvRERnWjdBZTMraUNyUkF5RFVjUHVJMTNnOGY2dVhUQmpyOHNXVG9ncEh2ZnQrcVI0VnpwT2RudEEraXRNQks1TSticWJVdFplcjVhcURKOUVKZ1djb1NZaEJXNzEyNjBDbm8zbmNCNnY0Mm01bWhWWWRhUkdwZzZ6WUI1L0F4RUhvN01GVWhuQTBuMm5BMHNyaTZqOUdyQ0xSajZWUG1RQ2JjT0hsYXRiYUwxYWFBV3pkQ1NDT1U0Rys0Zm8yWElmR1NtUGg4WitDOVRVSmVRM2xXRVNOV2ZzZFFXMVQvRVlQQld4Y21XVlk0OWUwaFM3UGJHRUFVWTdOVEMyRDBSUkw0OEJlKytNUkpSSk92VlVzK0FmV082WVVyNk41MDBsYlVyNnd0ZU1mUXVXUCtlN2ZGOUpuVFoxbUlYeXVBNzNueC9iR2cwUktnTllPb2s3Y2pTTFJ5OGhuVDd2dGEzeVliRkczTHVPOW1HWHBhZms1M0VqZTQ2bTlPc0ErT2hIUEZacmFmdkZVbnhrcE5KdGU3ZTFTOGhuOFZOZ0dYdGR1dnFVa09JeDFHZjY4YUpJVFkwZFZuczBqcVluMDl3VHBmckNXRnYxR2o2SmxaNGVNZGpmUVJiVXQvRzg2WFYwZlZXMFhrU3AvUGxjbFlpTVBZcHlzYW5ETEpUSDE0ZzhSZ293R2NnSnJNK09NVTlabVFlcEdGN0VrYXZqMEpkVXh6Uk5qREhKbTVlVFBMQ2gzRmhyUFJDQ1d6ZXlFb0lpRGNWK3NGKzNyQ0krTWxLbkFjYjZ1NFlnYUloM2pUZ05TdC9XVGw3M3ZYck0wdjdBRm1ReHhXT29RRHF3aGhqN1pBS0xXKzJoNHlVSFoyaGNqL1JrNFBGSkNiaWhDdkNVZnJlUm1oV0V4MHlFTGlodkl3ZERDRytEb2FPaEh5NHpVajNCRmNNdjQ5a0xscmVBakQyS0NvVlRoMWtvaitHdWkyTUxZNXNUV09qbm5yNENvN2ZWKzBVbDlHc3k3S0Q5VHdUaEJGMlRUL0xBdk1pbnF5TTF5WU9KN0VqTHlsQ2ZxTjRxa3dMT3AwcFhYOWZFeThrMkdGcmdLcTVIVU5HdWtkYUFsdDh4NGpUbzNldXF4U0NaY0d3akJSQlZQS1pMaE01TjBTT2czUjRRdnNkMUFZYXkxSkpJb29PZGdsUFh1R0Jma001SURjRmRFT3pmd1UvYStEYWVnOTkzNmd0UFRGZmVsUU00UzBMR0hrVkZxYW5ETEpUSEdqVW5sQlBZeUdmSDZJNkh2TzFHQmRvNWhESGQyRndCNFFNbUJ2UldwbUtmSjdFdmZ0d3lsSWhnMW92c2JnbWFNcEM5SFdyYXMwVThaSVIxOUJOYTVNaVFiSGhtbDk2OUxqQmdpY2VCb1ZBRUZZK2haWjV4cTZPS1dPMFpxdFd0cGdaMFFRMnNRMHc1V2xsRHJTVXVYUmVWUjlFcm4zM3NsMVRFRndDcTdMSjBlSUpuR3dsNE5wN1JtOCtvZ0k2dWtiZm9DQS90cU9iVCtLWnQ3RkZVbEowNnpJcnpPQyt3Q1U3bGpuTERCTlQwdEtJTUJZenVlaHltazd3N1RBeW13cnNzQUQvcWl4dVF2U2NUMVJsTXBaeFgvWUJPZlAwanZ5Q05ra3EwQWozWjIvZjF3OEpDd0VOR29PSWVkUlowZDJmOWF0ZFNtUmlaOFAxanZRbG5hRjdTbnF2Vm5xWnFYRThhWnRodk9KSWxHNzRWcmJieWl4dDNwZUFjZWJUblFWbG13eGtJZE15aU96NGJid2p5WU52bnBUbFM0REh3anpTWk9TM3VtNGtrWk94UlZBaE5IV2JGZVp3WDJNaGp4d0RkcnVhWnZrZjc2ZzdCQUtvWGk0QzlJZ0tEL29FUTMxQThCOHFlYUIwaUJCTnM0VExXdElPK00zN2FaNENNd3JKVlVQOHRJemtoQ0pXTTZPUFZ2QU56SWRXZkU4cE1tcXpzTWYxTXgwMnNwYUY5VGJNOUFJMzBwbU0xcmtVZGRXbm8rMXhjYTErVjBadU9uU2ZnN1MvTER1SVduQXJFL0xNY0xBMmpuN3JYVHA2UnNFRmVNbUlzdUl3bVpNallvNmdvUFcyWUZlWnhmbUE5ZGd6QWhXVWtaOVcxcGtkOGNNNmtPV1dPbnZDbVlmWWpPYk9pWjNZNlVkOXp2VmlqdHlsV3hpUHdna2RheUFtcGQ0SzhDMENPT0xEOWtJNUlzazFVWU5NM3FqZ2w4eWRvSGtPRkRxTmExNVZHc3oxQUt2a09rZzV0NkJuTGd1SDF3RWQ3LzRncDBUT1MxcmJRZXVYZUZqeCs0ZHd3VlNjRUJvTDlUZkx0Wm5KU3VJL1ltQ0RYZFlmVEJYY1VTeWhzSkU4YlpvVjVYQmF3MU5NWkdVRFQ0SUkyd1pDdGVReGRaSnVMQWtsRUtEcmQ1VW53MjdJbXFLOFowUXk5V0xNZ2UzTFUrMGZVRDdoSnN4TU91Vmd6VDlnN0lnbFNLaGtHQy9ZbTVZRktPUThlZzN1aWZCRlI4WXFSQUdPZEluVkRoL1V5aFhxS2lZNm1KamNIN0grb1lKb2lwamNiNnJubUpsd2gyUFpEZloxZmVtcWtJelFrWmlUNFEveTJrSTdoYnhYckhETlVpOVhOVThrRFBiVlNhWm1CYWNPc0tJOUxBNVkrS25lRTRPOFlDY1pMNzlDQkpNR04xVWoxNUJmOWxJN0JUZmhmb2p1Z2Q2Zzg4Tk8zaTJybWFmZHNtUDdjeGlmZkxQTEVTU3pXMVAyZkNiVmxJY1krNHc1azN0VTV0WjV0bm5WT3daQzJ4M1FJdkdWcjZ4bUxRZENlQTVtcnB2dVVaOUwxYnUvS2JQb3M5cGFLaURVSktDK0cwQ3VTUkJ0bklBWFZqa3pacjZvSUMvQlM0RWZ0MmVrSnNkaHlZaEtFNEd2Mnh6Z0xtbnlBMDdMajA0WlpVUjZYQml4MVI3Vm56RzdFRmRwYjVOR1hSb0g5TmNHdVNBYWU3ZkdnK2FmME8zb1JtL2wzUnlEU1YzVHFiZk1TMFNudDdGM1RKd1ZEZnlJeStRbnNQZTA0KzZyUFc3bE9aSkgyZU9naWQzWE81NEJrMTNXMHZKRG1NWDAxVW81TlhQK0hUT1NNOWdBejN5VmIwSlJMV3ZYNGpreWpqOXZvQ053UnVwUUFZNlhncjNxODlCcWRwTUppd0tFcUNFMnd4eEkrSTZrMUNmMWtRZllCWS9PdGJLbkk4MmZZY00rT0EwcGlrU25EckNpUHl3TVdicnh5Mnhqb2RkT29VSnJMV3dGZnZKSWRDTnlqRTU3OERPMWE0aGdhaXlGMDRMMEw2Ykgwd0pma2JMREcrbS9ic01mUUJEU1d3TjJHN3ZVcWNrOVdLS3Z3bnh1c2VNY1lHdWJJODl6UCtHWi9pY2xURFI2RFNUS0pDMS80TmN3eGZVVmJUcDlQamVsQld6bzFWNFMxWlUxUjR5TEU5dmxlMzA0czdMSDhLajJNamRjaG0wMGlaUHViQU4yUmpOQXpuNUhzOEgrNU1qUDhZUmhBQWlCZXRldWdxbjRJS3Q3MjYweE5uVExNQ3ZLNFJHRHBmbzNWL2ZhdHZnbU1IZkViQTJ4VEt5ZGdFMmlYZ3FOM3pNLzBkOU13bitEWVVUZDNiaXlIN2E3czFHdk1PVGZYVjZBT05OTWNVRDl6anYrcmxOYWZHQnF5UWVHYWRoM1dlMCtBcFlINjlhTVd0Y3k5cmtUMVZvYkJZK3BzL0t6T3JPMXN6Q2tBQUEwaVNVUkJWS0hCVmJVSDBOSmltL1RTNk5FOFlpZiswNUY0UWhTMGdpR3VreDhRMTNOVmVjNHg1WnkxSnRZQzZMNWk2S0gvNTdRTEpQc2VNNDJGL1J2UFM5YkUzQ2trRW5hc0xnR0pyLzVscURmSWtqc3E0ZW8wR05ITEhiT0NQQzRUV0JqZjcvT2V4VEQvT3FOSFFRSTg3WFRBNzBYYkZKUFBnYkMvQStUNWRKb3E1OC9NYXREeHV2dkhUVjYrMWpvUllvdXMzNWxyWXJBV2hzd0NuVTh1eFdOUVlCOEpaTnhuRTNPZ3l5MHVYbTlDUXpxMGd5K3FPVVAyWHBkZFZWTE01REVZdi9GSUNiNVd6alZFQ2d4OGV5eG92VDRJQm1tYnBxNVpYdERBV0ZxQWdmVUF3SHdCWEJwNlgycDZEZnlIYVVGcnI3a0R5QW52bStheDViMVBmWm84YnR4UW5wNnc4VHh2M0RJdTZQbGRKaS8rR1gyODRmbFAwdEVEampzZTJjeWs2Y0tzR0k5TEJaYnVWRHloNEorTDVUS01TSklQL0FEK0Iwb0tqRGp2UFFOemdnaExXMG9DdWl0ZHp1cGM3L0pKODFWRjhTVktOckNXSjBvVzlyNlFrd2FMTlIrSngvOUpTY2hBQWhtYmZPeVJ6elRBSDVhUDZBd2NycVI1SUlwbTczWEpPakxPSm8vcERQbUZRMTZnOW1ubmI1bmJmTGJ3TzdaZjBXR3pqMXBUT1RlMC9LbGhWYnZrclpEUzNBV1FyMFBnZHltT3hpR3ZraVh0QTNJdkdwbDBYVEVtLzhSTTRlR0VqZWRGdzRWeUM0a1UwT2s5dGxRSlpPeFJWSW14d0ZSaFZvekh1WUZOc0dNY1lEbzlmWlBBK2svRjkwVy9sT0FMS3dkL1NmNjlNZ25PUUwwN2NIcVZ0UzBFaWxUaE9qbmJoajljT2dQdm1ESjRJejZBWDMyQTFwR0tVUi9jV2pTQldkdVkzTHVsQkdRZ2lZd3hOM3diTWZtcjRKQyttMUFhUjBzd2VmMlFNbnJaZTEyeWtveXp4V1A0cTE1eTcwZG9pWi9xa0wrR1M3TDIxTDVvWDFzRXM0Z0hvdnByVFIrSW1sSGxPQUJpL3lhSzNndXU3QnA1WWF2MnBESGdzUXJNR1FtOUQyTTFRdExzSFpoY3UrTmZsTFR4UERTWEpuSDdSUnhjTXYraDVKR3hSMUVseGdOVGhWa2hIdWNHTmtxd1l3TGhuNGJiOUFIS1FLREFtY09lM3lVdjNJbGV3LytlUWQrU0p2bnlWdlNUc1RIVmdUemwyRUo0NS82dGFMbjFGcnB3L2VlalYzZlVISStyc0JacjZKTlI4WFd0RzNveUlkKzFaU1NJWUFJWmdmWmNHSHlHc3h1RWZOOGRKcjlQenRSVXpOM3JjcldIcFZnOGp0WjcwTlJIdi9XVHp4TDMzOVhab3RNN29Fa1AySnAva0pCM3hPTTlLOUh5YitGZjQxc0FHbDFNT292SkwxcUNlSmYrOVdjUDNEY0Y5cy8rZ3djNDVwZUFEM1JvaXRMd2pydUNoVVdpZWd6WDZEbmt3aVY0WGZaVFppaUtGVTRUWm9WNG5CdllKRHNtRWY0ODNLWHhVNy82ZEV4UTkySUNzRTdkSXVTdGR2ZFlhcEh4RGR4M2hYL0xTaTNINUIxZ1Q4QXV4dVFHdDVDeU9qaGJpelhSWE8rdGpTTWpkNGw4NTQ4YVVSbE1JdU9jV2lYYitKWFcyVWRmSitScm4zM2tYOHVpN2w2WHpNbDd0bmtjYmJBVkg0RHZ0MzJLbG44bEh2L0VIWnp6cGR2eDIyN1ppUnZHbENTSzN2UHMyWDlrK2UrT0grVUJMUTFzM05ZeEdySjRiR2ZKbUx2eExIS1MvbkJJRmd3NkkyT1BvcTZLS2NLc0VJOWRaRkFLUmpMQmp1bFNYNHI1ZVB1NDArZW96UHVlSlk4NjNYVGpremZPOER6czFGaXRpWmEvSmY1T3BtN3AvZU4vanZVMjdOVVpjQ3lQZEd1U1FrbGtYTW1jNUxsN1hVbDFaS1lqSGtmUlR6NTRnenoyRi9BRlp1cEJBckV4ejBCWmRoUm1KSFpkTlRSL3RzVjV6TjE0NXVrd0tHejU1UE9sMFVVSXc5aWpxRS9YMUdCV0xZOFJra2wyekVDNC9rMjM0L0ZIMzJpa1RCSmNKRjhMTE5abWl6MkdjT1BBaVBpRGlXUnNaRTd5M0wwdWZ4VUJxUTZQQThvRWlBejRVbDIySkV5dmJhSDFGKzI0TCtadVBIT3BPWHVSekZjME93MFpleFROTGoreHhDWEFyRkllWXlTVDdOakVBQ1lWaElXWnBDeVUzalNmdmFKNXcyTWs0VVlUeWJoakxaSzVCV0g3Q2JhZzhNelNKeGVRVmhHUEd4aVFwS1lzaWwxbGxiOXM3VHVwWkN2Z2Jqeno3QVU4bkZxbEFpUEkyS05vb0pKSnhDNEJacFh5R0NHWmFNY213UzYxRERoWHFmazZNeVlIT2tKRDdXMDc3b2tsa3JHRlBFMjNyTHZYNWNvRXBsVEU0OFMvMU1UTjZ1SVp5V3FBRC9URFZJdTE4Y3pWZGdPV3VYQURuRGd5OWlqcWlKZVhjQWt3cTVUSENNbEVPMVllb2xKVFV6NkpJUk1TenZDSXc3YWQxUi9aY1U4c2lZeDF0Y3psS1dRa1dYdGRSbnErWUVVOERyMEllR3J6SmJ2QnZpK2IyeElpWm0wODg3Uis2S3pjcTFBa0ltT1BvbWtsQytaZEFzd3E1VEZDTXRHT0ZZVFJVengwZkljZFkzdXhKb285Mm54SkhqS3VCczdLN2IwdW4vS1F0SXA0SFBVeElnbU5jV2NrUndtU09MbnZ1TzQxN0tQaklrRnhaT3hSTkVqRmhFSVhqMW1sUEVaSUp0bXhDY0ZMSzdhS2pVV0NzTHRZRTdCNXduUjV5TmpBUG5wQ3BmWmVWNEpRWm5KVlBBNjlDbWRHMHQvTGJETVhNQitGNVNscmdiY3JvQUprN0ZFMFFNRWtJaGVQV2FVOFpwQWdKRDEyYkJMa01zcUVEdkRPWXMwcWVobzBzUjRQR1FlQmxzelo2MHFzSkMyaktoNEhjc3Faa2RSQ1BSbFl2TmhHRjlZSVhTUkg1VHhSWk94UjFGT2dqS1NMeDZ4NkhpTWtQWGFzRENTeGprQk9PWXMxMSs1aVRRbHhsNHkxMEVWeVo2OHJvWXIwNUtwNEhMV0MxdnFkR2NrcWVsSXVzZlV3a3FPNUREeHF0NVVvbmpNREdYc1V6YWtzV1B6Q01hdWV4d2hKangwTFJpdUg0RUxZQ084czF2UlBBaXR4eWJpV3VYc3NWRGVkK1dGZ25aWllaVHcrRFZwemNtWWtYZk5ORmF1bEtPS1VoRmNqUTcwZ3BNcU5JbU9Qb3E1OFNTa1hqbG5sUE1aSXVuYXNKQ2h0TlJ0aGEwNllVblgxUG9PdHpvM2hrdlM5cGoxWHpKZml6Q3g5UXBscGxmRjQxWHdZTHJFWnpvekUrSzVTWWlHVzRaU0VkNVdQMG91RTV5SmpqNkxoZW5KS1hqaG1sZk1ZSStuYXNaeVFCWXIzOWF1TEtTVXdwWXhQenFXVW9sbTRKSHpKSUhDSnpKbFpadFNVa0YwWmp5UG5mMzU4TGNBemt0V0Fweks1SGx3U1Bqd1NQSHI2V21LbElXT1BvcFpvcVpHTHhxeHlIbU1rWFR0V0twNUsyVUxtczFVZzZsQ3FmNkFVcEFlY2t2QjZZcUJqNmN3czAydEt5cTJPeDExbi91cHBBNTZSN0FkZVBmMWNFTnA0cm9YNVRwNUd1RW5JMktPb0sxOVd5a1ZqVmptUE1aS3VIU3NMU2x0UEhmY1dPNXZITUtXV2dnMERMa21mVWhyNXFuRFQ4TWptU2dTbFZNZmpaZnY3U3Y3V05HM3ZleU9FKzF5VE01S3ZPT3ZYL2lwRFVwR3hSOUVRRFpQSlhEUm1sZk1ZSWVuYXNjbHd5eTdWeHQ5eThoU1p0OTdTZzY5aElFdmhLU0tTWERKMkFoNHZab1h4eUpaY1NXcE9kVHlHVjdaVGEyYVo2S01FeXorZlhVUklPQ041UCtBRmkxRHR5TmlqYUtpV0NlUXVHTFBLZVl5UWRPM1lCSmdGRlprTFdEekJmNFB5OXcrRFZJT1FROGJWRUQrZWFVY2pXMmlOV0s1Q0hxOWxML2JEc3NjSXR5Z3M3b3prYzRHUHp3U3BSOFllUllOVVRDWjB3WmhWem1PRXBHdkhKb010b05RZ2V4OFVQYU1Tb0ZTS09HVGNDVjduUVNPYjFKajNQQ1IvQi80Yk9XK3BNUGxCMmw3d2V5bXU3SXY3WWNxUWxET1N0N1B2RTFLUkVrWEdIa1ZUQ2hiT3VrRE1vQi84bnZGZHRjS1g0bE9Ba0hUc21LOU1PV2xyK0lOU3B0cmwxbldJaHYwWmlWbE9oakVabDdOTm1DeUtSamFablBjOFpGOWNDSFlnY3FtZlM5bENBMHU4Ui8rZUkrRHRKbStkZUNSZkQzWmt2T3JzUkdUc1VkU1dMVGwyY1pqQlZjTEIzb2d0K1pxME9veWtZOGUwYU9taG5aU25DOXIwMFFQNG50Wm93bG94R1lmaGN6dzBzazNZQUdBU1BhcmhjZFJPWGlpQUQxTnYwMWVvanlkc09CN0pHNkhyQ2lIMUlXT1BvaUVhSnBlNU1Nek9nOGNZU1d6SEpvY3R1K1J5eWhwcWo3NDl1MERDMlllcVEyU3NoUys1NHBFTktRNk9Wc3JqK3FjUzI3RkpCNCsxeVY5UXdpUDVxOG9jaXBDeFI5SEVheW9sNDhJd093OGVZeVN4SFNzRndTUWxIMDd1SXN3UEdVeTh3b0xKV0h0VFVodWNkRHl5T1FLWFBPRUtIUUgzSjBiTzNUNHU4M3FSc1VmUk1tdktwZXRTWXhaMEpSaEpaTWVDZEZRaDFBTUR1alM1VVNsQVJyelhWY1hWVmFsekRmN3E3UnRKMmtKWWV1MW80emxkT0c4dU12WW9tbGRiYWZLWEdyT2dxMFJJWWpzV3BLTUtvY0g0c05aUFd3aExyN1FBR2ZGZVYzcEZsekMzUS80cHVaZnM2V1MxR0cwOFo0bm55MGZUTmhUTnA2dE02Y3VNV2RCMUlpUUwyTEdnNm9LRlZzaTlUdUJmZXZwMEZpRGo1SHRkdm9aY1FOcnk3Zkcvblp6R2syODhoMXdxTXZZb0dxS2hHcG5MakZuUUZTTWtDOWl4b09yQ2haNXNQZmFiNGRKWWNpSXlGdDNyd28xNHVjVUxianlIWEM0eTlpZ2FvdUdTeVp3RFprRlhqSkFzWU1lQ3FxdGVxQUFaaSs1MVZYOXhsZFpRZE9NNW9ISEkyS05vZ0lMTEpuSU9tQVZkTWtaeUlqc1dWTk41Q1JVZ1k5Rzlydk82eElycUticnhuTjRzWkxoUU5MM3M1YzJ0RnJPZzYwWklGckJqUWRXZGwxQUJNaGJjNnpxdks2eXFucUliejZudFFvWUxSVk9MWHViTVNqRUx1bkNNWkFFN0ZsVGZlUWtWSUdQQnZhN3p1c0txNmltNmlacmFMbVM0VURTMTZHWE9yQlN6b0F2SFNCYXdZMEgxblpkUUFUSVczT3M2cnl1c3FwNmltNmlwN1VLR0MwVlRpMTdtekVveEM3cHdqR1FCT3haVTMza0pGU0Jqd2IydTg3ckN5dW9wdUltYTJpNWt1RkEwdGVpbHpxd1NzNkFMeDBnV3NHTkI5WjJYVUJFeUZ0dnJPcThyckt5ZVlwdW82YzFDaGd0RjA4dGU1dHdxTVF1NmJveGtBVHNXVk4rNUNmMEpKK081NFp5ekltUzRVRFNuc3BtNFJnQWhXY1NPYWFXejBBd0JQd0xJY0tHb3Y4d3NOUUFCak9TZkZEdjIvd0h5SUhObTdrWCtTUUFBQUFCSlJVNUVya0pnZ2c9PSIKfQo="/>
    </extobj>
    <extobj name="334E55B0-647D-440b-865C-3EC943EB4CBC-81">
      <extobjdata type="334E55B0-647D-440b-865C-3EC943EB4CBC" data="ewogICAiSW1nU2V0dGluZ0pzb24iIDogIntcImRwaVwiOlwiNjAwXCIsXCJmb3JtYXRcIjpcIlBOR1wiLFwidHJhbnNwYXJlbnRcIjp0cnVlLFwiYXV0b1wiOnRydWV9IiwKICAgIkxhdGV4IiA6ICJYRnRtWDJwZWN5aGNZV3h3YUdGZmFsNXpLVDFEYjNZb0tGeGhiSEJvWVY5cVhuTXBYbFI0WDJvc1hHNTFYMnBlY3lsY2JHVWdRMjkyS0NoY1lXeHdhR0ZmYWw1N2N5c3hmU2xlVkhoZmFpeGNiblZmYWw1ektTQWdYRjA9IiwKICAgIkxhdGV4SW1nQmFzZTY0IiA6ICJpVkJPUncwS0dnb0FBQUFOU1VoRVVnQUFCdTBBQUFCdEJBTUFBQUJYWmpFbkFBQUFNRkJNVkVYLy8vOEFBQUFBQUFBQUFBQUFBQUFBQUFBQUFBQUFBQUFBQUFBQUFBQUFBQUFBQUFBQUFBQUFBQUFBQUFBQUFBQXYzYUI3QUFBQUQzUlNUbE1BRUdhNzNYYnZpYXN5Vk0xRW1TSTd3cXhRQUFBQUNYQklXWE1BQUE3RUFBQU94QUdWS3c0YkFBQWdBRWxFUVZSNEFlMTlmWXhsU1hYZmZkM1QweC9UMDkzWXk0SWNRN2NGUVU0c3VjZDRUVFloOW12c1pZT0Q4WnVWSEd5RTdEZGhZVW15bURlSUdPUWcvRG9tVnVUWXVDZHk1RVRHU3Jlem1EaEJwSWZnYkxDeC9WNnl5Skd3VVkrRFpFanMzZmRzOElLRFZqMnd6V05oZHJuNVZkMzZPT2RVMVgzM2ZYUlB6MnJ1SCsvV09YWHExS2xUNTFUVnFicjN2aXk3ZlIySEJ1WWVEYTUvZGh6MTNPWXBORkRyZEFXR2dUOGVkTXVuOXhqQmJlQ1cxa0F6RDY2alc3cEJ0NHJ3SDg4dmxvZzZGL1JLbm0rVjBOL091c1UwME1qeisrLys5RS85YUMvUG4zcm5POS81N3BmbCtaTzNXQk51U1hFZnlrdjk3a3llRDc3N3ZlLzhCKytHLy8xTDlNdW5XbmwrNFpaczZHMmhZeHBZelBQSE5INDF6Ni9weFB2eXI4WUliK1BHMThBN05rVFpGLzdQUDRFL2xjMTN1L2t6ZlYwb3o1L1I5OFZPZmxsd3VRM2V1aG80bi8valF2amRQTzhXcWNhWGI5M21uRTdKVzFlNVhBdHd1bGVWKzExdmNFV1h3Ymo0ZEZINFRMN0J1ZHlHYm1FTm5NMzdoZlROUERmTmFKcU92b1ZiZGNwRWw1SFp3Z092ZWgwY3FteSthMzJqYUFQaXZPczIxVDFsemJvdHp2Z2FPTENUVzkyRmRmdW15OGRuZXJzazE0RDBPNVZiN25mTGRuS2JkV0hka2gwaE9lL2IwQzJwZ1IyN0JNcnpyNWdHSEpnQjlwWnN6NmtVZW5TL1c3aGhHb0t3MjB5THkzWTljaXFiZUZ1bzBUU1E3eFgwR0g2L1prcnViNW5FN2R1VU5EQzYzNjErM1ZTTnNQdEtrVnk2ZmJ3enBlNDRCV3hjWi9vNEl0dThjQW9FZTFhSk1McmZ1YkhQaDkwenQ0OTNuajFHTVdzWGx6Nk95TnJYbmozdE94MHRHZDN2Nm1aeG1mbXdlLzZaMDlHWTIxSk1RUVByWHpKTWZCeVI5VGFtd1BnMkM2S0JrZjJ1bHErWjRqN3NQbTkzd0FqalU1dDhmM2RVMFI3ZkdMWEV5ZEV2L1JDdlM4SThOd3FKNXUxdkd5b2ZSMlQxYnJUa2NTQlgzbkFjWEtmRVU5cU9oS3RYTTl6dmhDS1duakxNU2RnOWU0TEhPMEtjNmkwMWxPY0gvVkhMbkRuRnkramVXM2xySk14em81Qm8zaDllTVZRK2pzaGVIeTE0UE1qR2hlUGhPd1d1MG5Za25LamlOeDhlZkxRcjhvYjdYY1lWc2Z6YmhnTUp1K2V1Q3E3SENYSnhTbXBhK29YV2c3OFk1Ty9ZUGJvZ2h5R29ybXFORDdPOFV3UXMySzB0STVPRUU2SXkxYVNhNStPSUJKZXBvWms0ZDl5d0M2cXA4WjhXSTJrN0VvN1gwODUvNEQyTndSN1ByT0IzQ1VXUXNKdXpuRDVFblNCTGlCUFVPcDhmM1gxWC9rOEVmamJ2Q2t3VTVMcDYvT2kwbWtKZHJEUWtIRzFjSmxTVGFKNlBJK0pjcG9ibDRxeTBYakUxenRObEpHMUh3dkhhN3NqL09NdFdlcUtqS3ZoZFFoRWs3STVYT0RVc2Q0S0VPS2p0bSs0NitoN25JTFhHTTBnL0lkMnNVeWtVRmJwYXpJL0JGRmIrNDEydHdVZGVaN1QwcnJHMGRjNCt3MkJLU3pqT1ZLb20zandTUjhUWlRBc3J4ZGs5amxIdS83MzkzdnpCNzdsU3lEeC9kU3pacGUxSU9NcTAxdERuYnZQaXFLMkMzMlZ4UlpDd08xcmgxSkRDQ1JMaVpCa1d2dmY2QitmdktJNS8yMXRNam9WS1QzQUh1dHEzendvd1poTUJIMnJsK3ZwK3plVzg2SmFLckhmRWV3SVNqck1KVkJOdEhva2o0bXltaFpYaUxPWGp1VVdKUEV2cVdYOWNSeHVhcUxkVlFwdk1rcllqNFhqQmhlTGhrcytLUjdxcStGMWNFVTMzMUd5OHdtbGhBeWVJaTVQaFhHTWorNmJXdHFsM1J4OURyZFMvd2VSb1Y5b2lDWFExbjF1MmpOdjR3RW9QVmpDNCt6TjM1ZmxiRkpmMk0rUHdtaGZ2WDBrNHdUTlFUYlI1SnhaSEJPSzA3ZFpkUXY2UjBVOUEyZm45NzMxUEl4OTBVWGpldk40MEloOXBPeEtPc3p2UUkycXRKUUx4S242WFJSVnhVbUYzNEFSeGNiSlo5VlRUQjNPempsNHVHbmFuZTlSSmEyVTV0NGRUY1NVWmJLaXJoajFNTGkxWE9YT3hEcS83c3pYUWYwdGRHY0ZNYmg4Q3FzeENFUjY0TTUyaW1JVGp6Q0txaVRYdnBPS0lVSnd6OXZuRHVQd2pZMzhaWHZlVC93UEZhZy9wTjljMmk2WFFpSHlrN1VnNHdXNUhEeUpMY3BLcTVIZFJSWnhVMkIwNlFWU2NySWM1YVI1dlNCZnRYeWhtcUgzN3lrU0J2VlBFUTVWMWRTaUdxMFRCaW1qbGRrOTJDK0xsQnFhNi9XcmpnV0JmYS9GZ1ZjS0MzSUlSMWNTYXQrc2VBN1FGaitjZWlyUENCOHRKcTFWdTkzY05rNDlqbElNUHFCRnYxRXZham9RVC9GbzZSRmswcjZvNm9rcCtGMVBFaVlYZDRZQVJFMGU5UkxHSENjQyt1bksyQ0JKMitaS2lvNVhnR3A5S2hMcWFpK2twVlh3b3ZvM2hvVytwWUhmTCtWanN6NGxBU01LMkJuR1BxQ2JXdktZY29nV2JhWUVSY1pxalJyc3JQNVdXQm1OeC9rc3VHOVowa0kvS1hwZVd0aU5oVndWTDFNekxBNS9jWU9nczF1RXc0WXVjS3FLSUV3dTdReWZJSXVKazU5UW9Wcy90eHNwNjhRN0w4dittRFpuSmViUkg4MGc2cHF1VzJNRWc1Q01uUDU3bk42NzRVanRmMmJVZlZQRElLcWxORWF0TE9NRWpwcHBJODA0cWpvaUljN2JTN3BkdjNuSTl2WEpjYnVUNWIzdlNoZngxOWpNSkhsa2xKVzFId2lrZTZHdTdaMDFKcXZsZFJCRW5GWGJIbkNBaVRyYXJSakhvMk1SM3EzbiszNGh0RjAxZTU3TWYxUU5MUjNTMU9iMkZwaHFBNmJoMkptK3B1WHJrcXliV0xoSk9NWXlwSnRLOGs0b2pJdUxNakxiUVhPcms2ZmloTGRyUkdPUmpCZFBTZGlTYzBqWmt5Mi84bWNsOUxRQjUrUlAxY0w2TEtBTHFvc2FUcW5aeWZNUUpJdUprTzhvS2QvSWlyTXZVOUpmbnY5ZmwxZTlVWE5oM1VOYnBxbUJ4UnF6cE9PTlJvRm85ejMrUUZvQzZ4NG80RmtSUUtHRmFCMDNIVkJNMkQxSmhuK29FcnBnNGpXcnhRQ0hkVEVPNEZoWDZtM0Y0d01iZlhTaTcwdVlhNVlLMHRCMEpDM0lIN3F2ZXpkOWN3SkEwdkM1WTJ0RHZzbEFSdXljVWRtY2RTQ3FjSUNKT3BrZXhPOXdVZ09BWjErQ3liWk82QjhFdHphUnBwcXNpWTJtc1FaSXl0ZW5Qb1RsckZ0RDNIbXlESWFvQnUyTDJsbkNLUzB3MVlmTk9MSTZJaWJNL3d2dy8xNEpaYzRYNmxxL0EwdmxEZnVkaEZsdWVvR3BLMm82RWszelU2Z2JYRDJ1Qzc3akhYdm1SVGIyNmE4dEcvQzVVUlBPRXdtN3M5YW5MREJoR3hGQWNiRTJvMk8wVHJnUGF1dGhSM3pZSzk5bXFBeDNUbFdIUUdCQk9FeVFYWVNiYnZQemhlQkZIWGN6ZUV1YVZFQ2lpbWl4bzNrbkZFVGk3REh2cVRINkp5RnVhZkI3MCthWWt4YSs0RFc1THNvTGFybG1nK2wzYWpvVFRuRjZpbXpkd2hsbFF4bncvNG5laElrNHE3RlpuQStvcUJnelR2RkFjVUYxbmJaOUJmK0Q2aHdSWmRVTElzb2l1bWxOYVZ1KzZMVmNuR1ZaYVgzZEE1WVFjY1NXY1poUlJUUlkwNyt4SnhSRlpSSnc1OTJXWGRDdUtISFVrWGp6eUU2T0VKWXRIQ3pLMWZ0cUwwWmJqcE8xSXVLVDAvM29acEpBN1JSWDlMbFJFcTdKcVNrU3FsQlZ4Z2xBYzJPNEZ6bTM1N2NyejZEWmt2ZnJlU0tpcjllcERNSmVEUTJxNHZjcFI2Z0czTVNJTy9ad0E0U1Joa2lXVG9XcXlvSG03SnhWSFpGa29UaTJ2dUxyNEF0VDVPN0o1SHNaS0lvZ1VtMk1GMDlKMkpPenJqS1Qrb3A1TDY2bm9kNEVpTUpLY1ROaU5ab1JPRUlpVHJRWWpDaDRDZnhFaVBLK0cya2hSbE5UVndqaHprcS9jcGg2SFNHTEprV0dOZk1ubVY3K3ZpNjZUY0Nrbm9ab3NDNW9IOHl6bE1OWE1RSnlkYW5NU1BSS1BDTFNDa1pjdWVEVEpBYldKU0tFb1N0cU9oS09GUEhLeElWWmpGYy92MUhiT25tZUQxSW1GM2JwVzZRU0JPQmxHTmk2Z0x2ZHZxUEhNc2NsUDU1ZjlDRjB0aHlObldlbEVYcTNoVGpvSVJSRHhrYnhrc2ltV0xoSk9GaXd5bUdvdzU4am0xU1ZpQ0w4SnM0VTRCOEdpSU1iL0R6SGIvWHdzdytEdVFINVg1cS9hUjVwa1Joa3NiVWZDcWJMdk0xdG82K1A2blZRRXdtNjVYRXJWUFEyOGNBSThjeUJxMzh6cElmSmlwOWpFd3VHZnIvMU10VlB6TEtFclZvSG5PbG9LYWhQdW9zcTMwc2RQYWZZTjJtQ1FTVGhSTXFvYTBNcm10VVlicFJLMURVVW54Rm10MGxmdmh6SWZLNnVoenVPTWd2UnN6cCt1SzJQZzhxVHRTTmdSOGdTaWltc2FzeUFXSjVYbk82a0loTjJYZVIzSEF5V2NRSXFUOWFpSFlmWjdwaEJuaDJ6UTcwcGZqVXVjMGxWOUdnMXVSZ0tPeWk3RDVGMFU4NUdFR1RFQm9xcEJ2bWdldFBBMEtYVnN5WVE0c3hXOFhzWDlieXNUREd1eVNKZFhkQm5PV05xT2hEbTFnL0N2QjlzYVdKQjdxTklQRlZWa1B4Tjc4SFNISWxQcnVxN21lTHcvS1NlUTRtQ1hpZ2JRTzNZdHNXUDhUMG5acStZNEtWMXR4bFExWXV2Vi9sb2tMTzZRS0xRcXgvT2lReVNjNGhOVkRZaEY4MmJrL25DSzM0VDRoRGd6UTJQeEdwNzlHRndzclgwWDJyNFNVSndiSjVpV3RpUGhvSllDY2NZK1NITldDaEl6cHBqZlNVVmdYWmVvYTZyb2xCTkljYkJNSWg2R05aZFpTN1NJbFZjY0tWSzZPb3g1eklpTkJXOTVlS2M0MU0xTEZLTndXeFh6a1lSVHZLS3FBYkZvSGhSL05jVmltdmlFT0JodlE0K2g5ZGJhN2kxV2ltWnB4TklSeGM3R2VvQ1Zpd0RTZGlRY0thSlFaNnhWTnFVZ01iL0QvbG93a0VoRjdMRDVKVkh0NU9pVUUwaHhNRlRRVlh2RFRPdHpSTWRvVlNWNVVybzZNNFdEa3liOHJoOUtVYWV5aDlsUnpJR0kxQ1VjTFFSa1REV0tWalR2cE9LSWxEaU4wQVJwaTFaNldMRHZVVXlZVnN0TTlTeUZ1R2JIQ0thbDdVaFlWT0hBOCtZWnRjVmdXelhtZHhCNDJ4VzFDYUdJRXdxN1UwNEE4MkZEQTVaRlpHYkxldVlCeUYyeVp6OWZjYVJJNldyQnZtSmtOVEw2SGFPRkhRQlo0VTdFUEJoQkJHaUwrVWpDa1NJYUZWT055aEROMjQvdUQ2ZVlqbzlQaWJNamoyTlpGWXM3Y0xzdVE0WEFJYlI5TFVTZmk0MThJUm5EU051Uk1DTW13S0lKYmZiTlg5ZjVyTUR2bnZQQ1gydGpmdjVQZi80Y1Q2UlNYQkY0cU83clBQOTRvSlFUQ0hFeVBIVjNuVWl3V3dTalMvWWZGRlhXT1JFUWFmTGFqOTA3ZU5XM2taSXF1cjJzWWFrcnVEYWpHd1BBNGkwMkFtZU5TNHlaRUdycFpRUDNPY0lmY2MvTGRVUzBLbUhOOGJuL292WEduMTFqekdPcVVRUzBlYy81cXc5QjBwZitlMkVDQlovUDMzWDBVcDM2Zk9Qb1h4V29Tcjhydi9yWFAzTlhhOC9SemorZzlKd1NaNVAxcHl0VUpKYnJlT2puaWtBR0lId3o1bUpuUkRBdGRQUlE2eDkxRGF1NWV3dExDRzJucWkxbG0zcDBlQ1QvZlNtZDlEdk1vUGE2eUdpSkltb3YvTlVlR3Y0My9ueU5VUlRBeXRzYlA3Q2hraXYvTkgvVm5rcFV2UDdxUC96NGUrNGx6dndPWldJcEo4QTJ3SFhMZDc1bEpYWXoya3ordThoZHJ0L29XNklNSit1RXVVRXYxZFcza01ocmtRcWYwQldXc2xjOHQ3RlNhZ1MrRUNuWnVrYVJRcWpGVHQ2dzZ3OGNRMndiVWprZlNWaVJQWVFZcUpVLzFUZEY5QzJtR3BYaG0xZnoraFJQZ0NvNkhGVVhqeXJONTRPUm5sbHE2RjdhVUR6MDFkWUJha3FjWGJaK3NXV0srMUtIdmpmTTh6eWtGaGV4cittY2ZjYlRJQ1YwOUw3OHlBV0ZkWmVTdGlOaHhWRjBXMUVKM3Y3N3lIczYrUnNLaVB5R2ZqZDQ0SjVYLzlZOUQ3VDRRaTd6aXJoVEsxRC9mSWx3S3BLTDlYeFFoSWZ0L0lGSW5CZ1VzQWkxNVVDRE5EeHcyVVZld2dtSU9JaE0vR1c1ZlR5L2NmZkw4OEdHaFhFL0NIdHlxWlcvcVo4OU4rY3IvcFN1QkJsaFhUVzVBMEc3RWVMZldDTklKOVRGQW5ud1RIL0dyazZiYnI3RStIaUZGRkxQdkRCWTVYMGdIL3hFVm11eXlEZkxJcXJSakZ6elZscURlMTc5c1k5OTdKNTdXK1FVeGxRMmszOS92OVpUbzBmOURXdlpJN0dGbktFVU4rVUd1UG9XamFOVkhkVW14RmtWVXR0aXVLdjNmcDVaSTRoNFVpMHVZa2NoUy9kUmVxc2o4LzJjWlJ3SWJyck5BU2V1dEIwSmc2UHJ0ZzNLUGx0OCs4T0RqL3cwUTJsQStsMUlZVEJlRVkvbmI3d0gzUUxmakJUZVBQck83QVZxbkprZGZCc21IRDYySkprajQxQjNpdzkwMWdzN1NEbUJGeWRiZnZlamo4S2l2L2ZSUng5OW5hdmgzNzY4OWVEZllwYlk5ak9rb1ZxcEY1KzEvYUliMTRxTWhLN2NyT01xR1RFQlV4dTZQWjVab1Q1bmhGcFV6K0ZZcCtxNE44MHdMTEhhSll6TXorYjZsY3FWanBzaml4S2hhalMrV3ZONnlsbm1JTnZDRFNTK0l4ekxpam9pdjcveGJuU1NYK05oRTZIbzdMZzRaMFNmZUlhbDcvMTRNanh4bWtmc2t4Q29wTldSYmZ3dTFrU3JwbEY0NU5mT1BkSjJKSXpWWGNLV1JIME9IQzZhSVUwcnd2RkM0cnllT3Byb2FmV3ZvVE9kY0JDbTFEUzk5S09mUVRzdk9WUXpMOGJHaEJNSWNRNnNaYnJ5UWFJZU5IVXpmMUlQbTFoWVhkUGs1N2FEVWdTeFE2UWo2T3BKdGNIR1QwRWpaVGZ6RzB5b3M4clFHMlo1Mm5IN01yUENneVdzQTdidjB2enZ0TFBsUnlQVmVWU2w1czBQK3FwRUs5OXJvMzhSVlE5dGo2OGd3NVQzbEFOaDFaY2NFQ1lXaUl1eTNPZEJpZW4zZmdncERFaUV3Q1RUSkJIVWZsZ25yWTVhRzJwbnQxaWVLcjhyN0NLVHRpTmhkZnc1a2kxRm4xY0o1UU1tcVFoRzNYNnJBcy9tWDU5WHcyRnZlTXRwYVV4NTJ3N3VwQlJmVUFoeG9HUlhNcEZveWRBS1U4UjJRYnR2UXI5ZDJGTDY2Z1VUWnBvMm1xTVd4SDVDajVLb3Q1NjJpNXpOUXFpZUFxMk5icnFRNWF5SVhTU2NaVzFyNU5nRDIxTXNGMitvMytSVnFYbWJ1bi9Sc1Qrb1JzVjk2a2hKeGk0RElhVC9IQ0k2MnhpMXk2Y0p1RFFGWGZvSjZERDkzbzhqUTZJQnlqNUZSTkpPUjNEQVBlU2ZWK1BDcXJFODRLekpTTnVSTU9tMmFyWlUzZTlTaW1DdG1TbUd3L1A1MFM0TVRMMUp2TTN5eTRGZE42OWozbllqZTd5TUVHZEhEUCtSUWtFLzk2eGhxZ2h4VFpWb1g0NlVjNmhtekdscXYvWkhxYXZ2U3BvRTJoZk11WkttNS96cHJPNytSU1VabFBFbFRZaFdtNjJDVlR1SkdRWVNWblBSdHNsckZLWG55K2VtYVBNTUIzdGJNZUZwTXg4OEExeDl0UGtPaHZ3MXl5bHJscTlRc0Rib08xcWZlQUZVK0RzZUxFbkJ5WWZhQkhSMHdiQm82ZGwzVjZrWkk0SzJCalZ0bUd4cE94SUdxZkpZZFZXenBlcCtsMUJFVVpuOVBYeGFwMENydHVobTBmVExOcXZDZlpOMEJWajRQb3FVRmVJMFhMc2p0Qm9GMjczSThoQjNYelVJTU5ONWpTNmpFTUIrTEV3bm0weG9MYnY4Mkc0WXRaRTlSQjlFS0NRaDFLeHlGbXlhWEM5NDFHMDdEOG5Vb2JJa2pJTVdONzAxQzlvelJlY1VqTUxmYVBNRTJUbmp1dWdwTlhHMzRqc1hvcEFEMFNMVERLQWE1VjZCTWJ2ckN2cEV3MzhLMHlPaktTd2NoaTZDaVk1MnRJN3FxbnNPN0ZRTCs5M1d2S1h0U0JpTHdSRnRLV3RkalVvZEloT0s0SVFkSmJjT0xkUm9kUlpON3lxNDRyVmpHd3g2REJ0YlpjVzRPRFc2Z29rWGcrMXVzQng0UWQ4Z29NZExTQzc2cU45a3NOdHViSXNOblpTNnpNemtlWFJBMmZWZ0xOWDBRbUV3dUlUekxUVUNZMXhHVWwzcjFwWU9oREFTaHRtNUplMWhzWERhdmFSWnBINml6UlBFbTRZRnhMeUFyTG8xVEVHV0FHRVBxcFMrb1BKZ1hMSjU2bzdwYW9QQ0pvMDVyQnRCUjFBcU9uczZnaWNvYU5qcENETzRxblFOMlQyenpzeGdWWVU5Uzl1Uk1OYjBJOXBTOW80TklraFpNcUVJVm1UR0dDNGFwSXdPNDRXZGZSbFpDbWpaUlJRSUR1WDBKQXB4Y2FDSUlUcFc1OEpkeWdORjlENjJ4clYwTERYazc2SVByYzFUTmdzdDlHLzgraUZLaHpTNmtRd3NJck1BcVZBWVdiNEdJOWhHampmWWVTdjBwbWl3aERFZWJCUThkZkU5cE52WExDSjZqelpQVUtwdEIzWDFDbVYrVGl4Mmk4emtMKzFUakF2RjBqbEJEYjhzYko3bmZ3Q090OGRSQ1dnZHlyNmV5RE5vcXFOOXRkYlM0UjFtY1R0aXRvME9wZTFJbUhZYmltTlBOQnRpUytXQzBkeUVJaWhKcHZmZWdNSDRyTndBSDNNcTcycFdXRVV4ZmdoczIwVTJwM0VRRndlT1h0cUxLSWFPdnVKS0l3RWp1T1RndWphZ3MrVyt1enJhS09LWTI0U0tPTnphenlMNS9YRWlGTWloamxZWEZEQ1F2WUp3VWZtaXV0bzJVWUFTaG5yODVJM3hUL1dEWm1YSUk3Y0t6VnV5UE90bUFQbEVQOElvaWRLMmJYTFhoMDJWOFh6MUZzTFJScklHa3JFTGJWOGxjSmpFMitpMlBWaFhxSEZlR3dDY1NEbU91bmFOeVVqYmtmRG90bFR3ci9RYlZ3UXJ1bitwQU5IUjExVnErYjhVY0xYZllvQXZhREUzREprcW1UaFlYMThhVWduR2dqNGw2WkFKQVZhcmV1RGdFaVVJMHF2NUVLOEpTbkFFUnNsaDh3TVZDbjczRkZZK2lrZlB6NU4yRE8vNUpaS3VSY0JZWmZuWkhHWnlDWjNoalV5WGtEOFZtcWVEVFZVdU1ZQzgyRDNGSnBscm1EU0Ryc3lpdEtnaTdqVXZ4b2h5WDd3SXcyNUMyMnEwU1Y5TVI3dktubmFWMWNKUXRQRWl1V3IyVktYdFNMZ3pzaTJscFFweVVvb2doRG9zMWZKR2xUYmpubmNqWlh5U05Gak5UbTdwN1Nsb2lvbHpoa1FPbElpazRacHJCTVNvUnV5d3FaMnlmcEVRaE1rS2hoa1dJaGkwanpnRHlYQkpKaFNHb1Nlek9iVnRpS1dMRzRRYWx3cnFIVEhCQ3hnenBDRUVlUkhIelByRlJNRkMvRlpvM3FycEU3WXk4V3hRVDlkRFlhcmhGbkJxemUyYUZCSXFET3RmU3ZKK3FQRnRGQkZQOTBDMkVjOHlXS2FqZldWQnpXdkl3cUorMjFEWVJ6bUY3YWh0bEFsdHlWUlE1WlpVaEM5c1o1VERlSERXekVzWGN0UjUxbjNqUFh1V1l1S3N4cU1CV2tEb0NwVVJPNFRXdTFqblVtWFNza1Y2dFh3SExpd2dNRmdGaU1XaElGQ2JTVjRvVEk5SDJmTDNnWWFzZkxMT2RsRkkrQm0yTDlsQ3UwRjdBQjRNeFI4eUFsbTFHdHpEcDhJRTFmbkxCYUpnS0RLMXhXNEVTSStBcjduV1ZSbFh0M3hSbG5vRWVueU1ZV0pBSFZSWFloa094M1MwcWZieEh1a2o4OEF0NnJOelptd1F0aVA5am5XYk90UWNia3RPaU9FSkpkaVE2OU1tWDFjZDByYktoL3QxWWl0dFBRR0ZMRHlHaWJQcmRlVXBlQXBXVDkwS2VqYUR0eUxUdWo2djV4WmVpa0xGZ1JyRmpKWldmbGR1KzB3b21LWnhCSFQ3ZFZ1VjNkbW9DMVljVmt2YXZpMWkvTFozelNHaWlSR2FSMWNtaE5jcXJaVGdUWko2NnpycDY1QlNZWW9EdFdqZXYwUHJmajZhUTVCMUVORU9KMWxGa3V1bzdleHB4eS9xN1g2RnNCMjFZVWhaczI2clprdUJOR2xFaVNKa29aNFhuV1l4VTZjWlJYcmZMMVBvMEJnU2Fnd1RCeTN2Sitnc0dxdDVtMVQzaHRPemdnN1VtdVNRT0tKQ3ltc0V3NVJGTmF4MnRwMy9SQ21ZVU9oY0UwK3Vra2pGdHJNaldIRVlJekNadkRCZmZobXplVDlhcDBPTzBEeXd2K3JLK2NSNXR5SGhjU1JGdmJWTjVTTTBQc242MTZOMTZnbG84bmNGVG9JZDBFZ2NnN21PNnE1SkpBaTM2MnBoTytyUE55Z3IxbTNWYklrV0g1SXVVNFFvMnJBV3cvRTl1eXZIMFJicStkWmdyTit5Nk1TZGlVT0tKc2lGcmhDaDBIM3FYVFg4N2x4TGxTM3c2S2h5Z2lHNUtFK0NMays4MURkcExoVGlETE9mdmU4SEpMYzV3djFNZlFXWnV2UWhPelBXTzZNTFEyWnp0Y2oxTXBXbjFwbnlQSzMvU3I3SCtSUXFzTjRLaWN5K3JNOFdxUVpya01oVUQybitmWUVUSUp5QkJQQSswMjMxY1IyMTdBNEJuWlh0UnB2d3N5bllrcGRuYUtwVUVhdzBaaXZ6WEFORFo4dS96bUVCRVcrRkgxd1J1UkprNG5UaWprN0xjTjFoQzREV2dQb3VMMDV4UXFBVnV6UWtpSTRtT3BwWFZGd28ySVZ4bFIxdlFYTlBHWGJjejZUZk5abGR3OHEvbXUwT21jMnhueEMxVXljK1NlejdnWUJnaHlYWHZiZkNCUzhQSVdmamFrRDdYUGhKK1dPYUhUYmxPd2JGUnBVQ21ZN1VrSGRORTJGUmYwa25GTWwya2VLMm8vOXN5cExnenJzdDI2MWlTNlQ0c0dTNUltaHBPbVJRZkhtYWVtc2o3cmlVQVJQSG1TaWw0R20rSmtmSFV5dFR1bktiNUx5Y2g4NE9YUnQ1MmxnS1BlcWYxeUFFblEwRGNLRmczT1lvZ0xSdTFwNE84SGhPUFRwQ1E4Y0dNUjc5N01kWE03dlhUQ3JteVJHYTE2cytOWkk2aUxlMjdWUk9za1d5RlIyakhORU1tdmltTlFlR2lSMjNYR0I1NTZ3Q1ZhUnh5V1hCWkJGcHFHdlZPaURTOVEyRjBRK0FzS29tdDZXQ2I2WGZJWW9nUE9oQ25xQ0hKSW0zWXBsNVlRZzE0dTR0UjRMUnlxblRJY1ZoRXQrVFd1ZTljZ2kvMi9UOE5JL2cxR01FdzNSQzBBVFVFbXVXMzBibFF2VnNPQXpGdUVYWnF2VXVzWC9KOXpNeGhOR2FvSjZ2enBCNFR3c2wxS04ySXlVSkZaNmx5Y3FFNGNzQk5NZ1FZQUxtbjA4UGhGSDdLbHVsN0pZNmFCWHpCazZPMnV4akp6VEQ3ZXB5SGFtKzZXdTZmYklRc3JzbjNIYlV1emsyUnhWWjV6WEZiRWx6SHZObm1DSThXN0tROThpaEtlS3R1K0kvQkFJWEFETXFEclZNV3c5bS82NU5xenZYMVM3WjAwWW1kUFV6bkZ5dFE1Nm01ZFZJYVBZNU9Mb3lwTllqVjBQcTR1RWtoZWRDdFN3MVJ0ZEx0dGkrSFk5Sy9RNTJyWjZwdHBmeXUwUFJHS21lVVpwSFZ5YTJqZ3AzSHd6ZysrbFhhSUZRbUpMek8xdHd1WTUxUU45Q3diM3B0cVZZVm0vYmdGeEhDS1pONTliOVFtakpPaTYzblRGc2lZa3dJbUROWUhpeDllR3I5d2dUTEtLTlZkWWFmb0RYaElFTEFPdW9rY2I4ZUYxeWhDWTNLQTV1M2Zjd1JqVnFpUEM3ZDluSXlSSUZweDZyMFFIVWtnKy9ZM1R3RHVUSjE1MGdUQ2h2RjZ0azViT3pZUXIyOG05NEZrZ3hXTlhVOWRuSzd6cmJIbFlwcVI3bGQ5Yk1PR1VJZ2IyVE9jeE5ZWWkzMXNYR1p5aU02dDhMS1U0R3J6NHE5aFR6WDFvQXlxU1JoTW1xT2Ixd0hlMjZjWmdzNmhmc0lvcmJqbjZrcGUvcll0Mm14L0RBbG1JVGgyZFFuaHF1Q0ZzZWduUnR1dnJkZXlzRytEMVdMbkFCNUZKeFVHQ0xGUUN3eXZ4TSsyYlgwelM1cDZMdTFwYlAxU203ekhQbzlWeTZwc3FxL3Y2ZFd0a0V3d09ldEx4cWEyQkNxZG14cjNOMmlUcmMrcVl0VEovQnFxeGxpanNxSHNnMXBGU1BXaTdGbWtmWXVDVE0wQzUzSFc1NEFxY1p4bHRSZm8vUmg4SW9tYmNaVFFSWTZXR1c2a1l5RkdxZDY4QlE2ZGV4ZFpycnFHbDdHOFBkMXcxdDVoYjFHTmU3RnFudUhFWloycTJvT0xDbHBtMDY1Vkl0WFVVUmhsT1BMWCtyc2RkbmFOMkN0dWViWGlDc1VnZ3JKZzdHeTIyU3A1UHlNQW5qMjU2bmdZaGJIdEtkSkVmT0hxVlh0TkVIOWtkNS82NFRzMWMvQW1kTUtFei9adjVwZW5YT3VDbkp2dFpzRzhGZ0dEYjFNK2hLTENEVWtPM015N0NJTnMreVozZkVFVnNNVVFtQXNScHZiY3BvUEJSR1BTUi9lU2piV2hzTjNZdVRxZDNqdFNCcjNVM1VYRWNkTzR6REhkMllzbm5CbE9lMm8xL29KclgydURyV1ViRzBwZGpFRWNnV1IxUlNSRkYweUN1TmNmNVoyK29KVGQvZ05JRUw2RmV3ZmIrZ3FSZDVDVURpTUFrREdlR0t5cTZTRW1BUW5Id0VweDRIMGx3VWc0TThlVGtmc1JVMTNZaHZNYmpQZXJJMkZXclgrY3FPZHlMLzZ1cXVFSWJCTUhFVHJlaUtsTjk1WlptNmhYcFVTK3l5aWtnWFRhNjdoZS9NdGlONDdzTVAvckVEWWdrNHdwYkc0MEVSMlZ1Qk1Pb1ptNDBZRjQ0cmVUMUJ6V2RkVGcyb2ZzR2ltSTdVb3Y2S3prRW90MlZKM0d2UTNIYmt5NEZ0Mm0xNm9nMXNLVEp4MkVxRzNhc3BRbkZCTno5anVIMjc0MXA3L1FPL3QrYWdXS0pqeld2VFA4Wm42QUlYME04c2JqZ3VNUDZ1QXhJSlNIWFpaelg1REltRnpwYlBUS1NpTDJTUDhQNmQycjJ4aXZGVmJQbzRqUW0xNHlUczJJa1B2bkhWRmx3WEF3V0RZWE5zemNpblA4dEMzS1BORXpRRnVPK1dEdXZYTGNGY2ZuK24zRk9nNDJ1YXVobE10WllKdVdPSzZSSXdtWHd4MXREM3hYSXhUNWo2U082TVdib0R4WFFFYnpNS3craHd3UlJZZG1NWHR4MXQ0WmM5VjladE9zRFo4cGxGS2pKeFNKSVVYRlVSZWhZMmEvQmZLYk1BQUJMbVNVUkJWSmlhanpLYWc1Y1BHVSt0VVVJaGV5a2hQSjZKZzVhditheEVpblhESm9QWW9VMml1TnJnOUM2U0pDckxRQmdhaFBvMVlxeFVLSFMxYlZQTGUydDl6L0tYMzFOaE1HWVU1dUFDdER6NHZYcnplazYwNWxYTG8vNFdSRDF1RVdleDlINWcraFVUVFpmaTQybFlRVCtlSTdBZmhLTGVKbkFhck9mNUpZbGY5MU02MDlHNlcxMGlaTGxtU3MzNmxiaEhGbmtNcHQyRzdGV1dXZEJISmc1VHlkQmJaVVdvRjVqTUVubk9qUml6Z3k0V2t0MlNXakNmRnUxa093VEpBa3djOGtCSHNnRE9TWjJSNkUwbnExNVZBcnE2bkM1cGNub3NmQjVLSGhLb0liZ3IwR2ZJeEhSSWVneldhUi9lOTZsbEg3V2RZU3RKOVYwTXAydTlDQmQrRjZ4OGhCZ0FLelN2OWtlNm1JOGpHaGNObjNQNGl0MUtPS3JRV3RyR1czZnlINmJvUkJwR2xNaVI2RWVnMWNja0VqQzBHWXdEalcxSGlNN3dPb0pzcGlXd0JOdW1neTFIekd3SFdBYlRia01lT0F5M0pjZDVhS0tLSXI2MXE5ajRzUHVNTloyczgxMUtFWmRVZHVLQ29XbHZYY2lQK2drU2ltYmlrQmU3S0ExUDEybjFHTll1a094S3Vxcm5XNlRJT01rZEhna29GdldybmhIZEhscDN5MHljVk5wUjJqOXNnVWZpK2RUSjRaWmZtaXIya2VqVjEycFRGWnJYMXY4M2dXakh4S1RMN205ZmRxQk5UTkY5eXl6TFBubDMxd01xWmVJSStaRmdUdVNnOEh1Z0xrc20xT3NKM3llUitwQ05ERVU2ZjVZaXlFdU5rTndPZitpRERjT3JZeFBvSldvN3lHWXdpb3hzUzZhS0NyY0tpc0FYODYrQTA2NlQ0OEErbGJDZ09tcWRydE9XUC9XTHZGSVRkcTkwOG0yZUVZZVlPSlhzcW1sblljVVFicnZsR2RjNlpLYnhhSkd5WDdjVjZCRkFqSXgrN2FMTG5UdGE4K1VobE90QUYrMHFnN1YrdDcvbGlESGZrNUk2WENGd3o4YkttdjZ2MGFIZGNaQ0o0YzNEMEtnTUYyS2FtZUtjSFZlWFZUTXdnM1FkVTlDS09iWW9oZVhkaGlNcVNaeTFkWlRRMkt3bjRIaFhMT0R1YW5XeDV5Q2Q2THlDd0QwN2V1am5MYmRNRHN4d28wZ3UrY1ZGeG13SDJRd2V4NVpNYlJWdUZSVFJMb2J6bmpQaXprWEQrRUExK0pETys2Qzl6R3JGbEhNTmlFMW5aQ3czQUtnNEdJQ0RGVVZRQU1QQjF6d1NuWExkUTcrQ0x0cjJZRHlGUVhFdm5sTVppN1cwbXlGMG9SVm1DVVFvbU8xYkxkc2RhOEVyclNzV1IvNUdwRUJCQno1VHJiRWNaYmJZOHNPNXg4cFVoZWFCcTJLTDhkMzQyK2FXNFhLblVpMUM3cjZCaTMzZVBRY2hVY1FSdFozWTFFVHBUSHBkamxBUkdvZkM2d2tYSGVBU0IvSnB0Qy9TUVk3cXFKMFArcVlZZGxndUY4bkhpYmt3MjBFMmcwbTNJYXVTTFpuS3F0eUdLMElOTU5mQkN0MWNhTUU5RTFqVEJyTlA1anYwZ2xBc3RMU1haYy9Qbit4WGtRYVRwNTg1TUlhYWdMS3M2Q3J6NkRweDFibjhuY1dJOGJObDVXSFoxVVFyWWRMTWN6cmtacHZNRXZDUXBSMC9Ec2hxZTk4dWdzNzVnRVN0SFRkWVJReWVwVk5QODZ0dFBVOHQ4QUtzdE40Yjd3dVVCRGVMZmRHbTNlaXhYN0hGMmY4MmFESHUreEk3Nk9Dckh0Um56ZWlrWnZHUEZEUWpudDRseGhLbm9OaTVWNjlSc0VoalNjRFVPOE4xRHcvckZvUXdSaGR5WXZEWUxyQ2RhOFZkL1hMYmtmRG90dVE1RDAwTlZ3VE1YeTNlNWdaMnZuUFBCTTdyMVRNTjNORm9iUXUrMnJaYU9NM2xnejJQS2t0UmNmaEVyMHJGRHBObXJmbHF0bmY2VmNaaTV5MFk3TGZ3MlU4VHRpQlVpWng2eklpSVNyTVo4UWVTM2lBVzhzMjJqdzBiSnhSNi84T085YXBkVXU1UVE2NkxzZ3l1a1ErSnYyL1FYZGZMVG5jTUhGVlBoZWIxOUVTM2tuKzcwZDBkYmlYWjZrTmF0clhUUUFkL3d6VUJDUjFIdkNUeTF3YXh2bExybmt1MDlGaHB5T3UxbU5YcU5vWXJtSGtkN2ROT3NXTzQvdDhWV3kyM0hmV0NBdVhsdWcyalYyaExsc2VZOStHS2dGR3BpZTd3eXp0Rm1GSnJYRFoxbmRVOVFEZUJzUGVTOCttakE5dVlhUTNBZ0Y4eEZ3QUZGUWZNdGxtaDZHRVNvazlDQk12ZUs4Q1ZIZWl3cm96a3JKdENZNmNlQzB6WGhOVW95WGFldjhYUno3VnM0R1pRR0hnM2RMTHRSd1VkdW1tdHpMTTFhbHNZSm9mOTR5dGZnRzR3L2ZXeER0blR2QlhEK3p1bUlvUEJyVUx6bWpyK25IMEtDNXMxbEtqNTNjRy9xZml3SThRNit0ZEdmeXBUYmZNOTlvNzh6YW9ndTZMQ3FMODUzV1prNHdCWXJBKzZydUJyWlpNUHpBSUlaQmNjRldia1F1eTIzWnRRV2R4MkpGeHVTNTcxV0tuaGlzQzhyaWFNK3ZaaHNleTd3NDBKTTN2QVkwNjU3R3FHSmRqVnFNRWg3UDU4YS9BMlIyRVRNUmRBSGhVSFhicGh5ZlU5ZXBnRW8rNFRLbnRNakQrbjdLcllFeTZnTnVYMEZUMzFPTXZXcVlaeTFKdGFYLytTS2ZTODFvMitLRy9jNVpkek51M1hkV1JhMjNHTElWWHFRSTBVNU9Jd1RLR3JNeDlSSDBTQW8yeGtlbTlMNDZMcXFkQzh3L3lWS0wrekJkdmNSdUlQM1BKQWM4VUhmWjR1RXVwM0V3Mmx5MktFUlBpL3lyL2pDV3dxS293S1ZqWXN4ZmozQXdTMi9hSjQ3UjNCZjY0YWQxazAvNkJscW9GbFhrSHkrVWVtb0VZTDIxSEJLczIyTFkvWlVuVHRwSmxXK3htdWlKWDg2Q0xHelNPTXA4cmpsbHZXaklzS25Da29VSzFKM1FHbFFpQjZHdVJQN3Fra3U2SXVBQW9xRHJwVXFjcGRpY01rTjhOcHd1V1cramJPeW90eTVYYVE1Mmp0aTI0K2laNTY3RllKSXAwTXFjUm4wZTZYOXBHTG1vLzJKSlVXcXZZSVY0MTZoZW0rYk9XMWRJV3E1ZzgzTzJzdUF2NkQvQ25vNUMvcXhYZElOdk5YckhUc0FCNVhUNFhtemFtL0JIay9ZcWI1L0ttMTJrTmtHTlVTMERoQ1RiRUROKzZxN0NhaXJYQlV6ZUxDS0hOWTAwd24rbG1wWXlyNFRzVUNpZ2kvQzZGMTlLMTFQajVnUlAvS1d2YVhMYkpDUlhsdU94SXVzNlVzTVhGVWJGZ1ZSVFJ2N0dWTERXd2N0UE4vbm4xTDNhMytpeXBZMkkyRlhkN2FKblZqc3N6L1hrVFZVUmZRYnVxSk1iWVNUc1c4aGRtMXo1Qjhpa1FXbGhkSDkrYjVUOEk4Y1czaS8zV3Rxc05URDBYUjVQc0VDalhPOVQ0MGRIRDNveS9IeDRvM3d2SVE2bzJRNno2ZTgySmdXNEpjcmdzbDNNN3plMURILzlHY01NdzFuTnVHWjIyS3BrcnpQcEFQR3VqYUxIdUordjltVEtUc29uRkVscjMrNkw0Yk5Idno2UC82SHZNWmNXRXdkTFBDbm42MDFHSUgycjcvdlo5Nk9JLzgxYkd5VTdRbmZ5V1hhNmFSRCs2VjVIUjVwVVFRY05xVzhQK3JYZFRUSFUxdVQxMUZFZmlyMlRkaUpNVHMwY0svaHV0NXhEUGdZWGMyMTNubCtsV1NPNU8vNXRjSmFKTnhGMUFoQ3VtWG5wNWZiWkVzUEV3cXNnN3lTNDVHSlpiL3RISDAwWjh3cU5xN0h2aXZOamM4OVZBNTlXbXNmTURua3kzWUFxNDNYN0gxMGZ2U243WUcvSDlxVmU0bjcycjl3QjRsVS92eU5Gd040ZXlUdjVXLyt1ZjZwdER6SG41d3d5UVQ2cW5Vdk45OCtLaHc1QmUxN2k4U2hpbHVHT2t1ZWtpbFNCZnhEQThsaE1GMEtVSmZYMlNrMVBLZkZNb2UvSFMwMkljZXp1OFBjcFkvZGUrUlhCQkwyNUZ3MHBZcVBERVNsY3dpS3lsaTZSZGFyOUhXTlBPeXdmZEtzMXJuY1RaV1NsY3Q4L1E5N2dKcVE0bjBpejlZMW96Q3c2U0MvMWthZjZTcnpNSlREMFVNczFvcktUUkMxc3FQM2RVYWZQUjFJNVNJa3JieUxzTkxtR1VTSUs2ZXladUhPSUozZVUzRWYwUUdsNHdMazJYclUxblVxMnIrOGozMzVnLytISmZNVlY4NUlXMUh3a2xHcVlraldVQmtUSzZJZmIwN1FOaXVYeUJBUEJsM0FkQXljWExlU2UxdEVQQlZyZWFPcUVUZmgvMkVweDZxeEp3SUE0WnhPZmI4ZHI3TjZwQXd5eVJBWEQyVE53OVJLS2tGeVVXMnI4THpMQlFYUnExNnIxbVNVM0dYdGlQaHBKQ3BpU05aUUdSTXJvZ2Qrb1NJNHI0N1hMVnhGMEJaS2c1MjY2NVNhY1BEcENJWFF6b2xTNmJEVXc5RmVrWU9HOG55SjVTeEx2UXA0WlFZY2ZWTTNyemduNTZYMkRsQ1hKeTRNT3JCNHl2eEFqY0pLMjFId2lteGtoTkhxb0RFVDY0SWNwUmJNTisvS0NzSjRMZ0xnSXlLZ3dVTzR4UWVKaG0rTy9sZVVFTUVFWjU2S0tKRDd0eVJjaWVNV2hBYm1oSk9pUk5YeitUTkMvNXg5anc1VmhoTkdCeDgzRWlWdUVsNGFUc1NUb2lWbkRnUzlCSTl1U0l3S3pIdnlMSmVWOVlTd0hFWFVBZFNwRit3cEZ3TFN0b2pGWm94aW0yeFV3L0ZwQ2ZDS2NyNHBxU1pEaUNCaEV1RkN0UXplZk0yNVlMZzdQVlNFWHhtSUF5aWhBbys2eG1jUUVyYWpvUVRJaVFuamdTOVJFK3VDR3hsWCtGY1d4eE1Rb0VMcU9pdDZKY3ZQSEJOclFBamNSczdUREtzejB2TFNGWVp4b2MxK2dSSlNia1R6T29KaFVxNFRCU3BuaWswTDR3anJwWkpRUEtrTUNwOHYwRHlUME5TMm82RUV6S21KbzRFZVlDZVhCRmgyRTJtcktBK2lvaHNrUmh4OE5nQVl2ZkQyT0RZaUN3TFJ6RXU5ckFocEprZndXZXA4TWVZbG4waTRiS3FwWHFtMEx3Z2p1aHRsRWxBOHFRd0dRNjh4QmhOcUc5T1V0cU9oTXVraWt3Y1plUTBiM0pGQkdIM2VYSVNRS3NLMHRJRlFHREVPWXNqYUhYa3ZSV1VRZHg3TVVEYVltRkdpSkduSHV2NWRraDBjekhTVnlSY0lsMmduc21iRjhRUnRhcnJtVUFZbk5sRVZqQzZPVDlTSE1jRnYvZXZsYlIyS2xuU0F5UmNVa2xrNGlpaHBsbHBSVkNxMG5RUWR0OTV2WlRlWjBvWFVHZHBSYi9zYTcrclI3WkxNTVJFUnN3ejFaMUhubnEwSXpHa0YvSG1wQnJDT2lXY2xpcFF6K1ROQytLSTgrSjVwYVEwZ1RCWVhId3BRUjA0bkVWRVJ0a0VpekhSMG5Za1hNSTJNbkdVVU5Pc3RDSW9WV2s2Q0x0N2wwdnBmYVowQWJYb0svcWxyVi9vcEhzc3RsU3dxdFVaeTdFVnFTM0M3eUphV2FIbjlKenk1a0VIWXF0SHdtbkpwSHFtMER6Sk1qdTB6NE9teFNoeWdwS0lIRFlTaGZCWVYvenFKZ3BNRFMxdFI4SWxGWVVUUndreHkwb3JncEdWQWNLUXN4WDNGSEpaS1pVblM2cUlia01YZ3Q5OUF3ZmFYOU1BK3dsV3RVVnVqejlieFlwd1FFUXI1eUxoSWk5d0U2RHo0c0UzQ2FkRmt1cVpRdk1reTZ5emthNmY1UVFsczA0eTlGLzh4SCtPWHYrYWNUd1dRTnFPaE5PVmhoTkhtcGJucEJYQjZVb2dZY2daK1VaUFNTbVZKVXZpaXlPbVgvQXdjeCtmSGRnSUdRU3Iyb0xrVE5YSElHUzBzbGw1bEFobE9UNU1RendSSXVGa3pWSTlVMmllWkhtK3dsTmloWHl5SkY0T3FUcFZKaHQ0REJuU2RpU2NyaktjT05LMExHY0tpcENHblBVdXNDclNRRkRTOTh2NkVZSzRub2h5TktkZ1ZWdndYNG5OamJHcVJiUlNxNzVBalhFN0x0eWhDR0lsbkt4WHFHY2F6Uk1zczgzS3ZpTkw0aFNobTVUODVtVkkyNUZ3V3JKdzRralRzcHdwS0VJWWNqWlRlUUtSSmRYcFRyY1FieW4vMjlrTG9rYzlxU0ZtbjMxeGd6V1NBU0xtbUkzdGpySUNOd1ZZNGw4TXdaZUZYbEZORHFHZWFUUnZoeTk2bDhXUVVDS1hFQVp2ZmxSNHdLeUUzM0ZsU2R1UmNLcmVjT0pJVVVyOEZCU3hvSGI4eVhVUUNjcElOa2tLRjBDT0YrY0RlR3N1dW0yV0dtTG1Lc1pwSXVib2lRVWRFZSttSnBzaUVKSndTamlobm1rMFQ3eXJ1L1Q3cWJvRHZCQUdEMFZjQzJoT0EwTGFqb1JUTW9ZVFI0cFM0S2VoQ1BZZGNmRC9ZRjlVa2dTRkM2aEhTWHkvdktqeG1oaWo5QkRUanExS3c3cDV6REVYblZQRFVpZU9tUmNISXhKT0NDVFVNNDNtalg4MkxJVEJNKytWSThORTg0NExMVzFId29sNnc0a2pRU2pSMDFCRStBeWVyQ1VGY3hjQVZRVngwa1BNdlB3NlFieGFIblBzVjNQV09LdGp4YmJGYkMvaGVPVkNQUk0yNy8xS08rdzd3dkZhRTFnaERCYkwyd25LbTQyV3RpUGhoSHpCeEpHZ2srZ0pGYkdrUHp0Vmp6eFVJaXVLdzl3RjFPZFJ0K09FQkZzeXhEUXJQU2JEWW81Rk1zR1NTazVEY2s1czVrbzRMaU5YejRUTncweTNnWmU2eHQ1NTRzS0EweWxkMDBPVjBuWWtITmQyTUhIRXlRTHNoSXJZVjBmTytEeExOMkJjRGNGY0FFV3FpRk15eEN4VkN2aFp6TEYrT3VOOHJiNTlFU2RMT0twanJwNEptNGNQWTE1VUwyYjV4WCswemlTU0M0Tm5rY0R0bEY3U2RpUWNGMXRPSEhHcUFEdXBJam81elBaTVB2WW94bHhBUFNOV29WL0tocGduK2tFVEF3U1BPWjVmb1VUQTRvUVFLNC94aWlUTWN3M0UxVE5oODFienZJOG5pTVlPeXJnd1djMSs1akFxK1UxR1N0dVJjRlE4T1hGRWlVTGtwSXJRM3cxdWo3MHp3VjBBZmxlbFg4WWNZbHpqWmN6aE1wNGRpVW5WdzdSd1RvMnJtMlAzTDRxS0tadHhmeFlBWXVJNHFSWjFNRUhOakQ4Y2p1VUM0akJwNUtiS1U0K1JHWnp1QXBPcWg3VnVIditnOG9MNGFRNmpTd0ZURlNaVnlVM0V5NG5qcEVScEQvcTFYclZkeEpoSVk3bUFPRXlLOFMzRnlWT1BVdUpiTDNOUzlmQVcxL1B2cnZwdk1yeGdBVTFYbUZnTk54YzMxc1F4QlpGbjh5ZnJGZjk4S1ZiYk9DNHcvbUdTa1dEOFU0OVlFMDRiYm1MMThBWXQzVFg0NzMyT0dnR2FzakFqMUh4Q3BHTk5ITk9RN2FIR2d6OHpQcDhSWFdEQ3d5Ujg3M29ic3RiSFB2VVl2NkVuVW5KUzlVeFZ5Rk1sekZSYlJwbU5NM0hROGllZUhzY0ZKajFNd3A5clRIYnFjZUphR3FuQ2lkVXpVbTFEaUUrVk1FTmtuU0I3eElsamdwcW1WSFFjRjVqME1DbWI5TlJqU20wL0pqWVRxMmVhY3AwcVlhYlpNTXRybkluRGxyMko5M0ZjWU5MREpQenh5emZVNTFzdTNNUjJIMlBWRTZ0bm1yS2RLbUdtMlRETGE1eUp3NWE5aWZkeFhHRFN3eVRNZHhPZGV0eEVkVldwZW1MMVZLbWtLczJwRXFhcTBLUFFqVE54ak1ML21HakhjWUZKRDVPeUNVODlqa2tWMDJJN3NYcW1KWWppYzZxRW1XYkRMSzl4Smc1YjlpYmV4M0tCQ1ErVDhGejlSS2NlTjFGZGxhcWVWRDJWS3FsS2RLcUVxU3IwQ0hUalRCd2pzRDh1MHJGY1lMTERKRFJsc2xPUDQ5TEZ0UGhPcko1cENhTDRuQ3BocHRrd3cydXNpZU1ZNUJpVjViUGJCVWJWeG0zNlcwMERZMDBjdDFvamI4dDdXd09uVFFQUDBvbmovd08vRWZMWTJJZENOd0FBQUFCSlJVNUVya0pnZ2c9PSIKfQo="/>
    </extobj>
    <extobj name="334E55B0-647D-440b-865C-3EC943EB4CBC-82">
      <extobjdata type="334E55B0-647D-440b-865C-3EC943EB4CBC" data="ewogICAiSW1nU2V0dGluZ0pzb24iIDogIntcImRwaVwiOlwiNjAwXCIsXCJmb3JtYXRcIjpcIlBOR1wiLFwidHJhbnNwYXJlbnRcIjp0cnVlLFwiYXV0b1wiOnRydWV9IiwKICAgIkxhdGV4IiA6ICJYRnQ0WDJvZ1hGMD0iLAogICAiTGF0ZXhJbWdCYXNlNjQiIDogImlWQk9SdzBLR2dvQUFBQU5TVWhFVWdBQUFFY0FBQUErQkFNQUFBQ0xzeHNsQUFBQU1GQk1WRVgvLy84QUFBQUFBQUFBQUFBQUFBQUFBQUFBQUFBQUFBQUFBQUFBQUFBQUFBQUFBQUFBQUFBQUFBQUFBQUFBQUFBdjNhQjdBQUFBRDNSU1RsTUFJb203M1dhclZETHZkaENaUk0zNzVuWDlBQUFBQ1hCSVdYTUFBQTdFQUFBT3hBR1ZLdzRiQUFBQ3UwbEVRVlJJRGRWVlBXOFRRUkFkTzNGTWJNZTJFSDN5RHh5SlVOc05FcUs1U0NBUURlZU9nc0tSaUpDb2pNUVBJQ0ZDb29ITFA3Q0xOQ0NrcEVTaXNDV0tpQUlwb2tFcEVBRWJ3L0gxbUozZCsvRHRXcUZsaS9XYk44K3p1N016ZTBReXpxNk5MMmpnalc5cHlwb2ZBQUYrTUoxSHFJRWxvUUl1MXNzRHJCSTFIL2ZwRFE1c0NkSGdLN01sVEdqaEQ0T2IrTzRRNWNPNllnTnNOSTZJS3NBWGg4amZGbktBUzJCMUZ4elNHamtNaGVzaC9NV2c2WXhVTmRGOTRET0xBdUMzRllqOExjMzFvTTZuSXJWdFViQ3V1UUZrM1hOUWkyWkdNVFFFaHhCMFdNOG8ySnlMRGd5b0xGbmo2aU9tYW1xM1BIS1FpOUZHTXBka0U1VVZ6UlNkcDZKRndPeFp5VGpUSjFvK05kZWdNaHlOZWVBb3dxbmZDcjZsckgxZ0pXWEc4TEFmUTdtelljcDBRODZsMjVGbVBYZWEwaElxT3k5L1NrSTBJMDNUS2s3VHoybkdZWEdhV2c1Nm11STBIV2ltMEk0OUw0NmZ2WTROQmwxZ1E5djdKeEZmd3M2bjlNMFJwOG1rdG5jVWlacFB1VnVsbHN2dmhQTXdOajV2MTREcXFNOEZKRFhad0JNbXp3QWo3VnNLVFVUcXJKSktYMTExdjJTYU0yQkt1NnJlQkRXV3hxem1VaHdTTFVQdWpHdkxPUDJXU0lpZXEyN25ISE1rSDdLWlhtQWlSYTFLMUdpemlGZmdtVS9GSVhLNFp2YTBGL1VGQlJ5QzVtVXpQV25KdVFrdnpsdWdzdGZtV2NaMU5lL0w2N0dNeTR3N0xlcEo0NzQxWnhRWlQxM0pVd2tmaURiNUlIbE0rdVU3MlJJZTZPNjRoOUREYmY3VERZd0RmSXhDbUYvUGRNZmQ0L0Vyb2E0RU94b2tRczdsYm1MTlFKeW0rek5jQ2Izd0w5MnhHTjFvOGo4YkxVZVhaYnNTeG5jKzE0bGZVTWY1aUdSRWdUeWpHVEpqOG9YdVppamJMUHkvYWRxeVQ1Tmw0dmNoNjBqWlhDakRsR25CVGZWaG5JdGIzL0lyZ21Pc0V6MTBmZmtTZlZYdXc0dWVyTVNSUmpYVjNmbFRLcTZxaXMwL3BRVHkyS2FYems5L2VyMG16bU5VVHpNT1hGd0wzOGVhdjMyQ1IzQ0RzaWpjQUFBQUFFbEZUa1N1UW1DQyIKfQo="/>
    </extobj>
    <extobj name="334E55B0-647D-440b-865C-3EC943EB4CBC-83">
      <extobjdata type="334E55B0-647D-440b-865C-3EC943EB4CBC" data="ewogICAiSW1nU2V0dGluZ0pzb24iIDogIntcImRwaVwiOlwiNjAwXCIsXCJmb3JtYXRcIjpcIlBOR1wiLFwidHJhbnNwYXJlbnRcIjp0cnVlLFwiYXV0b1wiOnRydWV9IiwKICAgIkxhdGV4IiA6ICJYRnNnSURCY1hRPT0iLAogICAiTGF0ZXhJbWdCYXNlNjQiIDogImlWQk9SdzBLR2dvQUFBQU5TVWhFVWdBQUFDUUFBQUE1QkFNQUFBQ3NacFR1QUFBQU1GQk1WRVgvLy84QUFBQUFBQUFBQUFBQUFBQUFBQUFBQUFBQUFBQUFBQUFBQUFBQUFBQUFBQUFBQUFBQUFBQUFBQUFBQUFBdjNhQjdBQUFBRDNSU1RsTUFFR2FadTkzdnpYWXlxMVFpUklseU52WDZBQUFBQ1hCSVdYTUFBQTdFQUFBT3hBR1ZLdzRiQUFBQnEwbEVRVlE0RVkxVE8wNENVUlM5eFBoQmlSSkxHM1VGV3RoamFhWHNBRHZMWVFlNEFCTXNqSzEwbGxCSnFYRURVdGpqRGdRTmcvL2p1ZmQ5aGtGam5FemUzSng3M3YyZUViRm5kYWQydEhmcWJIZWVBU08rR3htMmh0R21GTG9ZUjE0cHdiSDZyL0FVYU9kNE56TzRSQXFlSkhMaGZUS1BzZWN2QUM1YUU1OGhSSUs2bVFtcUFXcTZtOHR3K1JTK1E2cWZ1UkNBOWl6UTQ2Y1BxTWVlR2FCRm94MFRpakRsZ0JEd1pndzlscUFOOEh5T1VOSDhUUGdWb1FJMDVUendFaUZHUVZsV0VCcFRCNkVlcTh2NkVVbUFCeTNyTmJ0WTA4SzJnSThjdEN2TmFhZ3FsV25va1AxTVhteG9Sd2YvZ0liS0dtWVplWEVvZGtUc2QraERXUk9sR3V0SFJndi9ONnVtcGVhck42Z3lQWnlCVGlJL3I2ck9Ldy9WZGFwUk9EYm9GbVUydFk0SDNWQlVxRzJvazk4alY0c2J5VzJiQXFDTXFJbWNUS2hiY29ONlRVeXFob1lUbzAyUmt0TVpzUHh5bUNxRldhZTlEblFDeElvMmFIdDlHdHAzTjBwT253YTF2ZFllWS9uTVhqWFhMRklmZjlISlhvVC9YTXQ4bkVyUTZJVVhNTnZaZGo0cEpzNjhudEQyR3RJVGtTN1NuaWZ4YzgvZlAwRjZuQ0VpdDVmSjBiN25mQU5jcTB1d3VSVnNUUUFBQUFCSlJVNUVya0pnZ2c9PSIKfQo="/>
    </extobj>
    <extobj name="334E55B0-647D-440b-865C-3EC943EB4CBC-84">
      <extobjdata type="334E55B0-647D-440b-865C-3EC943EB4CBC" data="ewogICAiSW1nU2V0dGluZ0pzb24iIDogIntcImRwaVwiOlwiNjAwXCIsXCJmb3JtYXRcIjpcIlBOR1wiLFwidHJhbnNwYXJlbnRcIjp0cnVlLFwiYXV0b1wiOnRydWV9IiwKICAgIkxhdGV4IiA6ICJYRnNnYWoweExGeGtiM1J6TEVvc1hDQnpQVEFzTVN3eUxGeGtiM1J6SUZ4ZCIsCiAgICJMYXRleEltZ0Jhc2U2NCIgOiAiaVZCT1J3MEtHZ29BQUFBTlNVaEVVZ0FBQThJQUFBQktCQU1BQUFDQ3p2QzJBQUFBTUZCTVZFWC8vLzhBQUFBQUFBQUFBQUFBQUFBQUFBQUFBQUFBQUFBQUFBQUFBQUFBQUFBQUFBQUFBQUFBQUFBQUFBQUFBQUF2M2FCN0FBQUFEM1JTVGxNQUlydnYzWFpVRUdiTm1Za3lxMFFQRmZ6QkFBQUFDWEJJV1hNQUFBN0VBQUFPeEFHVkt3NGJBQUFONFVsRVFWUjRBZTFkWDJ3Y1J4a2Z0N0V2ZGk2K1BBWWg1Rk1MVkdwVlhWRlNRZmlqdFVncW1oZk9pQWVFQkxJUkVwQytuRVVLaWxJcVd5QlVLaUhaS0tBU29GMHJ2S0FBdWlBa1ZBWFVPN1U4Z2NSWjVhbVYyalBsclJXMTZibFF0Mm1HYjNabmQyYjIzM3l6TTc0MVZWWlJkbWYyOTMwejMvZWJuWmx2WnZkTXlIdm4rQjRkblRoejl2TGxINS8yUmx2dkhiTnVXUko3d0tmaVdJMXpiMTBvSHBpNDh3RWxYVFpSUDNHc3JHaDV1ZGV1djNTSHgwamVlL0hwOGxwS1NWNjQwajcxb1Q1RzlMbVA2RkVYWHZCT1B2bDFQYTRNb2tQcFFobTVwTXcyWFVwbWpTYzkwYVowTlBiVzlTeWx1L0J2VlcvakxQMlBGdlJLMkJVOXFBV1dBTlJBOTN3SnVhVElSVm9WdzJSSUVUNU0xdGN5L1NqZGZZelV6dEc5dms1UnJhdXYzUWNvZmZLS0QwemNyOU5XNHY1aDBMdGVRaTRoOGkydk9vYmhHZDVKVkdlL2t4TmUyUEY5bGI2bEthcjJlWDM3cTN0QlgvQTRVSEdYUmwySjJ6T2c5bG9KT1VWazRydWdwYkpuR0lwMjBFWVZnM1NKNS9oekdUR2Rpei9lZ3RycGV1a09YUTBVTE1KdzA4OVZWZllHUE1PN1pXVkR1YW1ySHdRcjRGaXkwMU5XZWhhS3RtNmpab1hYK0NOTXlLQ0l2b2V1UVBjQ2g0YmhPdjFrV0R5ekJERXJNNnNySVMzYm5vSDFBcVBmK1pVeGZBVEszeksxMmc0L1RmZTRna2xLKzdtNnVsQ3pUN3hQeS9ENWVKN1lBVTh1NTZvcmU2UCtsYktTWEc3bTVObGY5VWwxREUrREh5MU5NQlZmcERjakVhOWdoUGpsbVovOWtFRDFOTS93TUZaMkZFelpqRFFmdEhOMUREY2dHaDZ6Tnp3UmZpenErTk15WEtjYlVmVlpZQlBUSFdVZWxITjFERzlUK3M1NHZRRGp3a0pVNGh3ZFJaZlpaeTNEdDFIUk1VTy9QdTdXbWwzcmpOenFHTzZOdmQzZkxnMitoM1NUQUMzRGpYZUZPd2Z3RUI4VHlRTjFWUjNEVVBMT2VGMEJ2VVpjSU13ek4rTkUxb1dXNFE3ZFc0Z0VvZTJJN2lIS1BDRG42aGdHcDZ5UDF3bERxU3VGeVhSeCs5SXlMUGZNdDQzZkdMVHJLbU80Z25DWVV0R3hUbEhOc3BhVzRSYXd1c3I5ekNLLzRnYURKc1E1c0RLR3h4OE9BNmx2eC82cnkzVEh1ZEtGbG1Id0hHMXlBYmFHL0Y5SitDQmRWc1l3ZUZDTWltUHhDTFFwTVhtSEFLZDRNbzFpT0JwbW9QSFFmNC9GQ1BOQ0ttTzRNZllBQXpoN1V6Z0lPRmtXcWZTVmx1RWhhTmprY296aEcya2RCeUxIcjJyVkVpYTI0b2thaXl1Z1RVbXJWTURKVmxHeFdvYkJnRmlEODE3NmtVdWpsNHRxWjNDdk1vWjdadUh3aGVmYm81LzNEUXhMUStlVUVqM052b2VXWVlpMzRpN0I5VXpySWgxNXR2c09rUU1xWXhnS05waDlzbGN6Mm5SM0s2cDJtVE04ZEZKUDJoWjliS1l5TGNQa3IvY2NpeVJadEhSZmxMQS8xNzBIeVJUZFhiYlhCQm9xWXhoOHNvNjI0QWg5QTE2R090NjI2dGZYbE5rUU1Od3NLbC9Qc0NUTlZqdzJwTFRsNVRhenMxVmNQM1FSVlRGc0ZBN1gvTjArczJqU2F1Rm9NY253UE5PWmR4Z3hQQUNHbC9JMEdlZlhBMTA5dWNjeDFpRUVxbUxZS0J5ZXBrK0VOVjZ6Q1RxN1NZWUwrMVVqaG51NjJFczRISEYxUGhqZjF4ek5SS3RpR0J5SUQ0ZUgwZjc2ZER5M1FUZ3FDUmtxRElQaE8wbUVuRFppMk5PdGtNbWF0ZGQrazBIVzZCdHBaTzF2citjZHg5TG9JQWNNWGNxNXRhL1pEWU53ZURhYXRCN3hVa1ovSjgvZzEvK1JySDlyM3hobTRmQjhzcmpTNmNOaGUrNWx2YVoxSGtyS09mSWF2MThSdzlzRzRmQjB0Q0xZa3JZT1FnZkNtMWU1eDBMQ3h5bUdDN3Q4azJjWXRpSUxYZ3BLVkVPYlhMa1pRT1I5a2xnRzNKWjNwQm8vRi9JcllyaW5CS2V4QlprWEEvNkF3T3hNYkIyRVNEWmh5enVhQ1dYQXNNU3ByNlFTVUVpYU1Md21oY1pwVGFZNTNmVkFvcDB5RnJLUGVublcwcy9tbEFPR0x1WGMydGRzS0xkd0dKUUw3L0s0QVdabnFkZWMvNTVyY1NwNGhpTDNoMkhXa1d6S0ZiYTZyb1VyWmJCd250ZnZtcWtIczVmTUpOeWdnWml3cVNMVXRUa1VocnQ1QkR3UGttSzRjSy9BNEJtR0YvRWN2c016R2VvQ1kyL2tXV0tVWHhIRFJ1RndQRVA2L2NlWGpZeFR3V0NxeEtuS3Q0cGtLUU9HWVhEOFRGcEIyWnhENFRBTWk2TG9UcTZ3cUlvWU5ncUhIVDBpTUE3dkM4TTFXRTYxYVhrSmZpWVhnZ3lZdlRVVGQ4b2xLMklZbmhCOE9PekJwMThPWExoZkRNT2k5QlBsbkY4a3RlTHF6YStLR0c2WVBKZFFSN3IzVEpFN1VQZFVodHVhWGhEZlMvZm9ub1AybHpTaDR5b0FxNGpoYllOd21Dd0N3OER4bjVKT01Fd1BsVjdhR2NNd0pXb2ExZ1FEN3hwMGNvWDYvR3JtMGoyRGNKaEVDemxQRlZxaXZRaytrMmFuemhnZVpNV3Qyc3BvQWUyc1JVdXRWQWFnSW9haDJKMk0ybVJueGNzYTRSd2tHNlRQWFV3eVBGOGtnKzJsNFVQVmEwVjZTdDV6Rmc1WHRUOU1EY0poUXY0SmNIWlliUS9EVW43aUdWNHY4ajZXNGZQcFZaZ2l0ZGg3enNMaGloZzJDb2ZCS2ZCQmZuQnNZUjJVaGR0V1JnWlBzdzZGWkJoQ3BhV3N3bXp6bklYREZURnNGQTR6WnowRXd5WWM4emFPR3lUZnhDdnNYWkVNVDBlZmlkdlVMRVBXV1RoY0VjUGdQbnc0SE5oZmU4MERtWnNadmtCbk5aUmxiZEMyVkNTS1pMZ1ZmeVplcE16ODNrcE9PUHovc2o4TXpqWmV5WjF0eWQ4c1JENnI0L2VIZ1RPeGxnOHptZUt2QlhFTXo4VHJsYk51ZjFXcmt4ME9SMkVGMUQ1NUNOc2kzNFJuWDlPVVZiUmQ2cUozUDFld1hXYldCQitUcGZaQVRmYUhZV2dRVXpYNHFxVzRGOEV4M0l2WEt4dlN2cFdkbXdMcGJuYjF3SEY1UjhvM3ZCYisrQmhtMHlzZTcvUU1PdHg2UDNMWU1QM2d4NEZVaHQzTlNJNmZZWG9xdHBjaFVkeUxvQmcrTE5ZcjUrNUxGR2VYekFtSGozb1pob1paQjJCL2VBVnFNaC9hM2NhL1hueVlqdnJjV1lQME0wd005b2VoWXhha1FvZVExNjJGcGFFWTdvajF5azVoN01VdFFKL2NoY1BqbkdsQng4T1hPU2JnYWdOcDdhS0luQnRTTDR1VVZtQys5REVhUkNQU1JwTUNDeE1ZaG1lbFBlN2VSb2FTMGxudXd1RnhNdXdCci9PQnpTeFk2dU9zWjQxaGgwTWJkbk5wdHI2OUhKVUswVWp4UTRkaGVDQ05mZjVDcE5yRjJWMDRuR0o0OXNyTGlScldyL3dta1VQK2NuYy9rWlVCZXZYZUxSVUVYUEVGdm9ZeVowb0JaVEgyemRjOHo1aXovSEprUlpwelFCVld1ZHJzOGxNTXAyRVRYcE9ySUlTL2UwT0lHd2U2QzRkVERQY2lGdUs2TDZaeVlBd1RrOUlRbHdZcE0xY0dZdkVKL3hrL1FJc3VNZ1dNUzJZWDBKaWo2Um5weEZjS0JKMEFYWnNSZUR0K25uUEtUektjQVh0WVROemdjd3plUGZSUzdnSnJyMFhGaG1lOUExZUUxYXFvZWNvWGJaa0pzN21wOUFrbXowa3NOSUIzNHU4cXd4S1pXQVpvS2J6TC93Zk1qNEpMeHJXd21XbFRnYktVL0E2VUg3MFlMd01NcnFISDM0bmd3M2lpbFZNK01LeTg5cGNCOHovMnRlRDR4ZysrZjkzbnNaY2pCM2JRdzFoa1VPNjVyVFlXOXV0dVlzTEpwRmlPTk55d3JDRmtOZGxGZk9TQTFtTUF1L0ErOVljd0RTOUZTQnFaTmhVb1N4Mmh1d3M4UFpWb2V6SU1kOTJMU1lOR05zOWxjc3FIZmxLWmJLZGg3SU5EY1hDdk9YSmdOenNjeHBtcG9xQ0tHMUlPMkpWWTYyRTVpZDlJaFZZUit5ZVV6UUdKcnBqQnV0R2F3S0lpenJTcFFLaytwQzVXbnVhVW1zb2c3UFdoK09jbmdZZ3RMcFZUZmlPeGdwYUdEYUhpNHVBOXRpTUg1b1REV0VNbDNMTlF4YmVXUlViUUxxT0hKc2htT2RJVHgvSmFrTlVNYmtiLzVZQ1VoNEFNK09ETkZodWtJcGsyRlJocERjNnQ2QjJvdXZlMmNxTkVZc0tMQnVKdFVXUjIrWFdXL1poVVJnb0dBN044Y0JQY09CQzZtQUtYU0xVcXZLejk4ZXJ6ZHdaMTNMMzN4Vit2aGxnMmRWVWZGWmFqREVqc215bDE4Q1lrQjZSU2NwUS9OaURlbEdyR3RLbEE2U1loRC9NMzIrRTMyNjhwTjhva0JueUtDR3VXRzVGOHV2eEhydi8yRGc5cVJlbW5YN3I2Tk1lbFlKMEFFZi9IcHlGdUhPZ21IR2J6SFhFMHVTRXRTcjNOeVBqZ1BGUUpnVHpvNGhKUE5SdWFtNG9VZ2NZOGt1YWE3S1lmdEJUNHV3TktpOGtBeXBwcXJiMHZRZnJiUS9vTE9idmNkZDBMbWUxSXdVQzYvQlhoRm1GcEN1YkxLREhRT0hHZ20zQzRSaytjdVJ3ZThHZVBtdHhsay80REsrdUsrdzc3UDFIU2tIaDhieUdSbFFINjR1NFgxRGtiK1NiOTZUSjV2MGZmWFZhazAwRGw5aFFzUlozeEtQMndrbHN5OFNnZGZZNlFjMVQrSzArcDhsZEdKK0Z2UVFYSG1STnhXMDdDMmlyRE83eEdUaHdJbzNtenBJVVlzWWJLTUVZa0I1TmdtTUFmMGpvTlhmS3hGRHdKVkFBVFh6NU5UOTI5cE9TVlRyd0M4MGFQamhaVUJZWGxDeWdTWnUvQUZUWENFVFZ3YzdYU2RLT0gxT0wySHlsODlSSTkrMHlVRU9jMFVOeHpmWFg4QmUvVVBWdXFWbVQ1U0JpeGR5Q004WDIxaWs1VGd3MUg2dW9GRXlpbENEUlFrWEtYUUphUGhCRjdCM2JkaGNOWlh1b2t1ckFzRENwdkNqdmpSd05SeFpxRGtPVWpZY1RlZ1Y1cUttdHVWSUZFZDZ2Z3BzbXRtWnRJTkJxSTFHY0tRNWFQaEJGckI4TFNwN3AwYkdxUUJ1OXA3cU52Mzc2RGhLS0JTSDJtTUdUNVNCaXhkaUNFbzFqWG1acks4SFhrakZHdmU3Q3V4d1FJTkJDcHp4U0dMQjhKczNEZ1pQc3BWdmVHdENCamFnc0NQNk9zUnlBRWNpSGQxZHhiNmcwMFVCVnpsa0tXajRSWk9OQVBOd1hXNHZWelp5YktpczY3NmlCcTJONEtEWlNyNmZBYVdUNFNSc283RVBhTmd5MXdUMTMxYzJocW9LcDd6WkhHbWVSckFubDYwY0E4QlpiNXlQS1JNRkxlZ1d4amFqVjQ2MkhUMHFRaThRbkxiWGFoZSs2ajRycndDZzBzMUZMK0pySjhKTXpDZ1REK3NzMVMrQ3N3NVkzUlMwNDdHNGI5VlgxcEFRSU5ST296aFNITFI4SXNIQWdNdnhPOFozT1hxUWttK0c3VEJGMkFuVW10V2VhQTBjQWNlZHRzWlBsSUdMRndJT3hmd1JDNVZyU1phbXNzN1BRNjY2VFhzSjAwR21odlhhWUdaUGxJbUkwREoraWJ5N0R4bGZxdHQ4eHFsODNjdmxGV01pRTNpMTA3UndNVEJiaEtJc3RId29pVkEvOGMvQkwrcWl2VE12V2NnNUhleVRFVnZsZXAxNFVHNmxXVlFpRExSOEtJblFQL2RjbjJyMW1VOHNFdG9mRjQ0SCs5by95KzJYSjlqQUFBQUFCSlJVNUVya0pnZ2c9PSIKfQo="/>
    </extobj>
    <extobj name="334E55B0-647D-440b-865C-3EC943EB4CBC-85">
      <extobjdata type="334E55B0-647D-440b-865C-3EC943EB4CBC" data="ewogICAiSW1nU2V0dGluZ0pzb24iIDogIntcImRwaVwiOlwiNjAwXCIsXCJmb3JtYXRcIjpcIlBOR1wiLFwidHJhbnNwYXJlbnRcIjp0cnVlLFwiYXV0b1wiOnRydWV9IiwKICAgIkxhdGV4IiA6ICJYR0psWjJsdWUyRnNhV2R1S24wS0lHWmZhbDV6S0Z4aGJIQm9ZVjlxS1QwbVhITjFiVjk3YXp4cWZXTmZlMnByZldkYlEyOTJLQ2hjWVd4d2FHRmZhaWxlVkhoZmFpd29YR0ZzY0doaFgydGVlM01yTVgwcFhsUjRYMnNwWFNBZ1hGd0tLeVpjYzNWdFgzdHJQbXA5WTE5N2FtdDlaMXREYjNZb0tGeGhiSEJvWVY5cUtWNVVlRjlxTENoY1lXeHdhR0ZmYTE1ektWNVVlRjlyS1YwS1hHVnVaSHRoYkdsbmJpcDkiLAogICAiTGF0ZXhJbWdCYXNlNjQiIDogImlWQk9SdzBLR2dvQUFBQU5TVWhFVWdBQUJpUUFBQUduQkFNQUFBREZ5Q0lxQUFBQU1GQk1WRVgvLy84QUFBQUFBQUFBQUFBQUFBQUFBQUFBQUFBQUFBQUFBQUFBQUFBQUFBQUFBQUFBQUFBQUFBQUFBQUFBQUFBdjNhQjdBQUFBRDNSU1RsTUFFR2E3M1hidmlhc3lWTTFFbVNJN3dxeFFBQUFBQ1hCSVdYTUFBQTdFQUFBT3hBR1ZLdzRiQUFBZ0FFbEVRVlI0QWUyOWZaQmtTWFVmZXFzL3AzdDZ1aHNEeStvQjZwWlhLSVEvMUlPMFlPUkZWQU9yRVpLd3FnbGJrZ25pVVdNV0ZxRUZxbTJlSUd6RlVvMEV2SkF3VkVlSVFNOGlyR3BpQ2FTd0EvZmd3Q3VKRDFYcElmTWNDTndqRXlHRlFpR3Fub3dBd2NNOWFGdTlzenNzK1g3NWVUUFB6WHNyYjFYWDBGMmQ5NCs2ZVRKUG5qejV1M2t5VDM3Y1cwbHlWcTdsQml0NzdaNlZ1a1U5SXdKRElMQlUxaUFZMnhtaW1KZ2xJbkJXRUZnc2J4TGZQQ3QxaTNwR0JJWkFZS0c4U2Z6dEVNWEVMQkdCTTROQVU5ckVUbzdDbGUvK1g1OTkxb04zMjRaem5NTWFveU1DRTRIQVJkbmEvNmE0TXBYZmVITTZEOThyNWoxbnFiTi9rYm4relNtRzRPbmZLbEx1ZjgvVTVVLzNpdmduTXEyaW1ucC9VTzBxSDZtcHNlTGFJTlp6bFY2M1IxQVpQanE5QUN6Vml2emUyV3hkMk9icHJjeTROTnVYTUFUVXZQTFBKT3RqNDFMbFRNcEZSM0hmOC8vMEYzNjJ4OWpOdDc3MXJROCtqN0ZIVG0xRkZxdXN5Q1JtR0R2K29mZTg5YWNmeElQK1AxR1pMNkMvdkh4cUt6TTJ4UzdKZHY1RVNBRy9Eb2p3NUVOWXp3c1AxaWUrS09xNnd0aDFFZmdBZS9SVVZINysxVVNOeXYvM0QvSDhpa3lpelo3b2kweU15ZmF3MEdIYlJNcDVJR3ZTSnZaQzZqb3JiR0kxaFBXYzhGeGlyNWMxYlRQV2xhSGFnSW5aYlVKbTdoWXBxTVhZVWF2UUpIckh1eUlQN0Z4Tk9XYllPcEZ5SHNoRGFSTGZEcXJyUEdjK2p4MUhIanB6ckMrVDZvd3BubnJoRERaUDBJbkhyOUFwemJ0ZTg4N2RkcUZKTkZRandKemlodFJuVnR2NWlhdDNtZ1ZPU1pPZ2ZVcU95czhFOTlXY3RQTVlmYUNIaEtxWlF1eUg5UzdqUml0akVyekFRcE5ZMGtQQ3RKbENMR3FMSDdlMnAwcytCbFIrQmZiOW4ySHM4ZE9sLzNkVW05WTFWWHpxcFIrb0h2WTdxbGVTbERlSkM3cGJYR0ZzUzJxL3BJZSs3M0JsYm5QeFdHZmdWK0J3WCtrd2pkeHQxdk5VRnNmMnBGcHd2L1ZLM1A3bXFkQzB2RW1zNkw2dXpkaXVyTU1pOWI1T1JkWEdyb1E2MUhHOEdsYlNCWU5YR1A5RWM1a21rN3JmeWNibFUxSGw4aVpoYkxsdTVrVlRwM2RCZWF3Z0F3RitoVDdKSnRzWnF6cG5TZmkwWHROTTNlK2tlZjFVMUtDOFNWUzNsT0xwdkdnK2FISCtWTlQzUkpYQTQrU1hmcnFEWkY5Z1l6d00rNHpQOFd1UUNxY21mVTFEa2JyZlNXLzlWS2hYMmlRcWJGVXBucmFGUzNyMVlQZ3FpUWZhSFM3L2g4cm1XNmFiTWNPVm0raERIYnVCK2F0ajNJdHFDK3ZzQjJwU2xvMUNUT25COHI2ODd2RHM3eWdTZW12NHFsMkhaVFJpOFdYRDVoOXNFcVQ5TE9vOVdHdGVOQjA0dzdTVmRDRmFGZzkwdUVXNFM4ZDlXM0JJdUhZNWhHc3d6NEZRbS8yTHdaeUNZMmFNaDJIUnRIRDFBelVweVVZaHBuU0F1Qm5YdWY0amJRZDE0MzRucnd3UUU4elNlMU1JNitLN0d3LzhXOEk0MkNRU3QvMHMvWjZTWU0yTFpxOFJxUUdrQzFHWVNmZ3FrQ1F0dldJUlVLcGllY3F0MVhEbUFrNnhBUmQrVW1OWnIxOFhpQncycWMwdFlsd21RU0dtZElEU2xkcEh2VnlwKysxTkhqYnlnaGw3aWlUTXM2UG4zODErM21VSk1JbWM5bVBOaTF5UllaUUxVWkJKZUN1UVRMTnVXSWtXMTNMalJSWTFRckFqR21Kd1MyOXVqbEJXY2RhMmNXaUwrWVpKcFJCVE9ram1sNCs4M1ZEcWZnZEpDV1dxaGpndWxkb1QwT2ticEFFRm1FUk8rN0htUmFGNk9ud1ppSlpaeG5INk8zY2ZQZGNBNmE5QTBobG1JdFAyUHg5SHdSRGlVSnBFUnZHY3ZIUGxCN1FjU1pub1BKUDQycHV2c0FlZXV5djU1NjlsOG9WRVVJZ3BIU0lqV1dDK2JzaHl2NE9rQkRKZERPcWxuaUkzUjBoSEZXQVNpYi85dE5ONVVhQ2VMbHNHb3F4SndEZTdraDZQOUZmZ1F1anVzVlA2SWh1dWNUaENRS2hYc0VQM1pXYjFSSXpLR1ozMm04VGluMGliUFZvWEpmUTJoeW1JUWt6cFFKbjd2cDFLeS8wT0ZCUEUxZ3BheUdpSnRjTGxxdHVqaFppRXYvM1UwM2xSa0pZWkpncFIxaVNxc1BXLzA5aFJPZjBWYUxyVHRrd3BPUkhORTJxY1BkbmtydWNVUTZQSHQwcnFOWWx2Y08zdWU4OHYxOWh4RjZyTXEyUFlWS3NCTklXWTBnT3k2K1I1MzdiTWlPNjNsazN1ODBGN1JVdHNrK2U3dzJ5ZlN5a2hKcEY0MjgvSTh5SUtVY1lrcHJtdS8xRWZtUEJYWUduSXRmNFpmUmhGd2pEMHJ6clVvWGYwaDVZemNrYWZTZndhRE9LTmZ3RFJsWWZFT2Y0TmZZcWlWR2tVWWtvSEMvTzltRGFxKyswdi9DQm9ZblZCMnVpK1ByMnFaQVdaaExmOWpENHZJaEJsVEtJSGxiR21vL3B6ZndYdUNISWFzOEF0azY0aHl4RVdJOWNGeHJiVUU2WUU1L0tZQkxlSUZ5Z0pmNGdCQWw3ZWFyaEF3MGtocHJSaEhCUTQ5S3dDdFVkMHY3MWxWaHBCODhzNTZUMjN5ZGdaWkJLKzluTUM4eUlDRVRVSmxMQ1hZT1ZmZVViK0NuUjhEcW9YSnhKWkQvWC9TVDVLYnFEZDRUcVpxUWtWWG9MT21nUmZJWDZ2a2RDNkNTeUhxak9GbU5LbWlFR0JXZW1vT0d6MVVkMXZSNW9pTG9ZOWpqVjU3bURwZjdneWdrd2k4YlNmRTVnWEVZaW9TZUFiR0t0SmxlbjV0YmNDVTlsVktyZCt1ZFRjVU5QeXJEZ2M1dU5YMEhRdW0vdmtZakltc1ZSajdQZFMrUmZZSy9SYmtHbGtTSWhDVE9rUUdZcW5rVVZwWlBmYlYveEcyUDRNbkxiL3Nwdk5IMllTbnZaekV2TWlGeUpxRW0zZXFlRzVxaFZtYndYV3lLQ1hyV0Jlek5RSmVVNzZVRWMzcjZEYkZKOHhpU2J4Ykd2SHc3MndRU0dtZEluNmJXUTlKNkprQ1dINXJCWDFBblEraDB3UjN4MzZWRmNTOGxWZzBiMmxQK2ttWHB1ZVpQTzBIN1RRclVGbERrcDNJYUltMGVJMWF6RTVCMG9TcHdKYWNtc283MWprcmczcmN1bXkxYjB0RVF3OTFFRnlueGhKVGVMSmVHSFk2UUs1bnZxc1habFNLY1NVTGlGckp1UFFuSUQ3blMwLzlIaWxYRUUvM2hZUzFEcUpmSmo2TjEzTnpKaEVrbTAvUU5oQlBLdlo0QmdYSW1vU29sTjdpckY0cHdKSzlvSkpIVndZNWRnZmF2bUZTa2tTZUpEOFN0SExzdHlPR0dJU3l4aGUzUk1VL0lzaW0rVTFvUkJUdW96RXhjeDdoU2ZnZm1jVm9QUGxMSWVLYWZJSHg0NzZuSno2MkwzcXFqRWR1dmVUaXRIM29tbTIvZFJQWUY3a1FrUk1BdC9tNWxzb24xM1Zhalc1L3FvQ0ttNTZxSDVQWnA1aFY3WGswZTRkb2Rmb1krWm9XaENUZUw5WnFkTmkrZHJZZFUyRTN5bkVsQTZYQk00YVBmZDRFdTUzUm9OcXFPc3cxUkNQamd6d1lYT0pKTnQrVG1SZTVFQkVUQUlMSmplYzJub3FFTndmT0lJa01VdTlRdzlQVU5RZDBpVEdkMVlqU0F2WEpPQ1FaSGFyT253RnIvUkZJYVowS1lGMTJuSE1uWUQ3VFRVb01ZNHRpYytUa2tsL29FbGsyMC9qSkZxVUF4RXhDY3dkTHJ1MXpWYWdPb0x6Vm1HMHkzSkxDNmJVWDAwTXRjQVpYTWhBUnRja0RobkxUSlhxTExUM3RBdWpFRlBhNWgwWVhxTWpjL3NFM0c5YXF0amhwWkY1OVBKZCtGQ2ZteGhvRXBuMmN6THpJZ2NpWWhJcm5tOWZrQXBVaGx0b1Z3aTBodWswWGZRazFXUGkydkdsM2JZNHh5VDRmeVFSZHlEQnRnUjU5aUc2VVlncEhTSWo1YmxBSnhQMUUzQy9VL0V5dEZadXl2UStxa0tnU1dEbFo4OHArbVRtUlE1RXhDVFEwYmxGaXZLZENzeU90QjF3a0ZuL2NHb1lUb2kxTU1hQ2RrekRwWmJrZEV6aUtiRFJMaFd3b3M4QjBJUWlta0pNNmFLODJiUWxPblpWYVVRMlQrbVlldGlPMDBKSExqOVVoalVKMm40d0w3cFdXdGxNQmdjaVloSWJ6aWtKYndWbWh0Nm80NXFzakpUYnFzdXBPTlRobUVUVnQzYzRONHpSVW9ncGJjRVFFblNlS1RJMFJ1clUvQ1hXd2picUR2VnFaWXU0dktHakJHMC9tQmR0K3pVcUZXdERSRXlpNTFpdnR3THRrY3h5K3NRZUI2eVhYNXVscW43Q3pMWko4SFhoYkljMVZHdW1FRk82WkMycWJxdEJaNkkyWWt2S0tXQmZDQng0V25yUWJHSDd5NzVDVFlLMkg3ZzFYVnZPa0dFYkltSVM3cGZBdkJYb3VRQ1gxR0ZxcEptSVhaZzYxRUdndFRuR0g3Wk5vZzJUMk0wVWVaSE9iVE1jbmdnS01hVTlXWXFpTnR4K0E5OFF2VkhFUGt6YXBjQ2VycVlIelFaWkt3dzFDZHArMERFT295L05ZME5FVE1JOWtlT3R3R2htaVM0cTIyNm9nbUYwRFcwUTExNFk5MWk0YkpPQU9wN1hRYWIxT1lBeTVWT0lLVjFHRm5nUG1kUCswSmRrUjdPU0lpbjdTdURBVTFPN05MTVVGcTlKSEdRWFdHbjdhUVVPVDFSaFF0c1F1U2FCSlMxN3Z1cXJBRlkvaWJoeVpJMnVrcGZMYm5HM2hVVmtGM2tzbG5FSExaUGdmcFA3b3Bnb2ZIcUljL1FVWWtxWHJkV00yN0pPeVAxMnREZ0lISGg2UHk2enRlblhHcjBtVWZkME1xVDluTkM4eUliSU5RbU1xWGFINHF2QS9JaG0yYUliSHc2MFpRamVDSEZsdGdMS3lCaVIxeklKT0xXK2ZlcUxZZE5PUnc4S01hVWQ1Z0RpZ252d1pYOE1JMnN6Y09CcHl4MjZSZjAvRjBiN2pFbFVudlRYL3c4Zy9kWGZmTktxWWVJQnQvM2d3TkhqVHZLUWhBMlJheEk0a21PN21iNEtYUFI1alpWL2Z1WDRwZDhUcE02R1UwSlFsanltS2lERHRaMlhYaFRQTlg3SnE0bzR2R2xmZWZqNHVWYUNaUkl0YU5LM2tsU1Fma1hxcWU5b3ZPYVgwb2Y4VU9QbnVvcHo5b3F1Q0lXWTBpSkRDY2pSMGFreWt1UkpmLzBSS1BxRHYva2tFMk1Gdm5MMzBROEs4aXUxbzErMTRnY0hPNzZuUU9yS3BVeXhUK0ozcVhxcnp5bnJ5cGpFQVgrMDRuSy82MmkxbjhwMy8wWVA1OXllL2YrbWVGb1NTMVhHaGlnMWlmbUdVaUh0ZUgwVldQR1k1V0tWZjhMQWVuWEcwb3dHMjg0NFJGTkwwZXBReHpETEoxTlM0eGVXS2k5SlBzM1kvZndMUkV1N01tTnFFbnhOMkhjSWNjNmQvaitFODJJTmRyT3Z5djBBT3pLK1FkV0VLTVNVNXBuTFFBNTNXT21yRDlYeko1MXRSM2doVUI2UG1HZkhKYzlKK0FZZVVsZFo1VDlrdDU1L0R6dGVsMVQ2NnpHSisxOXo3eWZ1dlhLLzYvVWxhZnRSajUvWHhYUFl1RnhsVW9pU0pEVUorNkN1VnRWVGdZTnNrMTVzc05mMms2ZXlJTGQ1eFptdDZJS0d1c1BINWhkMVN3Tms0ZVRXaTFlVGhiZVVYTUQ3T2p2YVM1N0cxcGNicXZXbkpzSFh2M3kydWZoeVc1MFBzK05YSlpXNmZzcEwrT2U0RFRQaE5LTU1oWmpTa0ZnSzhzUThtZVhHOGIwLytZbFBvS1UxeUw0QVpFNnhGL2NyUGU3WFZsKzlDdXUvYm10ZUhNYVRVRWFYOHVtNjJwTlRwUDc2UFkwSC9sR0cyZi8vRXFtd05KUzJueTh6Mk13blB2R3hlKzkzVjlRRWI5bktHSWhzazFoNjhDLytBcVAvaitEUGhGOWhOTWhXb0pseGZKYXI4dE50WHpmZG5NbnVDY3dFY1hreWVxS2EzQ0l5cDdJOGpDUnFvY1BrQjJwNzlzeUpNR1ZKaks3YmlHMC9qZ21xZktpcFNheEJqODFzRmpmbWY3TGpQY1RnRFBtT1NHakREMTVSWFF6ZmpkOFNzUW1GbU5LUVVBcHl2QklteTVQaTgzNTd2UEhPNHZHSVB6UDUrOW11THk4ai93cEo2cG9wTGwzWFRsRFo0U1lSMkg3S1ZzYUNLQjBsZUZYZ3dHVU4yRVdpbW5ueUcreVJWYzZEVWZtNjRMMjRJMjcrbnd2REhQcnhpNUl2T0EzeGlwaFp5YmhVYW01ZWxlUEEwdkcraGlrMWlUcGE5SGFPbWpvYUp2VlJFYjVEN2VFMjFoTWNkNVlqRGpjSkNWOUNJYVowZ3FHbERPU1lrbDdWT3VUZjU0LzdQTEhCOXByWGtnU3pTbkpXTlQ5bmdvOC8wa0VIZFgyT3lLSHJtdnh1a1lCd2t3aHJQNlVyWTBIa21nUWViS0hpU0d6UUZTUDBFRHN5MDc2YVpyUUJhZTRGckhQVHlpWndCNTVmdStVeVFnWForTDdhOE0ySTg0Uk5hNGU1aWlJbFUyb1NOY1QxODNLcStLWWVJTkZlOWhCMzZTWitWbFFYZ1RpTkxJV1kwcnhUM2tGV1hFR1FKNzNNeUM1ek83OGI4aFBIUGZianZDS3dlcTVkNERXWG1VZVp1bUpOYUk5TFdTanVmVEp6aWJ5U3c5cFA2Y3BZRUxrbTBjcFllMFl6M1p4TVFzOWdoOW5JS285dWJwdkViQUJMcC8xczdIZUo3L3I3ZnY1N2xqbU53WVBqMTJZYUV4S3FxZzZRSDEzZEM4a2dlYXA2Rm5SZ0ZpQ01TV0I2TmhBNlBNekxxclNHNkxiYjN3UjVxRUJEdTlYSkZHSktnMVUzMXlESWs3cHZ4NFJVZkZuTnErcnMrQWtrVlV1TkVpdHEyRE15VWRjZFJkVGs1SGUrZU5BSk5nbC8rekVGeTBENXlsZ1F1U1pSTTFpVE1neUpqbm5MRUR4ZzdZVkNXNUZXNnpvY0xvRmVJNXRzcjRTZ2NUbVhXNXdyRE1qelN6Y1FOekdQZ29zaW15YjNWZmJ5dURMeEdDUmtOdmc2MnFrd0pvRitXOGRsTXVvSWE2TzFKU2JZMVcwa3diNGtBK1R2aUJDRm1OS2xJVWVYNzV2NXkyTDE3MFhWWkRma2ptUER2MXFndWNuOVVDOFk2SGlycm1veFlhWlloY3ovWG10SjlPNXRQNVNwZkdVc2lCeVR3SkZkZHhHWUZvWGxSMnRxTGxLYmFhK1BaM2NWY1F1RmJ3aWdQMTBYR2UwZnRYYUVkcFc5VkR1MDJkTndUZkt2cHpHRFF6MjlSbldJelAzQi9JcWpicGhoaU9yNUdwUGcxbFg4elBucjR0L1doYUVyQms1aVRJVTJNaGJnY3hQSlFqd3k1Rmk0Sk1zK3NrVG5kK09xSkZGTmpuaFZHNmpEbEVjY2tBTFFRNWk2SHNvS3RxL21aUmJ4ODNLOW81QkhKSHJiRDgxV3ZqSVdSSTVKQVB3Qnp4VXJkVzRuanl3cDNBMzJPSlFyL3NjdzJJMTg4azQxM29VbTViK091ZzRqSVhpcnhtWHdKOGsrRWpYZ1d1STZ5SEYybHAvMTREMzM3a29lODR0SG9ic0xtTVFOR1c5TVlnMUtxRGlUZ3dSUTJycU8ydWZ6SHpHVndOeE1iMmMwVlRxRm1OS2xJWWR6VnV5MWNMWDRWSjlmUGZtQXYwUmRJWm1hODd0QjJvMWQxems1RkRldjUrUXRHZTF2UDBSSWJtWCs4bWUvOERGMXBzVE5Za0hrbUFRNk11N2VGbDJ3ZjZleEhESjIxZkJYQlk1enhXWlZxdnN4b25NQ2FDNzhvdXNkT2R3aXVtMU92YTI1eDFkTUp0U0oxQkpKOEpZME5oZ1Nya2xtWXhJUXF1T01HRGVBaVVzNmVvSjlLeEU0b1gwckEwVmZMcEdsRUZPNlBPUXJnMTNMUmExY1ZUbHluKzI3K2hkU1RYZkZGczFXaStPclVXSXhvOUV0bEJDZUdOQitjaXNEeFhLZXVRV1JZeEtZRjF3ZG9CdDZ5TDdOMHJINnZxUXBrRGh3WkV5WmN3b3EyNkMyWTBzZkhHN3hTbWJtbjBYNWFyTFhBc3NVTys1YW5OLzdPa1U4K1Fva1dna2lXRThmeFlvWjZJeEpiQXpVQVhhVURxZHRMcXg5QTRMVEVRZHJUN0pNQ2pHbE82VWhYMkhGeXowb2QxcVBJMmJwUUNxamZ3MDRPc0s1OTVnelRqdDFoVVZmaFRlWTJvaVRzendSMEg1eUsxTzV1NUV6bWxzUU9TYUJudkR5QUIxaE5hc1dDem81cTY1b05uMjRvVnNXUTFJbll5cTJVcS9aNlNPR1N4L3F3TGhpTkg0R3REVVhoc2l1SnRheWJRaFk2dVFERXpRbTBXTjJPOVZpN0RzeVhUWDBQZ2U2ZmgwMDNJb2RGYTJQUXhHSStXeDZSTWl0NTIxVUlJRVYxYWJSajJyLzBPYXd3YkhqVmJobFJsQVI0ZFFWV1NIYi9MK3dKM2U1cUlEMlUxQVp6Tmk4emMrQ3lER0pGZFA5NVdwSm5nK015RUlRVDdxTEl5TDJBNFN2bkhhT1FtcnBOZE5jWFhnQ1gvM0VGWDZvQTIzUTB0aVNqWVIxVGE1bG5HODhXT09kTmMwWVlreWlDaDEyZFc3dnZXWXYxVzF3RUQ3ZEIrT0JHYk9TaTJyaGpFQk1UV0lJeUZkUzNiMjZJZkxTdGt6QmdvN1A3N1hCOFlnZ0p1SFVWVW84MUY2bkozZTVxSUQyVTFBWnM0aEJDclVnY2t5aW5UNGZrc09ROEF6dEZvOW5hdzJaNHZsZTRzdmE2ZVV3OEdpNUpwOHlqQmlxb3pIaXVoWXFwcDdPQ2R3c0s1WkxlSkJwRjJnVHBsNGRNNFk0Sm1IajRvb0d4U2M5ZlJQYk5NKzFaY3dybVZOOUI0R1lPK08yNkNFZ24wc0hScU5DVHNCeTVHd09HeHc3WG9XcnppamgxbFhPbG5yWFBkbUdpaXJSZmp5VmdUWmRYN0VXUkk1SkFPMitqOStLZzV0b1VUZzlnKzdPWEFlOG96MjBiQVFwUGJyMFg2SktSbkJCQUEyR1g3NnV6WnVya1djK2w1aWU1Mkt6TWJOOHRHOFZrVzVCR0pQb1FBVnZjVG9TZmJzWlpjUVNwN0poeTlMMGNFOGc1c2RXdEJSK0h3Snk2M25ia254aDZLazBjMUp0Y0p3RVNYUWN2Tnk2b2hIK0RWeUh2aWZiVUZFbDJvK25NcGpaZUV1MUlISk1vcGZEYndseG53K2Z3VytucVczdUhMVGMvbURwZzJtNkNOVWMrRWhpZVZMdDhxWE51VmdFZDdTMi9DenBWeitUVHFaZHROSnBHWjZ4TmtCakVtaW5ab1ppUy85UG1qaE03UWhSRFQxcHMvMFV2U3poUWl3K1ZhMmw0RDRNNUdnYWxvVEM0SnJ6UUZOV0M1dzAwb1JjazNEcktsYXZMNWdoMXVRWk5sQ2kvWGdxYzlHTThHNzVGa1NPU2FRZWdjdHZVZTd6Z29kdHU5QnQ0TGt3cUQ4b1llVld1Zm5CQStpUXpsSHorV1FLZW9sQkNvSXgyeTZRN2JLU0RSRTNWTkNZUk1jWkJGUXF6cFdhbGxDM0YvOTRzNVlkQitZTlZ6VjNmVWVHWElpcFNRd0R1ZFVGNnNMeTd2czVqa1VldjR4M1RjS3BLNS90UFpxMFhkZWhXRnB4YW9uMjQ2bk1TbWFXS0V1eklISk13aHJGODlSeUhWdllsdDA1dHRHVXpBSllub1NHN1dybE1aV0k1NDA4eC9ROVVvakdIZzVFWlIxT3hNQW5sQmVhN0RVVk5DYlI4cjlBZE5Fc0xkU3N0aS8ra2xWS1c5RzJBWUZWR1VYbkRvUW1GUWlDZk01MjJwVHFPYmRlK0lCaVNYRG5FazVkcFVtSXN5dFdoaEdDSmRxUHB6TFpXYUpVeFlMSU5nbDBYdVlSR3AzSmdyUzdITExtdG9SRG1NVEdwc25xRDVTb2tsOEFqZTB3NXYxM1o4b25hS2g0MDV0Z1I4TEtWbTFhdkJCZ2hrTTA0MjJWYWt3QzRPdE5hRHVqV1dmQlFvY1paY1JtaEJxcTlxMVJWcGZwUWl4T2tWbmFyTGtsQlVGdVBXOWJPMSs0RnQ2N1dObWRGU2UzcnR6VGUzVEtta2RaMllZS2xtZy9uc28wbllXQVZBRUxJdHNrNE5nK2xqTEpFTWJwcmgzblBxKzJ1NktKNS9NMmw5M09xc0pwSCt0SkhDWUtwUjczUXpNZStNeWVaczRlLzhmYWhYSEhJYUtyY2hpVHFQc0hxdDZPWW5Tbk1GaSt1aVVUcXVrb3U2aHR5b1dZbXNRd2tGdUw3a3FmdkJ1YXM5Nnp5MlB4eFRzbTRkWlZtTVNobm56NU1wZU1DMjgvdnNwVWMzd1VDeUxiSkN3bjJhaEpGNlRkcmRUOWRLYkpjNkJ4L3VMQVB0anVMazB4b3dUZ3k0VWpEbzB6WnA4cFBIUFdtVHN2cWhIejVTamRueWZHSkNEVzlpQ1Z4SXF4SGZRMkpwd2dtOTRic1Z6VkMzcUVkaUVXWTBvL1ZYRVl5RmU4UTFncU13M1owLzAwZG1ESTJiMTI2eXBNb3JOalJPU2VNakljQXdMaDdjZFhHY3RSZGNxeElMSk5Bczk5MCtFRHNVSm1vekNiYnNwVFQyZWFQSElONzdOdnBxbmVFRXgzSjV1dzRIdFZRc1FWdmk4aEJEVlROejhybU1ZUWpXbXlwTnZXZXF5TWdRZHZlczlPYWgzR0pGQnpNNHFrTXVlTkdmRkpjUm9QSmVSMEV4MnFXU3BiMFp0WkxzVENhZXM2ZVcra1ZCRGtZQnJZVVNtUk1FZXRobFhJd0dEVDdwVGN1aVo0NE1lcDM4UlhGZ0k2cGZ3Uy9lM0h5KytwREFEZjgvSmFFTmttZ1JGaGgvTFRCV2xZbmlXejV4clJHcXE3U3lVUUdwaG9UenhOR2ZaOUNTNEJHcG5XbWtyTUN4R04vV3oxVExzQU5LYnRXdVVaazhDVTJ3d2RxY3cxTTNyaDZhVE5BbXU4YW1LQjFtTmE0TVpsbGRHRldGUndMNVZKS3JDR2dnZEJIblFTVnBZQTA5OU15d29PNlpmN1JBYTNydHdrTEJ2SVAyVVVXSmkzL2ZqemVpb0R3RmU5ekRrbllRSHZWb2FmTEVqRHpOWlRucWJyMkVHQTB6b3JyN3ovVTFRRHJOMVlBcFFvdnFDVGQxMU9pL09HMmg1RDlqS0t5S1p1alM3TFV4OSs0SS9UR09Wd0xyM2oxcmFLaEVsb2Z3dTZtcFp1VElMM2pOMVVnQXBWamU3bytjMklJUTZoN0FvV1RCczJkUzd6NHBVTHNUaXpzcTZaaE50MkxhWDRLREVRY3B3YTBVNlpsZE1iaExqck1tRnF4ekM0NEpob0s5QzJDM0RxaWxmeUFjMjJ4UXZhcm9DVkVoVDB0aDkvVGs5bDlDenh2OVYreDgxalFXU1BFZ2UreCtybTVCVzA2bGQzbXlPOHJFMmJ2MzU4ajQyVlNFSWYyTFY1WlBoZHdNMS9IWG00N2Z3NGRKMDJOanZCSDY2N0dpdW1XWFpmeDdKVTJTNFdPa2ZQMDZMUjRVaFhSL2d4cG1jM0pzSDlBZFdXMG5LbjFMSVNZbUF5cWU4Q1ExQUVCcGZMaW45SkYwVWdGbTFxTk1pRDNxcVRhbUNtc2lkRGF6ZVVZdERkQVVkSDIvYzEyeTZkdW9MTEdTQnBkV3dwUVdGLysvRm05VlJHelJJL3dGN1N1T2JreVhtckRzMWwxZUh6RWM2ajMzQW9Qdkc0YnVXWlB1NG1UV29BQUt4djhZd2N4QitkWlA3NnAwQW9ZTEpWVkp6Vk4rQVZmOVAzSzRlei9scE1EYmNrQjZaWk54UXZyT09hTHNDWVJGSmw3S3FPMWZlMXRHL0dzWjhuZERUdjJaVlJZZkRSMmt3Ynh3eHRTRWZLTEE0OUJPUkozZGl6MFNFbjBETk5vRzRxNllManplaXNSemgxQmJ0ZGRaRG81cnRlSVdHUkpkcVBwekp5bGpoN3ZKVWN1b2MvTFlqc1VhTGxXeldoaXRiU0JpR1dtT3luQjVQWXR2Zzd6K0VjVjYwWUJPRnB1aEVqVXAxeUpuYm90SytrdmM2THY0aFB3Q3lubFFmcXF6ak9mSE1WQnEwYUJweUJHMHJSdGxYSjFDUWcxNWlVWWt4cU96ckVsMTFTazJnYUJ4V0FiU21lZzAzRDdFQ01XSWNtRllDRWJaTXhTYnlRSnoyanZNWHFCaXVmRTNUTlRIbHFXakVDanB0TlVUUDJTTzNVRlF6RXRRT1VYaG1Ca1NIdEo3OHljcFpZZlR0NlFETXFpNEl0aUd5VHFJV3MxVlh0Tm81ZTdySlZGZmY1WE9BTDdXdTBnOUxlbkpWdGxDQ2NrRXhUTEpMbmFyd3MzMGhzb1JMd0NQc3FvL2hVVUtXenhXZnVteklPWGRzTmxWcTFlcm5VSktDSGl6RnN5bzdBVnk5VmZsNlNEa09iZFJYZDBRRitLUENxaXBRM2gzWXJ3QWZtN1pUWkR6a0VicVk4L2xCVGZMZ1k0NlBhSFZreXgrMEpPTWorK2VkM2laRHB0RDlCU3ZydXJHQWpKcEYzeW9pSXpDTkQyazlCWlRpMFQ4Y0FzVzlzWHhaa1FXU2JCTkhkcjVTekdnT1QzVXpaS3VpeHI2Zmt3WXNRUHFRdGRvNmwzV1hLTzNTb25qYXFJQm11eG5lSVZydDB0Q3FPMDNXVmhEbmVaTDhFUzBNN3Y2eml6RndDYmtIcVhxWW13U2NUZTRwWDNUcTgvdnJxNmJZbXppeHRxbWpNSmRabGNORmFrSElnUnJKRHV4VUlnaHh0MUhvc3FtajNocTZiUXdIaDZ1bGMxSDRGQlVkTXBwd1pQZkxKY1ZXTDdEbk43ZWxHcGt6UE8yV2tjdys0QjdTZi9Nb0FpUjE4YkxITFAwQ3VkMFpsZVJaRWxrbWdpd2pvY052c3NWUnBOSVFiS2ZWK05Jc2RRMVlhdXdqdjAxRmlMVjNOTkt6REI5Q1AwOGRUTE16UnVGSVRyZllPWGlOSTZxdXNoMWdUV09EdkNxT0Y4RHJ3cTZuVjNyZG5pNmxKOEhlQjNEbk4xN21obWVzd2RSZWE3TGl2NG1GejJ6TDRaUXRWQjJJa083UlRnU1FJY2d4TGU2ckF2QnZVNCs0TWhpQmxDdVpjRGdWSHZQVkU1YUhwYUtBZ3hhb3Ixc3NhNmFBb1NzODdaWlNuR29rUGFELzVsUUY0NjhuN2VTdnYyYzFZK0FoN3VpRExKTkQvbWFVVW5aeTlyemhyU0ZYTGltYlpXK1hNODVkRXJubmhIVmcrbXBUVnBqYVNMYUpFVER2dHh3Tnp0U3lOUHlOYmJYTUhlZEg4dFlRTnFIandlbENWNnN0MDNKcHlkbUE1dWlORmttVVM2Q2dkRzVoeXoxMmg4WGVsTFBoZ1A2V2xRdHFPREhldTZ6aStQWnJPeTNtc1M1ZUhIQTIybjByM2hqYWtvZGNicW5MNjIyRG9DM2FRd1FLSGQ3RFdBb09TeHB1YXVhWk5YUkZWZjdRcEJxQUxtcUVaMHNxTXJFd2dvUDNrVndaTnZMOTB6SzMzeWU1S3BnMlJaUktvOTZhcmdXOUJlbHExRGNsNVJ6citMSFRlZ080SUVxYmtrRFQzYmM3aVRBMTV4QWIzNWs3cUtya0N5NHUxTko1VmJsR2pqM2hyaHRoaVY2ZU9lSngxQWN4VlRtN2NaSHE4QUdXWkJQb2Q5Y1ZYa2F0U0ZUMkNDUE1mYkVaZWxzUSt1eVVrQ1VyM1F1TEx4RElka3hBSFlrcGJGUWlFSEo5ZDBLTHo3bEFldzhNeSszNzFQSjlpeHNyVjllMEFBQ0FBU1VSQlZGNEtqbmlIS2RPdFZiVnA4d0xTdWliSkI0NjdhOEtQTWp1UlZkcks4blR5eHdlMG4veks4Rm5paHVtUXJBSnNpQ3lUd09yaWpzWEZQY1Q3T3JiMWkwVDg5NERGaEc1dVQ1TExMYlNCS3NkcTduRVJNOFVUWUNUYk1sMy90a2doT242b2U4a1ZXRjRHT3VrOVdkWlNUVDMzdjhmcHRkUURhN0MzdDdCWTVsNHQwYVR2WkwrbFd6RlB0azBDSHV4eDErVDVHUXJjZ2VyNndhWnNnL1BXbGFQU3RKMHVGMkx1dkk4RytRVmlZa2JKTkZBWFdrM2ZoR2ZCN2JXU0xwWlJjUGhETnU2VkVkQjBPcnAwTS91cmVOb1lOUHFZYys4cFptZSthUVFFQndMYVQzNWxNRXU4VTM1Z21wUm5RMlNaeElveitpR1BkMEVhVGFwdnlkTmJIUGhqbVM3M0lqSGs4eVVLZmNGa0VHMWZEZHBXN01TeVlUeWQzYko1dE1aVG5WdDlLNitPRmhOdGJTeFcraVgyeUc3eTc5bFBZVWE4YWFKdGsrQ3ppWnQ5bVZSNUMvdDl3eVFEcXZOWVVKL0JWNmxvTHJ3Q2R6cURFb0dZVzNGZjhmT2IxalFZOG9ELzNqNWtQd3JKclUzWTZBNENuM0hubnFaSUpQRngzdllkUlJUcWpyN1FYT2FwZjVyLzZaQnc0TVZhR0dlQWk3Sm5HSWNJQkxTZi9Nb2M0aTl1dG4yRjJoQlpKdEVtN1N0blFkcXQwbEtEL1FwcWZSZmpGb0dYN285V3YyNlc3eERoT0tGY0Z5Q3l5dThuY2tINnQwb0xraG92L1ZOMmE4L09tMDU2K0pyU2p6M2JUaFBoRDdQakdudXh1eDNwbU1ReURQU1JIK0M4ZjFsbFA1SEoveGwyY3pkNVJwVTk0YVRnNjdDcnlWODFQdXBFdWhEemxmMDlLNzBzNUJqTEJzNFJaOW5IaytSRG1Bek5zNXVybFlkb3UwbkJnUjR3NDJONEJNNjF3aDYzYVZGWERnTXNndHZRaTVZN2VoaDBGNmZzVEVIaGtQYVRYeGxZODlHLzhuV2lOa1NXU1lEZjBTcTdJQzJTeWNnRlIrRG9DbU52bEFWdHdBenR4MnQ1NkZMMnJKaHJPZVVNVDlUcHVCWWtpaytFb2ZIUGRSM3VkTklEUThPbEttVHgvTGI0QTdjRHUzMDZKcEVzZEpEdnZ2ZDg0V0dtL3RIRnlvd2dWcHBxalAybzJ5Tk0xZGp4RmNwT0lNYUVkc2NXVlJKeTlQelg3T3plc0RENHR5UHArL2cvaDRtV2JQR2w0UERJVng2OS9KYVZ5SU8yNDhIcEptUDM0dk9HZjhiRC9Pc2tOVE4vMHZzS21WTkdnblhnVDFEN3lhMU1EdzlJYStVVVpVTmttVVRQZFRtekM5SlN5QUc3NmtoYit2UGEwZSsrU2tWVmZ2SCsvMnlucnVsRlBSMDVUVlpUZFB3d2Q0elBicGNiS0VSby9BcVhHWk9lTFJXRFAwRlpmaWhYTkI1MjJxaGRrMGlXL29SRER0RC90U3RjVVI5NW1OMlhTVm42d3BXamYwellLY1NVTGdjNW5QOTFVb0NIL08ySGoyUUR2cXR4bnd5a1RCWTRLcEtheEpJejNRSFQ1ei9HZnZLZGZjWDl0SWNmV0ZkQmpMTGltV1ZQR1dtRzRudFkrOG1yVEkxZC9sclZONW14SWJKTW91TzIxdXlDdEZSMnJveXpzdTh1Ly9KWjdNQkJ2QmdUSzdYdHpGU3RoQ0dDTUs5ZGxVMlk4WjE1c2p2MlBoUXhpU1Q1cTErK3doNTRwNVkwaEI0aUM0V1kwb1Z5TTVDalFhZEdYSmcxTDlFQ1I3SlV5RnlENzFoMzgzSzc4VzNoWW5sT0dibHNlZFJJN1VlWWRvWHUwcUVvQnlMTEpKamJXcHM3NE0zTUJmajZCM1VrODlSSGZNdmV5dU44OVlFYnFRWFMzQ1NzOVZsYnZtNWFhUXI3QmpxUGJGTTkxenZXaWU0aHRveEpHTGFSQWhSaVNoY0t6MEErTzl4WWFoVmlnU05qRnpLamM5UDE3YXpNSkZnWHJjeHp5b2p3NVpBanRSOXAybWpUZTBTNkExRnFFbGdZdUdaelpoZWtaU29zeW1ZckRwdlZlTTFXTTUyeGpobjZQa1AzaTRlV2hJeldYMHZKdWFUMUtXbGJMbFovcklua21FeUNRa3hwVzZGTU9BUDVEQjJwTTFrR1JWamdTTlpGZmR6RDVGeWpmWjlKSVlFVzk3dDlwNHdJWHc0NVV2dFJIVHpkYk9DYlVvK2w1YVVtQVJQYVN1T1RKTHNnclZKYkdTT3pzemxobUprakV3dHkxQXQxK0VzUmNBcDNTMlVvWXJiK1J3Y09KempsNmJUM2RVa21URzB0ejI5TUpvSEJkYzhwbDlKT29rdGtJTWZLK0RXWHBUUmxnU1B6WHZvV2xYSEI3aWxvb2swM01KeDRUeG5aVExuaDBkcVArcXZNRGdka3dSeE1RR0VPUktsSndJUldNNnJvTlhBN3djbHZKMlREV0d2WWRXSXZsWm1JT0RrekJQUzErdXRNY3NtSURkTlBvRXZlUXVhTFloKzMxU1Z5bkcwSkxHOW1JU01aaGlJcHhKUXVFSnFCUE9tRnV2bTVVbE53Rk12Y0Rjb2IybGJGSm9YdmxCRVY2S2RIYXo5cXNhZkQrN3dMdGxVN0VBbVQrT3I5MS9uZzRaa2pPQXZTU3N0THB2WDQxYlppTTA3b21yMTFhekVPRWF6VEVXZ0lHV21XMUFOWGMwbDU0cktSY3NqUW9WUHF1RXlDUWt4cHFwVkZaeUN2cEdkdUxMWlN3UlFjbGExOUxaTy9SenEvRElPTWdNWDZUeG5sOEpQbzBkcVBXbmtRcDE1dHEzWWg0aVlCL3hqVHBVTmZCMTd6RExxdUFLS3pTMmFjMEdZWWNLNFVMeVdWOWlZTkU1bDY0SENOdUlBVnZueThwSHFKVHg5dEthRTlaeXdkbDBsUWlDbGRVTU1NNVBQaFBWaWUyQlFjamNKNmhqV3dzZWFlTXNvSTlFYU0xbjZhY3NJamVyV0RuYlFBRnlKdUVuTllTZWQ3akpzcGt3b3BKNExFaCt0Rm5kQ0tieVFpMGdQSmsxeUJGWWNPZEtPWEhoTk1BbTdadEp4MVlYTlB6U2N4N3BzRGNWQjBYQ2FCcmE1ZEJ3ZEtPNGtPUVNISHN2ZU93MUNleUV4UEtwbkJreTlFV2pQVS9ESnlUeG5sWjdGU1Jtdy93bU5TaHdHcUZzQXVSTndrOW9WSlZNbVVqbXVTV1pBVzZzMEVnMHlkMEhsN2JtcFZ0WHlRcjhDdWxzK1dsOFB5d01Yd29CWWgycHNpQTh4UHJRcTRVNG54bVFTRm1OSjU5ZUE5RzJtYXpaSG5PeFk0c3R4TGRyZWdWYWw1L0c2ZGx0NXpUeG1sTEFXaEVkdVBjbnI1cXRXQ3ZYN3ZRc1JOb29uemFyQWQ5ZFJ0alRLT3FVaGM4cmxZZGpZVHBrN29ZY2crcXNsZEZNQUs3SnVLMHEyMHlpOVlSRTdRcXVpQnJOMDhIeVZxWGNGZk55YUJVTjhTTWJaUmdrSk1hVXNIRXFTUUw3c2JzSVE3aUxUQWtmeUgrc0NTbmYwZ2FCYS9rWGZLeUJhVkd4NnQvY0RYN25MUlRYVCs5dDl3RTRpVVNYd2JKOEZKNzhJelp4eFRIb2xYa3V6RHlqTEsvMHVkMEk3SDdQdzVCOFZXR1hFdDhqUElkNW55MDNtS1ZWSGxjRllhdDh4L0dxSXc2VGhoMUxRWEtzWTNTbVFnSGhyeWk1N1pZREVXbVZRTEhKbldXYy93OEYzZHE1NVlHdFZqdU5UWko1bzJtQjZ0L2FoWklsNlp1WlpVdDlQU0NFVGNKSEJXcjQ5R3NaNHk2VkRHTVpVSk00RmIwTlFKblNMdll1cGl5dC9Mck1DdU9hM1lYNVpWMFo0NkJ2b2w5dExHZGNuZFltcWV0Y0hFSzFsR3h0aEdDYXovcWJKVldaUTJLcEFBaFR6WnNBOG1FK1pBMGdKSDVMaVVPYzRob210WW94bDRZZFBuYStoaDNNb056S1VZUm13L2w5UThjTGwyOUM1YlZ3SVJONG0xbzEzMC9ENVhNT09ZU3QyV2ZTT0twMTdVQ1YwTEdsczlnakpSR0grM01wRTVFYzNObkFRcjJxcm8welVRZDkzL0FzV3h3ZVI3SjA5bTdEbFdwakZPcjdHbjZRN2FsSGJVc0FnS2VjVWQxaXpPOEtBRmpzaTA0Zk9iK0pJbG10R0FTNnpYK0U0WkRjZ25rMGRzUDVYT2pwUXo5Yno3dWpMRWZ5bEUzQ1FXMlE4bnovUnVHRkRIVk12WkQ1dmFpcSsvNkR5NFY5VzZqUlUxWEJCZW9XNjRBd1dZejVNVmNZcGpCcmtNRjluci9nRFFQY1RZejdzODR4c2xFZ294cFYxRkRFVWhudzd2T293TUdpRGdMT1UwL1VYM2JYTXFSZEJ5dlFaai9KNDNlVURraWJVZnB4d0tFVGVKNU1ONHk4RzNpSUR6alplZDNKcVlEWE5RblkvQWNXL3p1aFl3NHYyUW5NY3FFamNUc3VJeVlDaHZ3dis5RjA3d3gwbEJZelFKQ2pHbGlTYWFKSkFuUGR0RDBFd2w3d1NjeGQvUHlWOGZQRk9FTWZETWpPM2t5Q2lLUHJuMjQ1UkNJUklta2R4Vit5ZDloMDBTR2NmVThEU0RPbWx5SEtUdTkwR04wT0JBcVJYWVhrQ3A2THk2aGFYLzFqMVgyR3QrNUlPVVo0d21rVkNJS1UxMWtUU0JYSDl4d2M4Y0Zqc1FIQzFtZm5CRHp6MWxwR1VVM1Urcy9UaUZaQ0NTSnVId3BBUjFUTk9VZWZvcVlwb2tRb3ZpZmZZcTI3VGlGd2NqWm5FWEJiRTdFTG9DaTVVMExLWVdYQi9peHExZjlTcmc4eWExMlQvQW4yQjRrMGFPcEJCVG1oYmdnenpaRCtxNnFDaERsd1NuNlhVMWpEUUVjazhaMlV3NTRaTnJQMDRCTGtSNG5QODNkNXp5cnN5Q2RNcFl4M2NIQ3E1OXZocU85MlM3RmsvN0JNWndLUTRyUUlObmNxcmtqZUpUeStnQzEvazBPV0JWeXFxS0RyYmhUREhXMStUSjNpbkVsQ2FsK1NCZkdNMVZMUXZPTE1leThOcVhxd2FaVTBhRm1WVGl5YlVmdXpRWEl2aEZ1QXBNSXJNZ25jcGFMRzZVSGI2UVA4TnNJNmljd0VSUGxvLzE1ZUtlUDFVVGcwUnhxOENBczhVL1RUVGNMS2N0RU94YjVaMWdrRUpNYVZLVUIvSmtiYlQxak5MZzdMdkxaRVJEa0htbmpMS2NtWmlUYXorT2FCZWlnU1pCRjZSdFdkL28yeFFOQzB0ck9wUHp5bnNwMDdBMFZtQzNRL01PR2xCV2VDYy96d0xtRzc0U3gyb1NDWVdZMHE1R0hzaVRPL3N1VDBtcU5EakxYeHhRUXQ0cG93SFplUExKdFIrbk1CZWlnU1pCRjZRZFdZVkVCMzN2MUxBTnJWQ3krRGhac0lmOFBwd2ZLQlIza1E5bkc0N3RGdktmM3NReFFIN3k0S2p0cE13cG85TUxLOUdNTEVpVDFDS3llZHl2NkczZ0lyNWgwZzdEVjJEaFl2RW1YM0ROWTZMK1RQOEtkRUd1MDVnMEJzaFBISnk4VTBhbkVVKy9UZ1A4Y0g4bUVUdk5IcW15RnhZd0RKOVVxUVdmZ1Yyc3dTU3M5MEo5aFZiWkQ3RkgrcjZVTXhZM0RzaFBHcHk4VTBabkJ1cmdCV2xQalI2cVBmQTJUL1FKUklXdndBcUxHT1FUTGQ1OS9EdjlFMURyT3k5aURKQ2ZORGg1cDR5KzgrQU4xcURrZ3ZSZ2dTZkgwWEtYZHZNRlA3VWgxb1AyOGpsaXltMUdJT2VVMFczV1lxaml5aTVJRDFYSWNKa3c5aFp2aVNpeGxidUVRZEN2MEExWGFNeDE3aEVvdlNCOSt4RGJDRnFCWGY0SW4wYnd5OTRhdVgxYXhwSW1EWUdWa1Zicng0bEd5Qm5ZNy9xdmZ5N05nZjhPMmp3YXA3SlI5dVFnY1BJTDBpZUZ6WmNaZS8yL3k3cys5eC8rN2s4LytHNDVoZEJHc1hsU0pVYzU1eHFCRTErUVBpazBzUUpiOHNKeGpYaEZCRVpINEtRWHBFZlhTRXJBSktma3RYcFNSVWM1NXh1QmsxNlFQaWswV3lVTmdnVWYvVGdwRGFPY2lNRHRSSUFmMENoM0RYZm8rM2JXS1pZVkVSZ0JnZjF5OWdEdXF5T1VGck5HQkU0N0F2aStROWtyK0JUNWFhOTcxQzhpNEVFQS8veGU5dXA3eE1Tb2lFQkVJQ0lRRVlnSVJBUWlBaEdCaUVCRUlDSVFFWWdJUkFRaUFoR0JpRUJFSUNJUUVZZ0lSQVFpQWhHQmlFQkVJQ0lRRVlnSVJBUWlBaEdCaUVCRUlDSVFFWWdJUkFRaUFoR0JpRUJFSUNJUUVZZ0lSQVFpQWhHQmlFQkVJQ0lRRVlnSVJBUWlBaEdCaUVCRUlDSVFFWWdJUkFRaUFoR0JpRUJFSUNJUUVUZ25DQ3cvNjhGNzd0MDlKNVdOMVl3SURFYmdrSC9JS1pyRVlLQWl4M2xCNE1sWFlCS2xLanQxSlg3eHJ4UmdrZm1zSWJER2JwVlN1YzdpcDVKTEFSYVp6eG9DYXlYL3VMMFI5bmVQWncyR3FHOUVRQ053VUxMWForemJPbXU4UndRbUVZRW11MUdxV2oyMlY0by9Na2NFemhnQ0hYWnRnTWFyVHZyU0J4MHlFaEdCU1VOZzBQOWVML2ZpLy9wTzJqT1A5U2xDQUg5ODNTMUtYMjdGNlhRUlBqRnQ0aERBMzlXNWpwRmJ3NFhxb0ZIRTVZOVVST0NzSXpETmpncXFzQVNMK09PQzlKZ1VFWmc0QkZiWUUvbDFXdXd3OWkvemsyTktSR0FDRVdpengzTnJ0VmhqeDF1NXFURWhJakNSQ05UWk4vUHFOZFZneCt0NWlURStJakNoQ0ZUWkpxL1owanR1YlpNYXpqYlkwWjRiVjNubC9aOHFtb3k3M0pHS0NKeEZCQmk3RHJVWE9rZlBJNmYvbnNiWXJUMVNvL3J4UFhGSmxtQVN5UWxEWUlHSjh4bjExeWJMekprMlBKT3hSN3Frc3RQSDNhUlp2STFCY2tReUluRFdFSmdWMnhMVE4xZlIxcTlaeW44REZyRnIwU0xZZVU2U0hMS3JORHJTRVlFSlF1QUNPMDZTU21jcldXUnlVaUhyOW44eGRyTlBxM25oRWNTc3hZT3dGSmRJVHhRQ2MreG1rbndKTHdWZFlPeXlxZG12TWZaRTMxQTZjUEFpaEE1TG5pWFhtZU05SW5BMkVEakVkSG1oMFUyU1M5WXIySC9FMktPckdmMHJEZTVKN2NkUklvTk1qSmdrQkRiUXdnOWVqeHBWcWkvVDlmcVBqTDB1YXhISlBNYVRKT21WZkwxQ0M0MzNpTURaUUtERnJrNGQ5UjFkdjVleDF6b1JpcGdUYjlQVm5GbTRqeS9HUlFUT01nSU45dllXMXBHczYvc1llN0ZGcHNHcFBZUXI4V0JzaWtnTVRTQUN5NHpWSG5YcTlYN0dmc0tKY0Frc1RIWGRtRWhGQkNZSmdTbDh4ZW5Ibm0zWHFNWCsxaVpwR0xOd0doWHBpTUFFSVlBV2p1dU5mQ2xKWFo5aDdJZDEySE9mS2ZuVko0K0lHQlVST01VSXpMQkhsaC9DSmtTcVl1Vm5HUHRrU3RMUVd2RWdRdGtqSFJFNFl3aUlGbjZudlV1WEpKaGZmenkzR3Z2c3NkeTBtQkFST1BzSXlCYmVjMThqd2lxc2Y4MEo5VzNGYlltei85UmpEUW9Ra0J0dksveFVoM1Y5aUxGWFc2UWRiRmpIUHV6NEdJNElUQVlDTmRIQ0w0bzU4L3U2cGs0NDBlSGRyY01KY3ZjSXVja1JBeEdCaVVBQUcyOWJxTWhGeHMrNHRycHBuWER1ejNQS0tVbXdhR3V0VHFYOE1SUVJtQXdFc1BIR1cvaWNXSEpxMkhYQzZmQW5WdTBJR2NaNTJXeGtqSWtJVEF3QytLNFpyOHNLWDFsZGN1Y1RYL1dlRDU4VDQ4bkUxRDlXSkNKQUVKQWVFMHdDSDY2WkpxdXJlSy91WnNaSk9vemJFZ1RDU0U0V0FtSjRTSkladnRuUTNpUjF3L2NJTXUrYWJzUnRDWUpTSkNjTEFmVjNLL044bEtoMWFkMmUybUMzU0dUY2xxQWdSWHF5RUZCL3QxSnAzRXFtM1FPeG9wN1pMem5GYlluSmFnQ3hOaFNCSHRzV1VWOWlMMjFjcDRtZ3AycnNhTjJLajlzU0ZoZ3hPSWtJUEYydk10MTEvd3U4OVNOZmhZM2JFbDZVWXVSNVFtQ3BZMzhwV1h6aTVqeFZQOVkxSXBCQkFQOHdnYm0zdWdxL3ZLK1o0ajBpTU5rSUxMVFNEWXY5K0JHbnlYN1lzWFpCQ0ZUNHdZN0YyZzUrcS9ZWEFZTXlSNmFJd0lRaXNNKy9HSTV2S25jbnRINnhXaEdCa2doMCtFbU9HZnVOMUpJQ0ludEVZTElRWVB5N2w4MzQvdEJrUGRWWW14RVE2T0RGaXFsNERIWUVCR1BXQ1VPZ2VkeXY2TDN1Q2F0YXJFNUVZQmdFcHRralZmYkNZWExHUEJHQnlVVGdvZG9EYjV2TW1zVmFSU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tRajhCeWc1Vzlkdk9seFpTSXdKbEhZS21zUVRDMmMrWXJIU3NRRWNoSFlMRzhTWHd6WDFwTWlRaWNlUVFXeXB2RTM1NzVTc2NLUkFRS0VHaEttOWpKWWFsODkvLzY3TE1ldk5zMm5PTWMxaGdkRVpnSUJDN0sxdjQzeFpXcC9NYWIwM240WGpIdk9VdWQvWXZNOVc5T0hRUm5Rc25UZ2xwRk5mWCtJSVVxSDZtcHNlTGFJTlp6bFY2M1IxQVpQanAxQUp3SkpVOE5hdnZ5TVc0T1Zxanl6eVRyWTROWnp4RUhPb3I3bnYrbnYvQ3pQY1p1dnZXdGIzM3dlWXc5Y3VxcWZ5YVVQRFdvWFpMdC9Ja1FoWDY5d1psdmhyQ2VGeDZzVDN4UjFIV0ZzZXNpOEFIMjZHbXIvSmxROGhTQmhoNkVYM3NoS3MwS20xZ05ZVDBuUEpmWTYyVk4yNHgxWmFnMllHSjIrNUU1RTByZWZsaHlTendVRnNHK25jdGdKOHh6NW0wNzVweUg1MWhmSWxCblRFRlIvOVpwdytSTUtIbUtRSnVTSm5FclRLVm5ndnRxR091NTREclFRMExWVENIMnczcVgyd2pQbVZEeU51SXhzS2lXdEluQXZ2OHpqRDArVU9UNVlXaGRVM1ZsVE85aEh0dzRiZFUvRTBxZUp0Qm1wRWtFRHZlVkRnc2NVRTVUSGNlbWk1NkRZUWFyVitMMk44ZFcycENDejRTU1E5WnRMTm5Vb1k3ajFURHBGeGpiRGVNOEIxeUxlZzlpbGpFOU9HeGNQbVVWUHhOS25pN002bktZQ0gyU3pYZ1kxankvYWUwdFRUT204V3RlTjhtbkkzQW1sRHdkVUdrdDhEajVwWit1anM2N1gyQmpQQXo3ak0veEs2L29VeGUvcHFGWVlXeExhZGRiUDJWcWprZkpwYlAxcE1vOUUzMm9ZemN3VzNXTWUxRnRZWjM5UUUzS3NuMm82K2FndEp2cW83Njg3c1R1N3lnU2VtdjRxbDJIWlRSaThXVkQ1QitQa3N1dmRsU1JpL2Q5SjI1eWlBUFJEdG0vQ0t6UnpCZ1B3NDdWSkM0ZHUwK1EwZ0gxbjNGUGEveVJ0b082MlpaSVhoa2dKcGlsOTZaZzFwUnhURXJXTHFkRkpNbGttNFRZZ0FzL3FiSE0xbTFzVGpROFZwTm82VVVocFRLbEEycFNxWDNVeTVWdVMzaVRoNDI4WU1hZVFnbUw3MjQ4OEc5VGpqRXArWlJicTJrWkUyNFNTWWVKYTkycWNWR3d1Vm1VT2xKYW05bXdqeVFxazNsYUg3bFFLWlRPWlBCRmZQbklxMkQ0Vk13bk5EZXVHclEwUHMrT25uODMrL2xVeW5pVVhHNjhLQzFDaEE3MTNqMkpud0JTRG9LQmh6cVNaSTcwdGllSVFKNUpmTzNOVjlnRHo5MlZKYzFmRzZyRWp0NXBWcmtwSFNSMGdkRjJ3Yk5aMnhKQlVnS1pMZ2FOeDVYYUV6RFRiMWdHUHlZbDI3UTdtR0NUVUs5ZzYwWDJRUTlzZG55SFlmMG1zZmduY2hnN1doZXE5VFlIYWVoTHYwQU9aMUhhbDhjVHQrL2JxYlMySlR4WmhvNXFCUzFrUEVWdXhkbGo5M2lVWEdTa0w1cGdrMGg2c3NsZEQzeDQ0MXNsOVpyRU43aDI5NzNubDJ2c3VBc041OVV4N0VCbE5WdlRuUmtubE5aOEErN3p2bTBaYTF0aVFQWXl5Zk5tcjZNd1Ywc3NueTlYcmJOVlkxS3lTZnJDU1RZSmRhampPMzk2eVdjU3Z3YURlT01mb0ZWVUhtTDh2WTROZlVDaHNLSFF4Q1d5blVKcHlwOUwxendiT0N2cHRrUnV2dklKQjBFVHF5VzJ5VVhmWVU2VWNHbzhTczZZelJkZUJsOTE2b3Y3SlA0c3kxSGlPMTlEajBsd2kzaUJBdjBQTVVEQXk0UHJYUHE2Zy9qbGxBNFdlT2haQldxbjJ4TEJjZ1l5Vmhwazh1UFBjVUVPVy92bVJBbG5HNCtTeTQ3WlRiWkpvT2NWRi9FVi9jOWduTEZaaytBcnhPODFSYlp1Smdjc2RNNWpjdkZBaDh3QktPMHdGeEd6c2xkMldPcnB0b1FUUHhKeGticnVmbWx6a3EzdHVKTmpVckx1UWovSm8wU0N3M3o4Q3ByTytaL015Y1JtVEdLcHh0anZwYkl2c0ZjdzRUMmxVV0doS2JLZVJ1a3dLWUtya1VWcExOc1NHMkdEOXBvOGlyUDBQNXdxakVmSk9YZUpZcUpOUWgvcTZEcTQzbjRpWXhKTnN1SmZPeDd1aFkwMXB4Tk5Fa3FYcU9wRzFuTWlTcFlRbHM5YUNUUjl6R1AreTI1R3pIaVVuSEk5cDRrMmlhVE5Cd2tXZktnajh3aE9LSUtheEpNWk8zS2VkeHRLNnJOMlpjcHNrUWtJcFV2SW1zazROR1BabGdnOVhpayt4ZldwTHFuQW1KU3NPZTduR1RhSmY5Z25nR1ZKckt6eml5eFVadm5HSEVOTVlobHVrM3VDZ245UlpMTzhFZ3VreTZWMEdZbUxtZmNLeDdJdDRVNE84aFdVbTBySDJ5N0htSlRjZDFiN3pxNUpMSVNzYjNlNFJZeGxMZEY5VnNVVU1ZbjNaMDVlOGJXeDY4VXlmS25UWkdpaHRDOVBibHlObm5zY3k3WkVsWXhydWVvMCtYTmpSMzJYWVR4S3pqaHYzcDlkazFnTTZWZnZFTUM2dnFJTDh1MmdYSlBnTC94ZEpzVjJBait3NDJhalhTNmxYZTRCVkowc3p5ZHpZK2hLd3NleHFZWjRkT1FnODNpVW5IVmVxem03SmpIbG1IYk84MVovTmVHdXN1WHdqaS9hTllsRGxuM1J1ODVDZTA5Ynl5cVpFbFBhNWgwWVhxTjR0c2V3TFRFZDNqc3RpUy8ya25XdzhTaFpZZllJT2VFbW9ROTE3QXhzRWVOa2NFeUMvMGNTNmZzU2JFdllEeVZRbHdyWnk2QjBvQmpGZG9GT0ptQ201U1FFY0srRkRPMWF6dkpkak1JeUppVmI5bVJpMGswaTdDUGkraUdNNmU2WXhGUGdFSFJwUVN2RGZJRnpsdXk0VUpvV1Vrd3YwYkdyU2lPSzh3ZWwxdDB0Z0VGNTNrZXRja3hLSHRqTGJaTnVFcWZpVUlkakVsWGYzdUVjQ3pybTREYWhHYkpSUjJtWGV5REZ5Q1phZzFqY1FBRUJERFZTUms2V2hZNWNrYXRRazBqR28rU0tqZVNrbTRRKzFMR1pBLzV0aWJaTmdxOExYOHVVT2xScmJoTkJsTTZVVWh4UmRYdHdkQ2JmS3M1UVBuVWhjT0E1MUt2TExUb0xISStTMDdiMVQ3eEpxRU1kVDVSL2ZpZVh3emFKTmt4aU55UDZJcDNiWmpnOEVUMjNEV1BldE8zaENvN2FjUDE4ZkVQMFJuRGVRTVpMZHRNcnlOUFNmbVNMUHJmeEtEbGx6OG9tM2lRUzdJdnhhNi9nQ1l3N3lUWUpxSE16Vzk2MFBQaVpUU2lLb1hNU1NoZmw5YVFkdXF0QjZFdXlvNWtuVzVtb2xjQ0JwNmI5eUFaOTFYRThTbUpFVEx1cHlUZUp0ckNJN0NKUG1VYzVJcTlsRXR4dnN0NkswWUtueVNGdkhWOTB4d0t6azB4cEp6R0FtSEZXNS9tMnhFaURqcS9FZzhDQnA2WTJMbWN6UGNXWWxLeFptektUYnhMcVVJZHpqTVgzdU1ZWVo1a0VOaVY4KzlRWHc2YWRqbzd6eERHbnRNTWNRRnh3RDc3c2oyRmtiUVlPUEwwZmwvcTJNeDh3SFpPU0xXdnpkUEpOSXFuS1lXS29McS95ejY4Y3YrUlZBZTNKWmZuS3c4ZlB0V0lzazJoQm1iNlZwSUwwSzFKUGZVZmpOYiswYXZnZWF2eGNWeEd6VjNSRkxoTEhuTklpQTYvQVM3L0hDQ29LWVBKZ2twLzAxeCtCb2ovNG0wOHlNVmJnSzNjZi9hQWd2MUk3K2xVcmZuQ3c0eHQ0U0YyNWxMYmNvVnZVZi8yU1NnNVdjdm5OdFplczgzekwvd2Q3NlI0UEZGMGIxdkIxRGt4Q0hlb1ladmxrQ3VaMGhiRVhGcUhwU2ZzMFkvZnp6NjBzN2NyRTFDVDRtckR2RU9LY080MThDS2Q3R3V4bVg4bitBRHN5RTVDcUNhMlF2VFZLODh5THNnTHAyMHBLb3UrR2d5WktYMzJvSHNwNk50WHhRbUJEK0ZqejdGZ0dmTks4Y2I2Qmg5UlY1SnRpbjhSOXFYcXJUOFdFS3JsUVpUaHd2NFhzVFR3THl5MmlBaVhkdHVaUjU4QWsxS0dPekJqc0I4ZU94VG1iRjY4bUMyL0picTNaWEpudzE5blJYdkkwdHI3Y1VLMC9OUW0rL3VXenpjV1gyMUkrekk1ZmxWVHEycmRmd2ovSGJSanYyb3d5QjlaajVMa3BqYWpGQm50dFAza3FDNXVwR0xibHh2RzlQL21KVDN6aTNpc051Z2lhSkZQc3hmMUtqenNhMVZldkpwLzJ1WUYyWGV3d25vUXl1alJXMTlYZGwvbERkdXY1OTdEajlaUlBoOEtVVERhT2ZpQjVKdTk5cG8rL0I3Ymw5amhhVm5wZjBmTjVSSjBEazBBL0lTNDh4SExYUW9mSkw0YjI2THBIb1J5TTdkdGdhRCtPQ2Fwc0FhbEpyRUdUemNMY1NQeWY3SGdQTjV3aDM4R05TMHFTRmRYKytXNzhsb2hGdFc3SWdQcWxOQ1JVNWFmQnZtNUdGaWNESlhSNU5ONmxlN3p4emtMaUJUNDkrL3ZFTGwxZVF1SDFXaEpqNnRvaEUrbGZ2NmZ4d0QrUzZMbFp3cFM4SkRxQk9vVHlmMmFaNm1STjBaVTZZeUYwSGt4Q0hlcndmSVBDeFlWU2RZM1RKZjd3ZzYrcUhBZVdqakZCbFE4MU5ZazZXdlQyQUVrd0tibDNlNGZhc0dxc0o4bU04cmQ0WGE1TEFWVmlYSlRtWC8xNFpKWHp3aEdTZVM3dXlLeiszeGE3Nmsrd1krZVArNXhzc0wzbXRTVEJpeDdrWUo3TlM4UFQ5dksvU0VSZG55TUN1cTdKNzlKTWhBNVNNbW0raVdlYlk0L1A4MGZYR3dqNkJlc3cxWGt3Q1gyb1k1ZWdPNERFNDVZTjZhc04zNHc0TC9lMGRwaXJhTDJTS1RXSkd1TDZlVGxWZkZOYkl0ckxIdUl1M2NUUGlucG15R3l3aGdBQUlBQkpSRUZVaU5PTEl3MGRVUGtvalU5RDZhNTNuMkdnd2RWR0s4Ni9lbVRZOFhKdWlNYUdWdmJqdkNLd2VxNWQ0RFdYbVVlWnV1S1ZvVDB1WldGUTd4T2s1SlMwMjB2c3FQMXR1SS9BYkljTHo3L3dyRTNpZVRBSi91RDR0V2xxSFJTb3FnNlFIMTNkQzhvaG1LcmFMVDB3aDhDTlNmQlhKYkxldVNzYlQrZXlpbW1JYnJ2OVRaQ0hURTEwZXlaWlc2ek9UbWswVzkxY1oxVHU1clptOXQzckRPMW53TFdzNWxWMWRzejk4MnFwVVdKRkRYdW1ETlIxUnhFMStUclUvS0JCSjBUSjVGRE8xN0QrM2tDdmhrNXEwTkFNenI3VzZseVlCSkRubDI0Z3V1N0ZkN2dvc21seVgyV3ZtTmRLQmY2cVJhTWRxdWRyVElKL3EyYlFNMjh4MDFHMnhBUzd5dHN4N0VzV0F2azdJb1N4YjB0R3lWOUs4KytUWEZNTWVPS0N0OWExYzlEd3ZuZm03M0pkVk9wdnlCM0hobisxd00xanFFTzlZS0JqckxxcXhZUVozK0tEWnVmM0VDV1REb2VNcndTSWxvNDUzYUFGRWd3a1haRUZQK2ZDSlBTaGpuVmQ2NUI3ajZrMUtuVFFhUmRpNVZ4KzFvUDMzTHRyUlloZzNURERFTlh6TlNiQnJXdkFNMGZyTlgwMXVtTCtzZUpWQ0lZMnNxU0s3dkd3ZkxNdW8rUXZwZm1xUWw4eHdGeXVJcmhRL0ZKR1c0OXZLcGZ2dHNIbDRFSTFMK05XMVFZcUlnZjlISkFDMEVPWXVoN0tDcmF2RGhBU291U1VxaWV3NUd0KzZFVlViK2gvWkdEQjhMMnVDejRmSnNGYk5TNkR2NjU5d1IwOWpQUy9lUWZ0ZFhhRVVHb1N3RlpQNDJFU04yUUJ4aVRXb0lTS3l5c2FwYTNydEgwK1B4ZFRDVXhuMVlJdVdycE1oNEpkemNqdmxJYUpwQXViRFZHWmVlN3I1RitIQTBjd1RLdlhaZjZlTFAxTDFCWEtsNDZVRGRJZjJIVkZWNzRIbHViMVFnbThEeDgwekdKYXJTcXVPaVVzM1NtcDNrZkdDMFNmc2EwTFBoOG13VWRRWE42V3JaRWc5N1p4TzliU3Y3cmxQTi83T3NYNTVDc1FTWEpoWmNoOElnQkR3aldaYkV3Q1FuVWN6YWhvVEZ6U3JoenNXOGtjSDFiUXZwV0JKbTIxaklVdWR0Y1dRbWs4L3FzbXZTcWFyaEJsNHFiTVByaUtDbmlQYVZFclYxVlYvMnpmeU9NQkE0NFRxNGttZTB3SCtSM3RVSXNUWFRsdnQ0MHVUeW00QXBSTTlxOUtBUmdlYnZEUTBuK1NkT0o5WkNMTkd1M09oMGtrTGJSRlhCejB3S3NtZXkxd1Q3SGpicG9KZzdHaDFsSzNYelBVVTJ4WFRNOWpUR0pqb0E2d283UnZiM05oYmY1VTB4RUhhMCt5TEVUMWRhbjhUdW1PTmR4Z2FPR043K0FxWjlSWG5mVFprR3htTVpxSDNxZDFGMjJXRGh3T0d4d25RUkk5ZDV4MjZncUx2b3JHbTlxSUp6K1BDbEF5RWJNdndadnBnRHlQVEJSa2RWWG54Q1JLSCtyQXVHS2V6alA2QWpYNWd3RitYWk5yMlVHOGtWck1nUWthaytqQkpFeHVMY1c1STlOVkU3SFBIZlk2dDJPVXVxT2k5WEVveko1WERTY0NoTWE0WWlvZ1hQOCtQUDh0TzBQRE1qNFJIOURhVnI0dEphQ0QxLzZoTGRJR3g0NVg0WllaUVVXRVUxZFlFMlNidis3MTVKWlJBVW9tdXE4NEpDc1FrT0I1WkVMdStUTUp2dnFKSy94UUJ4NnU3NW56WGtvRHpwZUJ1Rk5qWDNpd3hqdHJHcmZLbUVRVk91emEvSmx3elg2S0czemgrTk45TUIyWU1TdTVxS2FLeEFTb1NjQ0RzeXF3ejgxejJiV2h6TnhxSmRVOW81ZUt1TFF0QTFpaG9WWG5DU3NXT0NxSGZTTW1VYlByS2lVZThnWG53aXRBeWVSUGxRUlJhMWRhOXBISmRJNjB1czdXS1BGZDRtK0o1Yy9uMlJzczZyL3JDdVhjNjJpTXVLN2xKR2VpNittY3dFMjdaSng2ekFVemMyVllrcG5DZG93ZjRwakVxaXZQcGZpa3AyK2ltdVpCdFl4NW1ia2pIR1ZIRktFM25CWi93RTNxa2xGTmxOQVQ4MWxUR0IrS3JISEZpdmNFTFVmT1RyWEJzZU5WdU9xTUVtNWQ1V3lwZDkyVHpZa3FvU1NXNlRKenZld2prOUxsRnBBSW55bVRzRTlvb3UwNDE1WURYSVpBZytHWHIydkw4UEtJUnE3NWZEWnRpSjJNaWUxYlJhUmJFTVlrT2xEQlc1eU9STjl1UmhteHhIbE5wbGlXcG4wWGVPSTZsN2dUdW1iTWlhZkNKTmFUUStYMXFHeExIMVFCZlN2UjJxQ24wa3hubG5jTEhEZEJVQjJuQzNIcktoYklscTMrd0pPZlI1VlFFbXZ2bWNsUjlwSEpjczZxU1FDMjNPdHlEb1FxV2xtVFhyWXBaaGJyMU81R21EZURtVCtiMUpaYTQwQUVsTlVHYUV3QzdkVGJFZXNWRWI1SnJTZXdFTkhRMjM2Mm42TG55TVFFRXBlR3M1OHVLK0lrQi9kUld0ZU5udDRBMnFnMzNoTzU1a2ozTUhpalhKTnc2eXBXcnkrWWNld3ZmL1lMSDFQdkVibWlTaWlKTFJ3TFRDa21UKzlhYXExbmFwUkkzcFZyRVVkZEY3a01kU0N5N21UaS9SRlkveGpjWWFIUmQwbDJaTk8yQ1JFM1ZLb3hpWTR6Q0ppOHM2WWwxTzBGWDk2c1pTdkd2T0dxNXE3dnlKQnJBZ2t4Q1V4cTdGbExHMDFoWVZDTlNuVEErOW1xYS8wSzdxNUpPSFhsbTJXUEptMDlqdkdxTTJmRlZvc3RvYVRka2Fqc25rY21VODdxS0tGaEVmZWdEMkNtT1hnano0NmphYm9iUWwvazdjNGRMb2hjZFNMNHlBQUhSVjVvc3RkVTBKaEV5LzhDMFVXejdscXoycjQ0cmlhbHJXamJnTUNxak9KN3NrN3BMazBxMElaSm1BVlVwVlhtTm1jN2JabFVKNklYUHFCWStkeTVoRk5YYVJKNjlUU3AzTjFJZXhSTEFuZWNMTS9TU2NrUW5nbFA5cEdwWEEyMnFmT2ZyVkZDYTgzdkpVMGk2YUM1dnNnV1VCUStOR2NBQ3JpeVo1MjUzZTJxSEdqRzJ5cG9UQUl0U1c5QzIzTE5PZ3VHZWpQS2lKMEcxYkh2cDJJVGJRakZLMDVyYmttb3ovYkdwbDJtSjF5aXRYbThkSTlBR3VXc09MbDE1ZnQyajA1WnJSM0p1a2R4eEpSUUV0MENGWkY5WkVyNHVUUUp0QXA1Wk5oQk9JYzRzSGZNY25pdzVHZ2NIc1dDZnNtNDR4RFJWZEhHSk9yK2dhcTNveGo1V3ZHV0Nvdk5DRFU5cktaajFxSzJxV0tUYUR0cnNIeU84amFqamltQUJFS1cvR1VXbjVkT2hQbEl4eVRjdWdxVFVBZFlSVllVb1hzVVIxUzRrc2xhVmtUMmtTbmhsdldjbjFFQ2pvV2U3am9ZZTRuOUhFL1dZVzViNjdFeUFXV1lOWTVtNnRnWWs0QllqejlXTVkwVjNxOEppem14Mmxxd0Zwd3VhQ2VMN2xhN05FcXlhd3VUK01XYmp2SWVZc1U3aEhrWXVVdG5TL2V4K09LYzNXdTNyc0lrT2p0cHJqeXZQMXhKL2s1QU54VW9RdGxIcGhpczBmbjhtQVNhNkRvQktKK3M1M2l5VG82NnM4ek9rekJVbXpXT2RGc2lNU2F4aGlidmlCQ0VlUE5MaFBpa09FMkhFbks2aVE3VkxKV3Q2TTBzT0duZGxKZi9sN3hOSSs4TkszVU5idzVzV3JRM3VNWUdXbzNLQi9QVGFuZ2w1VVEyYlVOeTY1cGdWRGkyL0NaZUhhK1VjQ1dUWHRvcGFWSFpSeVpUVVBxTzVqazNKb0ZPeWJSV1hmbjhPOURjOUtRKzllRUgvamlOcmtxZXBYZmMwa004ZHVwTTI3WEtNeWFCS2JlZUNxUmlralhUNDZLcFdjMmlvN3N1dEI3VEFqY3VxNXlvMEo0bGhQZmNGazBxc0lhQ2R5M3V5aXZ2LzlTcVJZdGd5Q0ZUbVFlbXYwbHpKeTQ0bVdSRTZKZjdSSnBiVjI0UzdERXIwOFYwdkxWaXcwN0NxZ3cxRzB3WmwzMWtNaDR6R2YwTXo4bjdFcWgzMitvSEZHUUZ0Nlp1alE3UExMdXZZdzAxY2hsb29YUDBQTzB0d1NUMFk4WEFiMXE2TVFuZU0zWWRrWnlvNmxiT3UwWXRTdTZOeUdhTWFjT216bVhlQXNMUXNhNGorZDJsVVlGclZ1cWFaYUE4dW41OER6M2h4UGZ6dEZObTVmUUdJZTY2VEpqYTBRd0VIQjF0MzUxM0haeTY0djF3UUxOdE1hL2s5R0RoU2tMaUUwcmc5MnZCMlVjbVUvQzAxalhQZVJrbGNPZzZiV3k2OHZuM3V0ZUFxbTlBb3pVTkhXMXdEeExxcjRVZnZDVkZvZmVVcm83d1kwelBia3dpM1dtd2lwNUs5d3RnTXFudkFrTlFCQWFYeXlyRGtxa0ZucmpkaEhpYnNtaFNnUlhMcUNCcCtyaWJORFBHR2ZUQ210QURYdnFlVkdqdGhyekRzQjF3ZEt4elg3T2J1Vk5Yc0RrRHBPLzhtQlFWcmlTR3pjZGxub3Iyd1R5UFRIS0F0eXRENStXdHVpVEJINTFrL3ZwSFkrQzU0NWxmejBSZnhQY3VsdFA1TVo3cEtsclh6Vlcwcm11U0dkTnIzVVJnSFNxU2oxQmdGRmVWc2FzcWFHNXJhZCtNWXorNlkwdVNOZU11WWZDNXJ0aW4xVk1HbVViS05JZmVjQ2grSGs5TDRNeWQ1L0FuZjFYbU03OTFZODhtS2lmUUUxWG5pWFZkU1FLT042T3ozdVBVRmV4MjFVRTJVMS9Sa1JXdVpEcmhtZFg5aU9lUlNlRkk2T3RpenNzbzBiSHFyT3RlY0Q5MG0xQjduZk8yTG92eHZjL0R1TVNIVGlxZExlN0ZiNG9ZN3ZqY2tDSHVxRzJyb0dVU2tHdEdHWjFhMjlFaHZ1eVNta1RUTE1paVFXOHBub05OdzF4TGJVN0VPVFNwQUNRWWJhQTVYOGhkeXhoQXp5aHZ5cUNCeXVkVVVYcktVOU9LRVhCb1JrSFAyQ08xVTFja0U5ZXVxakVsa2dLVVRKN1I1Wm5RS1czeU8wTDZUTERua1VrT21JOE00UGVjbUFTY2tFeFROQmg0QXVpWEw2ZlJ5K0wxeXFXalZmRW1XRmNsekhHLzVrc1FDK0dLR1M3cERaVmF0WWJpZEpRQXErNnh0UGhwT3dKZnZkVHhjSVIwR05xc3EraU9Ec0JUSWQyOFE3c1Y0S1BFdGhZTXA0UnZXUjVtRU1scmhXbEc5TjJ2QndYL1ErMk9MT25qOWhRY2NIMysrVjBySnc5T3AwTXNxUFRkV2NGR1RNTHRrd1NIK0FsUUVoL20zQVV2T2lYMVdBNjBnK0I1WkZLeXZZVjNUa3lpbmphcUZOMkNFSHFOelRUNUR0RnE3K0F6WjR3SWZaVndpTm5vQW44eEVzejhFZkRMekNYNHllZFZHV2M3VG53eXNhZWo1YjFqYjZuM2RGc1RaNVkyRlNmbUV1c3l1S2g3WjVCMFFkR2gzUXBVT25ZTHF6UzR1dnVaVVVKL0FFMFc1ZnRWVTJJSVY0UFpSZDMvVW5ERVpJb3U4VW0vUlF2dU9RdENUemN5UmJyeStqVnZlaCtzSk94V2pKODlVMmVNNVBMeVBUS1JNcWNyQk9wOG1BUWFNbjA4Q3FTY0c1cnVEWk5VcVlsVzI5eEJERnFEanQ5QW16cmduV2FsK2pJZDE5UXp1bjE3dHBpT0V2eVV0dTZ5Wko2djg3SEhYSWVwK0NZNzdxdDRqQzNiTXZobGJwYnFhak9MUUp4RE94VkkzZzlMM05INWtua3grbVE4RUF4TGU0YkhINEI2dlBvWWdwUXBtRU1pRkJ4eEhwM0tRenZmVFFWYmRjWEEwMGdIUmM3aVdrK2FLVUJKM3Uzd2h3ZUpXeUpqZWs3RTk4Z0V5NXArYnFET2gwbTB6UmdxQUFqNGFWbHV4V2RrcTIzMGtjOXloMXZzNnRRUmo3T3VOZVhzd0FhdGZzY3lDVHhxeHdhbTNITlhhUHhkS1E0KzJFOXB3WkMySThPZDZ6cU92OEtXenN0NXJFdFhyUXJNc3JmS2p2T1hSTzY1Yi9PYk0vWGdFV2l3Zlg0dnVEYWtvZGNicW5MNlEyZG9mMzFrczhEQnpBc1FYQ095ekdqSDQ2ZE5YVUhVSDIwS2wvTENPay9paVhJOC9HKzEzNUVSNmpkQVNUNUFiOEtvOE9Wd2lWWjZUc1QzeUlUZ3RqVmtuZ3VUS0xrQ3kwRzZJL1ZnWnBWTCt2ZDR2TFdPMkdCdmIySGx4cm53T0ZaNXhNWk5zd0lJeWpLSnBLZS8rQ3J5VmFwNnZpQkkvdlhXeXpLMHoyNEpTWUxTYTAvaXk4UXluYmNhTjY5TFd4Vlk2THdCbmVzbVRrcktHY0RVSGtRZ1psdExrbmQ4ZHNHTnlGSlFIc1BETXZ0K2hjNVR6TmhMd2VFbVo3eElJNmlxVFp2SHBIVk5rZzhjZDllRUVlaWRTTFU0OVFIMmtzWTFreDJCQUNVeGtQUGg0ZkJ2MVArb1ZHcW1vcjVISnFSdldQT3ljMkVTSlZkZ09Vam9wUGNFV01sU3pUeDNSS1RMNGhpZm5SVEpMUi9EbmV5M2RDdm0wYlpKd0IwLzdrcGUvUDZNbmlUb21BUFY5WVB0c283ajB3YnBxRFJ0cHd1enlKUURJWmZHeUxJbms1ZGJNSjBxN3dibkhrOHpJTDJiVWp4MGdaaVlteXFvdXRCcStpYnF2b3FJaXJWWXh0TlRjRUJVMFRMMVRJTW44cXRwdFR4N00vdXJNQlVNR24yTU5udWNqMFBHZFowOTNrb09IU0VCU21JZzVxWmYzVG1VNjdoUE1UMkgvNUh4NGxxV3JaNExrOERUMmVVVkwzUHB4enZWdWRXMzhxVWVPQitmZit6WlZwSUlYbUtQN0NiL252MFVac1NiSnMwMkNUNmJ1Tm1YU1pXM3NOODNUREtnV3ZLQytneStTa1Z6NFJXNDAvSFRZTFY5bFM1dWhOWVZ3QitYZExtRERDK0xMNVRxeTVvVXFhaUEvOTQrWkQ4SzV0WW1iSFFIZ2MvSVVVZmxUekFDM2pCaGZNZk05aDFsL0lIbG40aWxpcTZJL3pUL2h4VzAxM1c1UE16ajVGcEI5ZTB3OUZ1Q1IvMEVLTG5NanJaZzRFY0ovK0kvT3JlR3FiWC9rWEhKRGF0ck9nOG1nYWYvTFlWbytHMnB3WDRGZVA1VGRtdlB6cFI2NEh4OFp1eU51M1lxd2g5bXh6WDJZbmR2ekRHSjVTcDZzUi9ndWY2eXluNkM1RVl6WXpkM2syZFUyUk5PQ3I0T3U1cjhWZU9qVHFRWkIxU3NTOHNLTE4vRnVFWEE0VGhhL2JwZU1lWDhqdC9QSTlBeGYxUGNDMzVtMmNlVDVFT1lETTJ6bTZ1Vmg2anJsWUlER1REalk5TS9LNW5rajVKRVhUa01zQWorTGNBWExYZjBNQWl2UDBtZWpnRmkzMW1YQ2xFeXFlT1JMZklsa1NaN2UvSy9WZE5CUHVlUmlXblVxbEx4ZkV5djY3ei9LWDFoL0QyNnd0alBkZTJjOE1EUkE0a0wvL2l3L0ZDMkkweCtXL3lCRzhhQ1BjWElHMXNLT1BEdndKVHVlODhYSG1icUgxME1ud2hncGFuRzJJL2FPZENpYSt6NENtVzNSM3VlbGREd3ZYZ0ZsTkZ1NE0rOWJJdGF5M2cxOWN4czJGV01VOExnMzQ3QTkvRi9EaE10T1dXeXdPR1Jyeng2dWRQQkk0cTZQVTNHN3NYbkRmOU15RUFmWGpQenB3YUdvZVZhbDFmS0dZcENsTVIvTDcwR0pndlVHdmhiTmRFamlBTFFEZmdmR2NZVFM5TnpNRXJBRjNHN1hJblB3TitsUDY4ZC9lNHJYRGJJMmxVeG9rM2Q2Ymo4Rmk4ZWR0cW9YWk5JbHY0RU5vSHIrRjliR2RMZ1J4NW05MlZTbHI1dzVlZ2ZwendpZE1CN1V1dWl0S2pBcXhSRDVSZnYvODhXTDNyZngyd1M0V3BJeC9IYkR4LzltY2gzVitNK0dVaWxXT0NvU0t1aGlaZ2xNdjFKUHY4eDlwUHY3Q3Z1cHozOHdMb0tDaS9xL2Q4QzFYUDFERkp5OGQyTmZ5SWUwOVR6am45RVB5L0l5bjFrMC9iaTNUa3dpWFplczFYd2w3bGhrVlN6eXpiVkU5TkFIWmZlTy9aNFQwd2lTZjdxbDYrd0I5NXBQYXcwWTRuUUhQRUhLVjBvcW1YNy9ad1RmWHhxeElWWjh4SXRjQ1JMeGVuZ2VWeURkV1hTZ0YrTUdQMGxzUWY5NUNNN3gyaEs1ajZ5TmR0bm5IeVR3RnFmdGVVNzRGRU1TcmIrUjBmT0pmTysydXVNVEJtVEdGUk1XRG9jZW9lUjBrNGlKY3hxcjA2WUhXNHMxZGx4dDhDUnNRdVowYmtKZnlqazRvZVJOc3krVEpwak5DVnpIMW5kUGhRNStTWXhRL2VMVTRETGg2dy9EYW1KVlZMNXBzdjd1a1FVVm4vNElxSzZ4bVFTNkRKMUNlSk9hU2VSRVBCTXR0eW9HZGREY1JPREtBc2N5Yi9vckoveXVEVTZOdVVJeG1Ha08rWC83TGtNb3ltWis4aHF4aDFHY1dmWkpEWmR1SEtvYXVyKzUzQ1VpTjR3N1FidGo3ZXBpMkwyMStvU0daamFXc3MzWXpJSlREMzNuSElwN1NTNkJEd1Q0cmNkQnN5dVhSbVVTc0ZSS1pmNFpNQzVMdGc5aFpQaUVvZFlETmgyb3dRMWtwSzVqMnpabmwyZllaTllDbnVFV0hpeittc1B5cVdpVWc5Y3pTWGxlYkVHRmVKc1M1QVZKOG83UEUwYkNLVUxKR2Y4L3FRWDZPYm5DMDNCVVR4ek55aXoyL2hvYWtwalUrUG9YeEdiNWFraktabjd5QzQ1azdLek8wb2tEKytsRU9hSDZoa1BJWjkzY0VycWdXTWM0T3dyZkMxenlmWHBFWDNvbERxdVVlS1NHYk9rNXBTV3NkN2ZqTjlmY1JjN3Zaa0dSS2JnS01iMnRVeU9IaDJjTWh3aW9zZHdxY1ZaaTJNMEpYTWYyWnA5VXVBTWp4SVdVZ1ZCT1BXWk9WNEIrNEFreXdPWEhoTk1BbVBROUdNeTM2ZjV0cW00OEVoWFZSQzNjWmtFYlNHVVRqWEloREorL3p3eHIweU9nUkVXT0lxM3Q1N0o1TGErVExLT2dOZi90YW8rdHFjaitaa1ZoWFFhVlNMa2UyUWllOU94MHpNOFNnU0IwVDdCRlZpK0IyekFFOE1EM3dUR1EycHZDbDJ3dWFmbWsyZ2Q2WjdwK0V3QzI3T3VjMEhwZklneWZ2OWE0RnBRdmtnTEhNbFV5ZmlUb1kxYWVQMFZza3NIb2FNcDZYbGtRdEdLdTNJMzRTYkJWMkN0N2pyL2VZYWxXQjc0Z2ZRLzUva293WGRaY2NIODFONlVPNVVZMnlnQmc5d1JKZXNmU3V2NDdEM2o5emZ0WVMzTEh4QmpnU081TDluZGdoWlF5emlaT3NXNlM2OGYwOEE5S3hMQjBaVDBQREloZnQ1ZUNqbkxLMDR1V0RrVVZtRGZsSk5Fb3l1L1FHT3l0T1dCTitWeVlxVnhLOUhmSDY0YmswQ29iK1VlbCtPRTg3cnVtZzZsTFIxSWtQcjl5L2IrTGVFTkpDMXdaSTVEZldESkZuQVFNb3VITWZBOGpGajhpRXA2SHBuUTdORGR0cC93VWFLYWVqcjJjL0dGNWJ0bXZwUTB6dkxBZTJxUjhFdnNwWTNya2dPRlNjY0puWnpUVk1kbUVrblBQUitlb1ZQVjNWREc3NzhZdG43blNuRXBDeHlaMEZsM0dRUjFpVjMxeEpJb0hFYmlNUjJ1MUlKNVpSRXIzcUNIdnp5UFRBanJxTEZkU1o1c2t5aXpBcnZtdEdJLzhKWUgvblR0QU54MS93c1VjNHV4VFJIY2tPL0RHeG5qTTRrWmU5c1Y1VkhhcUVBQ0diOS93ejRsUzVnRFNRc2NrZU5TNWppSGlLNEZMSGVJdzBqY0pDN2pxR0Q2WEVaVTB2UEl1RVpUNU5YZnlUWUpMRzl2aWVjUThOUGNITXdraml6bnNtMHd1ZUg2Wk1hZTR6Q056eVNXeVJJTXBSMDFMRUo4dmNXaUsrNndacVdFQnlrNEd6Ni9pYnZxdXdObDdzdHFpVThQcEpzYko2R2twK2cxNHNwTnRFbGdCVmIzNVI0bzNDanp4VDQzMnFXeXk0SjIra1gydWovQThibUhHUHQ1TzNxTUswNTRuWUNzSGxEYVZjUlF6a2ZHRURzZDNuVVlHVFJBd0ZuS2FmcUw3dHZtVklxZ2xkY3ZPclNESGMxeUVrcHFXZGE5cXBZSmRkUkVtd1EyeklLZHo1bUFGUmZNRWJvYU9OKzlpZTJsZXhuajc5azQxL2hHQ1p6MGQydElhVWVQbE5DdjNPbVlYb0EzbzNsejdoU2N4ZC9QWWF5N3JydVBTM2hNZkhxOWh6UHJabEE1QVNVOWhWMGl2dWRFYjlXVldvSHQrVDFmamVHSCtIQ2pQeHVoSXpQMzM3cm5DbnZOajN5UXhvL1JKSkltR1FjcFRYVlpGTzlMVjlXc1I2WHFMeTVRNWtBNkRCd3RiSjZzSStsNDY2NzhYWDRhYjhFY1l4NVJTVXU4RTZ6VEJ6L0pvd1IyQjBKWFlOSGJZbjhoLzBJWHVNNGRvSFNxbDgrYlRXbXpmNEMvNk03R24wVE1QRGtlUjJsYXhqNWZiY1duWDdwMndqNnhLenR0Y0xnc09FM2Zmb1ZkREJ6ZUxxZWJHQ1ZtRE9TaktXbkx0OE9Mam9FdTRUbHRzTDdOTUZGaHJBQ1pRWGRReFRhS1R5M0R1cmI0ZDFpdUQ1TGpUVy9EbVhKM0tyeHN3MFhXMGNUdGk5SjJHc0lkdmxBOHd4eEhhV0hJZWluUlpjR1pkZmNCaUlJZzFXRWtmRG5vV2xMZFZ1a2pLcGt0UmNhMEhTVGdhby92U2VXcGNQdmlBV3hoejI5cmdyTVloYTE5aGJmbytXRlB4clhIQ2ZRaXNYdEsyOVZFV0h4Y3FlbWNjMHZXeUFTVFpCbEVsZ1puLzdGaWtaZlVjWmpsMnRHN1RJc2RVY21jRWl2dXVzS0VtOFJHNXVOZE9iQWd1alZnUUxuSSs5WU50eUhsUzZNcFl6V0o1QnQ5dHp4S3U2a2R0SUVwWXR0M0VnbHVqb0ZVYVhDV3YxZ3NzOUxaa1F4VHo3dXZxMWxIVkZLTElmZktlNTJJeVRhSk1pdXc3OFB4ZkFjYVNzeGpWdkpNNXlnZjVUZ3JkUE80WDlIYnVDZWs4K1NBYzBLQW5GWXhNUGhyZ2JyQnhlS2pRTkZWWlQvRUh1a1hjWnlSdEduMlNKVzk4R1NWblJod1RoYVcweWF0VWdzK0E3dFlnMGxZNzRYNnFySjQ5L0h2OUgwSlp5N3VvZG9EYnp0aHBTY0huQk1HNW5TSkMxK0JGUll4N0RUaGRGVTZhaE1SeUVjQUUrWnVmcXFWOHRTR1dBL2FzNkppTUNJd2VRaGdla0RXNi8xMXJOd2xESUoraGM3UEhHTWpBbWNYZ1kyZ0ZkamxqL0JwQkwvTTh2ZlpyWExVUENKUWdFRElDdXgzL2RjL2wrYkFmd2RzSGhVVUZaTWlBbWNCZ1M4ejl2cC9sM2Q5N2ovODNaOSs4TjF5Q3FHTll2TXMxQ3JxR0JFWUZnR3N3SmE4dG9ZdEt1YUxDSndGQkxBQ1cvSmFQUXZWaWpwR0JJWkZvRlhTSU5oSWg2T0gxVExtaXdqY0xnVDRBWTF5bHptVWY3dFVqT1ZFQkc0bkF2dmw3QUhjVjIrbmVyR3NpTUJ0UmdDZlR5eDdiZDltRldOeEVZSGJpUUQrK2IzczFiK2Qrc1d5SWdJUmdZaEFSQ0FpRUJHSUNFUUVJZ0lSZ1loQVJDQWlFQkdJQ0VRRUlnSVJnWWhBUkNBaUVCR0lDRVFFSWdJUmdZaEFSQ0FpRUJHSUNFUUVJZ0lSZ1loQVJDQWlFQkdJQ0VRRUlnSVJnWWhBUkNBaUVCR0lDRVFFSWdJUmdZaEFSQ0FpRUJHSUNFUUVJZ0lSZ1loQVJDQWlFQkdJQ0VRRUlnSVJnWWhBUk9CMEliRDhyQWZ2dVhmM2RPa1V0WWtJZkFjUk9PUWZjb29tOFIxOEFySG9VNGJBazYvQUpFcnBOSFVsZnZHdkZHQ1IrYXdoc01adWxWSzV6dUtua2tzQkZwblBHZ0pyN05GU0tqZkMvdTZ4bE16SUhCRTRSUWdjbE96MUdmdjJLZEkrcWhJUk9IRUVtdXhHS1prOXRsZUtQekpIQk00WUFoMTJ6ZGE0WWhPKzhOSUhmYkV4TGlJd01RaVEvNzNlZU4zcXhGUXRWaVFpTUFRQytPUHJycDJ0eHg2Tk5tRURFc1BuRFFIOFhaMWpBbmN5OWtUL3ZJRVE2eHNSU0JHWVprY3B3VU5mWmV4bTM0MktWRVRnSENHd3dwNGd0WDBtWTQvc2tyaElSZ1RPRFFKdDlqaXQ2OU5nRTEwYUdlbUl3RGxCb002K21hbnBVeHZzVmpjVEd5TWlBdWNDZ1NyYjVQVmNlc2V0N2JTK1V3MTJ0SmVTSmxSNTVmMmZjaWJqSmlVR0lnS1RnZ0JqMTFHVmhjN1I4K3pUZjFNMWRyU2VyV0w5K0o1NHdpa0xTNHlaSkFRV21EaWZVWDl0c3N5MnJJb3RkdGl4VFl1azZlTnUwblMzTWF3c01SZ1JtQVFFWnNXMnhQVE5WYlQxYTNhRmxtQVRMN2NqRU80OEowa08yVlVTRzhtSXdDUWhjSUVkSjBtbHM1VXNNam1wTUpWYnFETDJMdzNGQXhjZXdjOWFQQWpyZ0JLSlNVTmdqdDFNa2kvaHBhQUxqRjEySzdmUVl1eUxkdFRCaTBBZGxqeExiZ3VJNFlqQTZVZmdFTlBsaFVZM1NTNWxYOEZlN2pIMjNyUUtsY1l1aVAwNFNxU1F4TkFFSXJDQkZuN3dlbFNzVW4xWnBub1YyTVN2bU5oNWpDZEowaXY1ZW9YSkhnTVJnVE9CUUl0ZG5UcnE1NmxhZVF0akw5Q0pjK0p0dXBvN0M5ZUo4UjRSbUJBRUd1enRMYXdqNVY0L3c5Z25WZUxVSGdJVjhucEZic2FZRUJFNGt3Z3NNMVlyL2hyQjl6SDJVYXRxV0pqcVdtUU1SZ1FtRElFcGZNWHB4NTVkV0ttV3MxK05XWGdoZDB5TUNKeHRCTkRDY2IyUkx5WGxYTi9MR0Y5NzFkZE15YTgrNlh6eEhoRTRHd2pNc0VlV0g4SjdkTG5hd205NnRaMjR4djdXSm1NNElqQmhDSWdXam5kTHlTNmRxU1ZtMXo5aENCN1laNDg1ZENRaUFwT0ZnR3podmV4clJLS2FsU1pqSDNjcjNJcmJFaTRna1pvd0JPVEcyd28vMVpHOStFNmQyWlZReVkzY0FTV2JQOFpFQk00ZUFqWFJ3aStLT2ZQN3VxNysvRHpIRDd0Uk9FSHVIQ0VucVpHTUNKeDFCTER4dG9VNlhHVDhqR3VyNjFTSG4vcXpUampKTkN6YUZxeE9PZmtqRVJFNGd3aGc0NDIzOERteDVOUndLckJRSmVkZ1JTck95enBja1lnSVRCWUMrSzRacjlBS1gxbGRjdVlUZUlPSXZDMGhhajRueHBQSkFpSFdKaUtRSWlBOUpwZ0VQbHd6YmErdUx0YllzZnYra014MEdMY2xVdlJpYUFJUkVNTkRrc3p3elliMlpscEJmSTBnKytZMVQ5NkkyeElwU2pFMGdRaW92MXVaNTZORXJXc3F5TDlaczI0b094QzNKV3cwWW5qeUVGQi90MUpwM0VxbTB3T3grTExaMFo2L3NuRmJ3bzlMakowVUJIcHNXMVRsUyt5bGpldTZVdmorNWEydUp0eDczSlp3OFlqVXhDSHdkTDNLZE5mOVpwdjZHd1ZmaEkzYkVoUFhCR0tGQmlLQTc0YmZ6TjJORTUrNEdTZ2lNa1FFSmdtQlh0Ry9TMlMvdkQ5SlZZOTFpUWo0RUtnLzBmZEZ5N2o5K0JHbmZIQml5b1Fpc095djEySnRCd2xWOGtWQVAyK01qUWljQXdUMitSdlkrS1p5OXh4VHZSOFBBQUFBYUVsRVFWVFVOVll4SWhDQVFJZWY1SmdwZUNNMVFFWmtpUWhNRUFLTWYvZXlHZDhmbXFCSEdxc3lHZ0lkdkZneEZZL0JqZ1ppekQxSkNEU1ArM2p2Vk81MVQxSzlZbDBpQWtNaU1NMGVxYklYRHBrNVpvc0lUQ0FDRDlVZWVOc0VWaXRXNlhZZzhQOER3WVl6cGxvSk1RUUFBQUFBU1VWT1JLNUNZSUk9Igp9Cg=="/>
    </extobj>
    <extobj name="334E55B0-647D-440b-865C-3EC943EB4CBC-86">
      <extobjdata type="334E55B0-647D-440b-865C-3EC943EB4CBC" data="ewogICAiSW1nU2V0dGluZ0pzb24iIDogIntcImRwaVwiOlwiNjAwXCIsXCJmb3JtYXRcIjpcIlBOR1wiLFwidHJhbnNwYXJlbnRcIjp0cnVlLFwiYXV0b1wiOnRydWV9IiwKICAgIkxhdGV4IiA6ICJYRnNnWEdadmNtRnNiQ0J6WEhGMVlXUWdabDlxWG5Nb1hHRnNjR2hoWDJwZWN5bGNiR1VnWmw5cVhuTW9YR0ZzY0doaFgycGVlM01yTVgwcElGeGQiLAogICAiTGF0ZXhJbWdCYXNlNjQiIDogImlWQk9SdzBLR2dvQUFBQU5TVWhFVWdBQUEwQUFBQUJ0QkFNQUFBQjZseHdFQUFBQU1GQk1WRVgvLy84QUFBQUFBQUFBQUFBQUFBQUFBQUFBQUFBQUFBQUFBQUFBQUFBQUFBQUFBQUFBQUFBQUFBQUFBQUFBQUFBdjNhQjdBQUFBRDNSU1RsTUFWTys3bVhZeXphdG1JaENKM1VUMkpvN2tBQUFBQ1hCSVdYTUFBQTdFQUFBT3hBR1ZLdzRiQUFBWENrbEVRVlI0QWUwOWJZd2t4MVc5bjdlN3M3dHpCSWxFUXRFY1I4S0pEMmVPcnpnaVdITkloL2dJWVU3NUVSQVIybEYrUUJRQmM5aEJCR3c4U3lKQUlNRXNNVCtRa0RXallBaElLTHN5c1VJVXpLNFNSS1FFc2NjRkVFbDA2VVdHZjRZOTd4a09PeDRYcjdxN3V0NTc5YXE3ZW5yV2QwamJQN2FyWHIxNkgvWHExYXV2bm8yaXMrZithSUZQdm5wL3lIRW1oZHdDbS9GL3l3Vm4wUHVpQmVZNjZzeEE5NFVsUUlqMWIyV1NORDcrQjIxMVppRFdLdmN1TzMrWDhSNHFOUm1lR1lpMXlyM0xOaWVNOTRjZStJMWUvOHhBckZYdVhkWXhrQmJsekVEM3ppQ2M4NW1CZUl2Y1ova3pBOTFuQnVIaW5CbUl0OGg5bGo4ejBIMW1FQzdPLzFzRHZmR0lxMUtXLytoT0djWXBsbGNYTnhNbXdFRDNWREZmbXkyZWpIMUZQdmpHSFYvSjZjUER4SjM3cmZhbDMyUENCQmpvWGlvRzBrcFNSOUh3ZjVnaWN2WU5ENTk4OENncmFzU1B5a2d6aFdLT2xuQ1F1T3RxOHJhSDFEZlpXam9WWUtEWFJqRXFsczJKVWtjTDZzaWkrRk9INm9zZmprL09ad2dmbmV6NVVXZFVRamthb2tIaU51SVhRYjZubUdZQkJvcXNZcSs3YkZpaTkrS01kMVkvOWREa2UvT1dsS1dPQmk4aEFiekpaOVU3b21pdGE4NU9sdFZYdktoVEZ6U2VpTC80bnJ3MjQyamdRZUkrcTg1ci9NTWJwbGJ5RGpHUVZhejlBcW1jWnZwS0FFNFBXbExxcG5yRjFKZWxYbEVIQnFIZzNZZ1RjZGZ6M2F3VzMzZ3NxQnhhdEtVbTdWd2FoMk5LSlV6Y1lkTFIxem92RTlZaEJvcHl4VHFTaHNNVFFyRnVwcU4yb2srMXR6TXlzdFNIUWZGK1JWM1RWUDVZalROaTYybzdTODNzdGFCZWlob2YrZCtNbnNNeGhRZUp1NmtTMTNsYTBlZ2FaS0Jjc1ZHdXE5V3dvVjYwbWZxcEJTM2c2MVUyTE1sU2I2cXZoVEE2VGx5bjBWWTlneDNQZURTT29nNFFueHVZdU9GeTFKekR4RjFKZTA5TDNUYlNKdThnQTBWR3NmM2NtUzJSVldaeVd6SlZxZ3R5cml1VjlVbFo2cWZCeVFLZVlVSmtUdGtoZU5mYUtxQitBTXFpRnZSUUdjOTBPV29hWWVMT3Erc2F1YSt1NkZmK2hCbklLTGFTdW1GZVd5Zk9DVENDVUNtenJDQlVIaXVWaldHeTFBTnBwSFhadEJPMFplVGhTNVZsL1l0ckxsMEU2YXNYd0VHVXVwekNYSTRhSGlidWZuckdzL2tqaUR3a3d3eGtGTnNVdkdVM0hla3AyYWx6NTVUYWczSER6QkpFcVZjVmphTWVaZzJWU3ZidnlOM2ErZXpEVTRtQm53TURGRDBER0d3WHdFQUhDWkxFTVlvQ3hXMHE5VXM5bDFlWWdTS2pXTnVOTjRmUW9yTjcrZ29DUjZ4TURCS2wzbWVqZ0krN1VuZmZ6Y3BHMWNhNDF5dVlBeFE4NE84M29nMHcwRkdLSkhDTW9rQnhvV3NxOVlHTTBGSmI1OWhqbDdEdWdaMVI3TkNPNTBidU9Bc1hKbC92UGRRRDBqQWYxSW5VaHZJd3NFc01RTUc3UDI1cUplK05kS0FuTUgvbVNTQlFPTVN0S09ncjhNYzBnY0JSYXhQVWd5Rld3bk55a01tWjVPZ2ZPM1YxRFdRVTIwMFhVMGluWmRQWkVheEdVdWt4NWRrOGJCQ3BNN0k0cUJSeWFpWDZmUWZHbVNzWnNqQnU5QzVvcnk4UUNNK0FnNStQR25IdTBRTEhLRmpjdzBUY3lWZ3pXZjIxVzlrVEs1TzY5WGpPM2pXUVVleWNDWWM1N3FLNmtLZnJKeURnNnZqeWIzbWZ3MUpuNUJmQ0p0bHdZeW5SV0gwWml4VUhMOW9hbndIN0ZQcFBwR2N6WTVoR2Y2UGhJSEVNRm5lMW5jajc3WVpZK2c2TVFWR20yS3JUT0UxaDVrMVpWTW1CaHJjSnZpQjFQKyt3QkZQSWZDVFIrQ1MzTnFCc0ZZOVpsc2hhRjY0MzdkaThtSUx1UStFQ3gzQnhOeityVGNTbU1hRUdNb281UWJPbCs5RE1Ib2c1bHlreFYrcE9lS0IvL3J1MGlRNFF4ZjFBaDE4YlF2dzZqeXFLeVlGWkR1U2xMc2NLNGtaclQ0RFg1clNTUktpQmpHSkR2Z1FSZDM4b2p3cTVKbTNPcENhVHVxRW1GUWorZVVjUms2eUVCYUZscUhibnFKU1AwOStoQnVOWVRkem81N2xQaGhySUtIYk1IS2JodUZTcFZrVUl1enJxT2crUmVva1BBZzQ2QVN6SFpORGNWTHlIRWV3c3N6bUFtVmxQS2lHd3RXUktRMENRb1J3RHhWMGVQSnJRZ2FVVXBSZHFJS1BZUEJrd29takpDVXFVZnNYY0tJbTZwcElvOVVZeWpUQW8vdmZQM3QxTEN2ZUpnU0xDd0ZON0xsYnF4YkduRUlGWDB5bU5nWWdjQThYZE5SUFhJUnNmUWcxa0ZGc25BNGJlNk5rMjhzM2kzU1VkU0pTNkg3YVVnZDU5SlpHSWJVOTFXQThUcE5ZVGsxZFM2d3FsQ0xSSXBqUXl4MEJ4aDJZdE5XUmJBY0VHeWhSYlk4dWVYYk9JUm5MWFNBN0lDQ1JLM1MxdllTMEFMQiszRTBGVzZLUnZWTG9kOXd6WTU4MUoxYkkvTUtXNWJuRmtqb0hpeGlaVXRPbHBRK0JlSEVoaEZCdVlWWE1xMlNHYmRGaDVwMHJCMElMcWlWS3JzQzRCR3pBN0NhbDVPdW5iRmJZVEVjc28rbXVsMUpjSXhKdHBHaTlOTUdTT2dlS2F4ZTRTSDVGRUR6b1dMczhieFVZMGlKbE5PcThTbFFwZ2Irc2xWRUdTR3BheUNNT2YzRENtM3FJOWFrUFFEVk41Q3V6eml4aFFrTzZiVHBEZ2lCeER4ZTMrUzhxblQxWnRBQk1OdEtXb1VycXVVYXlwL3VHLzdQTWZnUkU3NVY3NkY2SXU5bkJKNm5VeUNQb3BMazU2U2VHeW9rdnpGV2ZwUW1pOEQrenpPSUVVWkVZS2U2ZklNVlRjZnJvK25WUGZ3dmc1Qm1wOCtrK2ZCeUYvL2YyZnBtSFNLQVlqTFhuUUlCeEZqVDk4U0YzNk84YWlRcFpHM1VpUytwdzB5Mjc4NU0yVGYvMGp3bWc1QzFXdGt4NkJReDhnZVpwNURuUjdLd1VWNUxxRWxzZ3hWTnpWcEZ0c2R1Nk9HVC9IUU1kNTg5UGpZYU9ZUHA3Q1R6clFwMVQxOHU2V1VsOWxQTUt5NisyY3JGbXFTRkkzaFpYbUhQQzlxZFR2RUVhanUwZVFmMDc5S29IQzNpWHU5YlFNanRvNUZZWmdzN0JUWng3VFJ5V093ZUwrcDdyN3RnZlZDVzdPaEpsZ29Jc1AzUHJsV3pjdnNyRTZWeXcyY3FWdks3SSsrLzNPdldqdHliQnBGcTZvMHhCajg4ZVVDVklmazBFd1FaeHJxemVQbzJkSVFJQXR6Rmc5OHVHQjRwOTR3bnJCYVFURFRoOHZ2TU5rU3Q1eExteSt6cEk0Qm9zYi9keUQ3VXZmMzNPNE9nWnlNQXpBS0VibWJURU9WcDlVYWFUYm9yNW5DSlM4Ti8vMjZ0V2hVdDl6OWVyVmQrZW9ydFNIZVhzWXBMVk9laHZ6WXl4eUxuLzI0Wk5IM1BFMjV2TWtReWZnZUNGSGphTG5yMTc5WWRnT0FtbC9zR2ZBQXNkd2NRMFI5ZzQza0ZFTUh3blJ3NkJCdG5aZkRUdWhZcExvN0hIUitKUGlkNXgxekVqZDJkTmxjSDNuU29KemJqdDVlZjRNMVFXeHBIRllmcnhBSzhKb2o2YzB0RERMMVJZMzNFQkdzUVcwMzB4VzZTdjVmR2x3VFJTMkhMaEZvcTZJMzBic0V3UTRvZGhPTVZ0WmVPcGZGMnRtd0s3amdrbEIwUEVDcFF0WExHOVRpSnVyTFc2NGdZeGljK3BydVJ6a01PallITFY4aHJkaGpsK1dHQ3EyRStWV0lHdERYZHpOUnphSVlva3JIUjY0MVN4a1Mxd1pOTG9oeHd1V2lrN0JoUFlHaGJpNTJ1S0dHeWhYRE0wZVJuaHZlNUNOYkhETHBiQUx1MXJra0RodjdCekVFckRoZFkyQW9KVU1OK2pSU1ZsOFJEQllwc1UycTlKaU1HN0E4UUlsQlhXMktjVEoxUmZYK1owRWg0Y0I1SXAxYlM4ZjJIc01NSC9ONEJCSXRrMmxhbS9ZYXkrYlg4QzR2ME9JUXVRWVp3Qm9qUXVRWEM3ZWZlcVR6WXFzYXRTY1luV3d6enVMSVdiZjljVjFmbW5FRW1lcFhMRit2cEJZdzJ1U1JiTkVoeWFqYmNnSStiT2d6cXYrMHFRRWxtTkhHQVdxMk0yaGRpTFBPdDdPdzdocGVsZGE2VVl3VlZmLzZDSVhRbzZaTEFKeWZYRUZvaDVRcnRoR05sblN0ekp1VytRTnN3ZlRNcTVreXdKVE1FYlorQ2JYZ1NsQkQ1ZnNwbDZUZ2pySi90dDhzWkdiOGpDcTk3Qy9oQ21YcDJGS3MxZUNWVi9jRWdhb09GZHNLVGZMZkc0cXdHdWFzV2I5WXVoaUQxRlBraEJQTG5BWXk4Tm0wQmlEQnRoZEQ1TUQvZU1MR01GSk4wMUhZaVdyTVp3eWxEVTRxVFBrOXdkSWFaS3BMNjVMMHdmSkZiT24zTWU0TjRPQnJ2dnFCc0loNmw0dVFRVWI0a2FFRVE1RkhPalNZL2pnNEZvaGpWd1BqcVhQVVlQTzZVekYyQXpxQnVDKzY0dnIwdlJCckdJZHMxYzJ0Tk9GS0pxSHRucVByM0lZSEd4OFVJTEpOQWFUb21sRlN3ZUZOV0pCbDF6VE93SnZkc0pPdWcxTjZjcUlLY3ZlOWNWbEJBdXlWckZXTnNvMGNPUEE0VGM4angwVlVDZ3Q2b3RYUmtnMW1NTmpEeHFSV3dISHV2NWk4UndCT2hMeU9VSTdXaDRHM1JYSktzSHU1QXUwdnB1ckw2NUwwd2V4aXBubEtiM0ZDQkZlUDQvMWZBVEs0U01XWUlRYTBBMHdOQ1pyUlREUVRyVDdNa1p3MDFZUHQweHZKOXc5Y3VFaUJHWm9KYXowbFkyNjRvcXNSYUJWek56MjNTQVJBN2JDa2lkWVFaY0xOSThMcEJDcU1heDg4S0RZMXd1VDRSVmFnK2RnVk9RZ205Y2JjcFB6TmwrVVlvZFhJbXA5Y1VXeUl0QXFaclpJKy9RTzIzRnFJREx1aVpTOFFIcGxSRVNqR211djdWazhNTkRCY2piK1dpaEwyWTdHQ3BKczQxMEJOMzdUaWlES2RZa0VodFVYRjFNclRpUEY0dlNRb1VzSDg4MTJacUdEWWtMK1VucGxSTVNqZ3pwMEdpeUROdERDSzJJOUM1ejNUaEpTSERnVUNwdnNOQlZlWlZnR09GVmZYRXl0T0kwVTIwb0ROZitheTN4MVZMeFE5SE9CQWN2dUNoaTBKOG5uSTNxRGNzOFU2VytqeUV4M0Z3dzB1bUdMZFdyMTVnRUZJRDFvZ2NucFk5VXZtRXpCRzdqdDhHTE9yYks0bkdDRlBGSnNQNUZzemprTm1YdG40a040OGwyQlFRUWZBem5uS3pDSUhXRWFWR053R1RUTGpxREpQay9SOWVjTXJML1k1UUttaTlQUGdSWS9pZ0Z5dWtXRzF4U0hjNnNzcnN3cUNJb1VXMGkyMmRPL3RPN2ZKRWYxUnhRWW1vTjlrZHNjRjFaWHBKdlNwVG0wRVc1K01ORG4wdEhYa21senIyd1NwN09JS1BVK3NOQnZvcnljUEJSbUc1eGJaWEc1Qzhxc1JTaFNMUFdkL1hSem55SHI3bmVGd1FLek1HQ3o4UWx0SUdVMHdJaEhsdHdXTmVtK1VtMU93WmtMN3l0dVEwdlBwSjRDSlI0M0dkKzdJd1F6enEyeXVOd0ZmY3dGT0ZZczJaVE1JaEZIaFVhN3pHRmhlZkNXYlk2NXlCYURNQXlldHpoZGFsSXdFSjdVSlhoZGpLOGgrYWF2SmVPbTlQWFNzczN0dG1CcHpxMnl1TndGWGRHOEVLeFlNbitMMFdGUUZQMk1xUWpEN25XVHJ2YUc5cjNtMUxCZlF5WkZzSHpmc1Rnd3ltQmVRTUNadzludkU3TnF4M3pNcytSUXFueHpXenk4NHR3cWk4dGRFSWxVbHNTSzZSWFFNdW5iby94S0pNaDB1WXlXWEg1TWhpOFpCNXJsd0pac1VaOXJVb2V5ZURqVkltRUxsNUQwYWx5eXVSMXdlQVVYV2FxS3kxMlF5RlNjd1lycFBZUVZkY0ZXZ01tVzJVR0ZpMmNIdHFCS0NwcDdyeFNmUkxnUnlla1RqeXVsQkxiS04yZ1NHbk9ENHMxdFVMbnM4QXJvRUlrQ3hPVXVXS3FPUmNDSzZjKzJtcmd4ZHBXZDBnVDRnYVdLVXdIbksvcEhMdENnQm15dklBcGdvQU9VbFpQbThvdGNpcUNibmNMTmJSaktMeUJzVDdLMnVCNjZBaGdycHZleFIzaFBCZnJHSkt1elJoYjNBaUV2S09COEJVNTdjTFBBdEFJUHAwRUc2cmhUUlk5RWVuUDd6dGhUcUcvQ1l0NGV0TnJpZXVnS1lLSllaMEovSXFoclY0eHpaTzBvRVBLQ2hCRHY0bTdoZ1FXV0dUY3NTbU5BSGNxVzRGU2JPQjB1Y2RKNmM5dFpPaHVzWm9pN3dqb1pqWVBUaUd2WWxiK0pZaTMxZm9XM1pZWjJPblV1djc5WVRwTmd3T3ppVlFJUU0zM2NaTEE1ZE50aXZSZkcyVzJibFZNUXRzL0xKUUlVTnJmeFRnWEI2QWNONVhYRkpTd0xNMVN4ZWZWanVHdkF0ZmwvTnJWYkZSckExRW5lY0w2Q2Voc3BRcGttNlJnZFpOTWw5ZmRwTi9sdGhPNGtvUnVNSGFBZjhOT1Arc3BnVk4vemxWbDRYWEV0cGJJVVZXeFJuWkRPMnMrUHJ0Yk1sMjFsQkoxeU9nRG80bWNldnVUY1Axa2d5OE9uN2I3Tjh1QXQwSWxneEZ2TjEyZU5uN2o0QWQ2SXExT0hTQ1p3TjQrNldZSEVEWDZyRE85YkZJdkxHRlRNVXNYQVhIakxKVnJJN3MxSDBYdkRoM2dtQVVUZGJRSmFVdDg4d012U3BIQ2ROTEJkcWEvcFh6dnM2Q24wZkg0UXZYWHlJUEUzVFdDRnRCamhWeTNqM0lLVnVNSE5OSHdlVWl4dU5mNGNteWtXRThid2kwOWZUU3Q4d2wzTGMwcStQRVRkSFZMV2VRdm94OE1TckEvSENNdXN6dURidENPOWpRT0JjWGc1SzE4NE9ZS3hGOEQ0bVhkTWhrc3JwUG5aaU1oTi94empHQkV0RWpjU1hSQlZMazR5eGJhWUlmNHkrYm5BeGh2VTNWNHhIWDhwUkYxUzl4eDhWU0xNMldtUWgxTkMySGVHWDR2UjlvRWZONXpzZlN6L0RIZndkbTJ5Q3dCSFR6OGswQ0Y4WHhMR0VEckJFN25wbGVwNVJLSkkzRWgwUVZTNU9Na1UyOWVEQ1g3Z21Pc0IrQXp4RGhZSGw1ZW5JZW9TSk8wSkVGWEdCS2gvSDI4YlEyQy9lQUo4MzlSTGdDTTFVWTlteFNzNkZqbHlidUdGYm9ZNXpRdW1OTGR4UFpsYkJYRWoyUVV4ajhJMFUyekZXYVg5eWUrMlR4NzVnVUlheFlYMk81SUViM095QjY1QlE1MHVPR1krc2ZsRDhlU0RQNVdSYm56dTRxOWt5ZWo0SzVEYTVXTmtoNDJqQnJ2cUc2WTAyN2lPeksyQ3VKSEhCVEdUb2pSVGJPMW1yd2g3bXJJQmpRNVA2eEVFb3VxWTBacm5UYzdLVGJiUjdrR3l4VHdkWEJMc1BvTUhyb1BzSURJeU4wQUlGVGZ5dVNCaVVwU2NtV0orSm13WmRMZ05xTkJQZVlYMXdHblllaksveFJ0VW10TFMxS3NBSmdkTWFiQ2xaVzVRSjFSY2o4TXpydjdzekJUenNvRFI3RG91Ykk4aGwzOHlZVXVncTloTVFXbytDWkl4SlFvRWFXZ3ZJRkJjdEd1Mzd6V2l6QTBLUXNYMXVtQ3hHSG5wekJUTEtmSUVqR2JYTU96M2RXYWZUUlkxYkVqbVJSb2lQcXZuQVF6TmMwQktkNW5CU0dHVlRJdHVBc25jTk1GQWNiMHVHQ2pVekJUejhvUFJESThaS1o1Wk4rQmFWVVFCcXgvaHV2QkZLODJUd2lxWnJqQmRkN2hwZ29IaWVsMHdVS2laS1NieCs3T0xWL1JvbGdRTldzNURpQzVkckRCSzhSaldzRnREbEZHRjNOcUgzZ1RZTVozRUpmVTV0d3dZTktqNlhUQkl0RmtvNW1VRXEyMzRJc0daRUd0OEhrSTBySW9zUElhdFZ6Q3U1aVU5eC9wUVE1ai9peEd6bXJpaUMwb3lPTEJaS09ZUU5RQTRkb01OcXhFKzJzbUtJSVNRdUpTQ0QrbU9neUVqdmZkcHBJQ1l0aTJod2V3dWh0MUY0VGw1dTRQZlZyQVNnejBMcHdDb1M0Y1RGY1FWWGREbEkwQzhpZ200bFVHdHhFQWRJZlpEaitxNTVEWjhyZXlpdHBqSGVQL1JCTXlhNWNkcGNwQUpETFJBcnN4a2pEbTNGRnhCWE83d3JrSStpRmN4WDRVcThFUDRiQW8ycmZKYko3WXVuUHZiVEo3YURGeXFRb1VoM1k5Wm8ydmhuQ0w5S1NkaXFWY1JVcEtFdlNYb0lFMXBOc2k0WlRVcmlDdTdJSmRBeVBzVkU1QXJnOEJBTDhNS1VvaWw4M0pNWjU5VkZEQmt2OFJ5VG1yV3RQb3ZmSjM0ZklNenM5UUdHc05SZHM5bHk3Z1poSEJ4WlJjMGRBcmVCWW9WMUFvdGdoM09NV3lKN0xqNHUrS2dEaE8rS3k2dUJJRlFUbUxZS04vcGxyRERZTEJMK3VVb2F1TUQvNndpNTJib0JZdkxIZDRRS0gvUFFqRS9sLzFKRDM1eVI1aGt3OFJCY0N1OWhTcUNYUTdRbUVBNmZ4cmhZMk5leDBrMDlJK3VMVXBoa0hITGF3YUxHM2xjTUtma1M4eEVNUjl4dlNQNjF1Z1R6dTY0eHBjSGRkZ0MxVHZkQVErTFlRdlVud0lJU0NpdE83MUdOejlXUnhpTW15MEpGZGZuZ3BhU0p6VWJ4VHpFQWZ3Nk9NVjVSU3IyOWFnbGZ5d2haRmdNNjVaOEFFN3Flak56YlJXekRhUVVsM0d6QkVMRjlibWdwZVJKelVZeEQzRU5maUwrcDdGUTdPOVJoOUtBNkZLZ01XeEo5RkszVmhsazlhR0orSDBYNVlhcEJJcnJkVUZNUzBqUFNqR0JkREhJMzZQV3hTN3NVS014ckJWbVZZZEtLSUJ5dzdVQ3hmVzZJS1lscEU5Yk1ZRmxDaXJvVVZ2Q0xNcWxRMkxZY3VqY3o2VVRCaUhjYUpVd2NmMHVTS214M0trcnh2alpiRUdQbWlQVE0xdUZwa2dNMjNjMkJTaHk3UnpoUnFtRmlldDNRVXFONVU1ZE1jYlBab3Q2MUZOamkrZEwwUmoyVndFMWZKUkM0SlFicXhFaXJuZlN5bWp4N0drcnh2blovSlE5S2lmZ2oyRTV5Z3dUOWJrVnVPQU01WndoS2ZORHc5T1NYS0czSzZjbEUxaXZOcmRDRnd3VTRyVkZDL21hcEVpaTVxeHVpQlF4eWN0cWM2dnZncmtzcjAxaSt1T3JURDdwd1B6MFJLL05yYllMbnA1dUR1VTM2aVhMZ25RbzVxQ0tnTGw0RytEa216TVJiemJBR1hHcjdZS3owU2FFQ3ZnTzdHMzNwOS9iYk9tREg3ZytmUlRDclRiT2pMalZkc0hhaWdRVGdHdWJjRXdRVDcreUhPaHppdnhmWWdYem5SS3hOcmNadWVDVTRrOVJEUTZneDNBblU5b3lEcU9tandEaDA1UExZZGgxc1dwem01RUwxdFVqdlA0NTdRQ2pHdTA3QUE5Y3JXSGdjRkUxWm0xdXRWMndtcnoxc2RmVnQ4RUprWGdDRVViODhHUU0veTdqSUF5NU5sWnRiclZkc0xZS1ZRbDAxSGVyTytPcXRTeitncnJUVWQ5bjg2ZWJxczJ0dGd1ZXJuNEM5Ym1IVGg0YkMvQmcwTmZIbHo0ZmpGd2JzUzYzMmk1WVc0TXpBb1V0VU5zRkM2bWZGZFp2Z2JvdW1FbndmNktEdTVnWEp3NERBQUFBQUVsRlRrU3VRbUNDIgp9Cg=="/>
    </extobj>
    <extobj name="334E55B0-647D-440b-865C-3EC943EB4CBC-87">
      <extobjdata type="334E55B0-647D-440b-865C-3EC943EB4CBC" data="ewogICAiSW1nU2V0dGluZ0pzb24iIDogIntcImRwaVwiOlwiNjAwXCIsXCJmb3JtYXRcIjpcIlBOR1wiLFwidHJhbnNwYXJlbnRcIjp0cnVlLFwiYXV0b1wiOmZhbHNlfSIsCiAgICJMYXRleCIgOiAiWEZzc0lGeHZiV1ZuWVNoNEtUMHhJRnhkIiwKICAgIkxhdGV4SW1nQmFzZTY0IiA6ICJpVkJPUncwS0dnb0FBQUFOU1VoRVVnQUFBVllBQUFCVEJBTUFBQUEyT3pLM0FBQUFNRkJNVkVYLy8vOEFBQUFBQUFBQUFBQUFBQUFBQUFBQUFBQUFBQUFBQUFBQUFBQUFBQUFBQUFBQUFBQUFBQUFBQUFBQUFBQXYzYUI3QUFBQUQzUlNUbE1BUkptN3E0bFV6ZDBpZG1idkVESW5ZejJPQUFBQUNYQklXWE1BQUE3RUFBQU94QUdWS3c0YkFBQUlIVWxFUVZSb0JjVmF2VzhqUlJRZk83SGpyN1VELzBEQ1Y0ZmtFMUFpYlFvRUZYSUVEUktGSXlvb1RvNW9FQVZLNEpDNEFyVFJOUlNjNUVnVUNBbmtTTkFnY1RnTlVnNGRja0J3b2pqSm9lWWtCN2k3R003d2VETzc4N1dlM1ozZDJHWUs3OHk4TjI5K08vTStOeUVrVzN0MU5XYmQxWU1ZNHNKSitjbGV6SjZsUDJPSUN5ZTEvbzNiMHZIZWlpTXZscllFY1NwQXlOWHg4V0lCeGV5MmN6K0dpS1E2ZkJEUHNEanFNbXdtYk5ZNVMyQllHTG1kYURzRjJGZ1ltdGlOY3ZCUExKMFN2YjhUV2V3WmJsKzM1dzF4M29LRDBNejBzQXNuMDVNWlozSndMK05LUW5Zc2xMRUN1NW5saHhZNnpleFlxL0JYU0pwcE9MaHJtczB3NTN3RzJiRU9ZZDFpeS82TWxPQWpGODZCdFFVMmpyNEUyeFp2bE1EeXlpTWVJczJPdFE1L0pPekF5TVhzRnlmRk54SG50eDlteDdwazRiSG9idDVFN3BtMTkvamwxNzhoSzlteGpxelVsWkFlN0dlRnFLODdCMWJYMG1pR2NLanZtWFdVSGFzRFk3dE5sMmVoc0hTcjdGZ3JZT2s0YzJBUk1teGVPenZXa2xVa29CZ0E5bXlnSlBKa3h6cXk5cHR1WXVhWUNKTXhaTWZhdEViUW4xRktrQjBySkpRdjhxeTZFRnVVU2NhRVhtYXNPWUFFMFlKY2d0bmtzSm14RnV5dGV4a1N5d2Z4WG5HZFdLemxUOE5McjF3NkNhWldwbHhXK1VYdkVzdTl5eS9CdTF2S3lxcjlGU2lycHJ1eFdMdmhTSTRYejZ1SVJ0akQxMTJZQUF1bmJiamhkNEx0Nm1BWjRhYmhhVE94V0tmeS9pR0kwMXdMRzB4Ly9CWDVrZDcyMHVRYXlibHFEZ1lXdFk2R3lqeUl3MW9Nd3lGOUFIN1ViVGpWSk9ZWm5oNldyUzNNVjZzNzZsRjZzeWxtNDdDV3Bqd29ZdVhXNzRhY1pwc3BSdzN1RldoRXhYeHpVNzVLYXpiWlN4elczbFJ5Z2pyQWE0RUJYSkJnOENEOWIzQjVHSSt3Q0NzaTM0WWtOME4zSUNtcGVqRlluY0h2WVZFVXc3RS9DWHIyMnZWNUt3Q0RkVlJaNUZQT3RXZEtIWnhmSDRocWUrRjkvWEVNMW9LT2h2SDN1UTZVTlV2SDh0dUhodTZKSmlvMWZLektEVHN3OWRhRTNFS2VpQllST21LdzFpYkhjcnVndDhKdEM3M1hnVUt0QmlhSDUwcjlQcDdySFlVNkFzTW51clVJb0RnZEVUcGlzSFlNRzlSNXRNSURWQTZPMUFMZVBMQWpMSHZhblhTRnAxTmVZSGtRQ2ZadGhVM3B4bUIxRHhVKzNoMEU1MVhRL1hzbjRNVURQYVdzdWRmNEF2cHNhS2VzVWxMMW83RTYyaVZ6b2ExQWwvQUE5L2djUHQxTmY5QUFVMWJiNExlaHJNalFqY1phNFY2ZkVPZEVTRzRIVnJJc0hBSWpjZURka01uNTYrYU90U1RMcWI0MHpENjdZa0pDV0I4TFhxYWpxM0V3MjdBdEl3UCtpRWYwdVE3UnAvdk5VUXl6dmV2UG9XSWVCMlQxZ2ZGS0hRYjlHdmNlQmxxS3FXaXNuVzB1cHFLWVJuUGRuOFYxbkt3K1BhTm16aDFyTXpBWDZpMmxPcmdIY1ZnZG1ZZXBiMUF5djVqS1l0T1BQbGR2bGE5dktHR0gzN3o1WERFR0d5SVVoakZwcDF4b2htY2tWa2ZlOFVpbUhqbWV6cGoxRlQzWnFRRkViYzYyVlpSSDBaRXBWWjVyUThnUEJBRHhzcmYvQjZ3RmZvTDBRMStncEppVThPclpqSFdvcFZjQzliejk2N0pNSU5wU0hmcUhBWUJRM0FwbXplNFZZNndVSmw0Z2ZTZFNYMWRrb3RTUzNaMk5ZQXZNQjRUdHlWM1J2UjdMa2VnTkZhY25Kc25zOHRlYVBJb2RZZHRGQVJBdGZrdHV5M3VlMllpTWVkWU04OWVHMEZkSDJuWk5UR0lkTFpTWUl5WG9Ybm41K3FXWXhNN2FuUFBYaGxEU0ZWbk90a1ZpZ0xBMlZUaXNqNGNkL0dGUDhYaElNZFlGTTh4Zkd6eDFJbTBSdHRTL3Y0YnFMWVlWRGU0Zi93VXEydWRoWTczbE02YjVqYlN0R3V6N2NyQUM0RGQvUzhuMlBjMlQvc0FNRGQzcnJyK29KQzZBam1kZnh6NzRGTnZRM3d3L3poLzZ2VDZXR2x1czYzaUtsYnVjVGtrRm1KemdZd1E4YXF4OVQ2ZDVjL2tyOElsc1QzbXU2SVY0VUtLaWxnSXp3V3JQRFVybXE2Q2NWbzlmTjJWdSsvRUtYZFk2SFdKWnU4OGV3YytBVDZ1VDZmc1M2NW80UHlZRmRZOGFUOW1GdTEzLzFLb0Q5WGhHMHVJSUZ1RE1Wd3g0VlZEbFdzTkVvUjF1c2M0NWZ4RHJmVjlFQ3pmY2x0S3dxRDY3U0c3aTdEYXE0WjJMNURkUGMvOE52ZzZYMEs4Q3U0UlU4RHZoT3BQUUZSNlpEdEcvN2JIcGMvNGdqdUJpRVlyMmVRU0hyRTMyVUR2OHB1dUlqR1o0QjdCUFNQZCt5OWRYeDZOWElscDFOaWtoaG1ydXZsM2NVTkZIcW9Pc1hhY3UzbThYeFBiTW5NUW8rSUxoYm5SOUpmNUZ2Z2JsV1RhR1dMSGF0bE4zRWNVMXh0M0hIbzg2ZENLSWdSTzhQa3JDSnFNdWtsRkh4TVdXWWJ5UGtNYkVyM1p5QS9XbDZCZWpRTTJvMkd6dDV4Y2VmWExBUUZ4NjV1R1g2WGVkaVhvZUNJYTJOMUY0b0FUcjJqNnF3ZlRPdGtqUnczL0Zhc1B6NUthcjZncXVHYWt1UTVOaFBSZ3lMTUVQbnRrbjQ4KzFhSE9ia3I1ajRyNm0zZENYbXhac2lLMktBemlDTzhkb1pRTjRIODVXQllGMWVxck42aVRiMFhCeTlONGJmcnQ4dzc5ZkRTdjV3anQ2MWhmbWZEdzRlaWdrZDAwTkJzWG5CdStjVUlicTA1TW5XSWNPZ3VZYTBoeE95L3gwTkkxTUVGTXpsb0dHUldpYWVPS3piblhWdHBLRUYyeXR1NktaYkpKWVczcFI5VmxKaS9DNGtsaDhla21KY0hZcmJManlXcmhKV3RHeWpKemQ4NXVXQVVydDFEQVpPV1dMb1NrS24waFJHUWlqN1RTTDhuWjNxMzY1U3lNK2diZDVrTUNna1MxQkZPeGVTUk9kUEhBR3lUd3FSeHRPMUdGRWY2akVqQWlXRE5QaUE1RGwycElWaXZZOHZDdnBhb1ZITXVDY1RUUW9uejl4TVNIWlNhV3VLS0U1TVluUjUxYm00ckh5YVNJc0ExU3lxS1A2azJNZC9FeEcvWlFxZ01WWXNvazdObnFTR243T3lxcDFzWjF4MHFFdDBlSm01cTFJcytxVXJaS29qTTAwNlZESzNWT3l0OVZLd3JDMndqOXVHR2lMbmlvWXZzQ3BHRG9KNzZMeXpyM2ZpeTM3NmhhT1l1NFF4UWJGV0lzY3BrbUloY3k1ZGE3c3hZaitLWTRZc3k2QjlCOVRJYWtnTUF0TGhBQUFBQUJKUlU1RXJrSmdnZz09Igp9Cg=="/>
    </extobj>
    <extobj name="334E55B0-647D-440b-865C-3EC943EB4CBC-88">
      <extobjdata type="334E55B0-647D-440b-865C-3EC943EB4CBC" data="ewogICAiSW1nU2V0dGluZ0pzb24iIDogIntcImRwaVwiOlwiNjAwXCIsXCJmb3JtYXRcIjpcIlBOR1wiLFwidHJhbnNwYXJlbnRcIjp0cnVlLFwiYXV0b1wiOnRydWV9IiwKICAgIkxhdGV4IiA6ICJYRnRtWDJwZWN5aGNZV3h3YUdGZmFsNXpLVDFEYjNZb0tGeGhiSEJvWVY5cVhuTXBYbFI0WDJvc1hHNTFYMnBlY3lsY2JHVWdRMjkyS0NoY1lXeHdhR0ZmYWw1N2N5c3hmU2xlVkhoZmFpeGNiblZmYWw1ektTQWdYRjA9IiwKICAgIkxhdGV4SW1nQmFzZTY0IiA6ICJpVkJPUncwS0dnb0FBQUFOU1VoRVVnQUFCdTBBQUFCdEJBTUFBQUJYWmpFbkFBQUFNRkJNVkVYLy8vOEFBQUFBQUFBQUFBQUFBQUFBQUFBQUFBQUFBQUFBQUFBQUFBQUFBQUFBQUFBQUFBQUFBQUFBQUFBQUFBQXYzYUI3QUFBQUQzUlNUbE1BRUdhNzNYYnZpYXN5Vk0xRW1TSTd3cXhRQUFBQUNYQklXWE1BQUE3RUFBQU94QUdWS3c0YkFBQWdBRWxFUVZSNEFlMTlmWXhsU1hYZmZkM1QweC9UMDkzWXk0SWNRN2NGUVU0c3VjZDRUVFloOW12c1pZT0Q4WnVWSEd5RTdEZGhZVW15bURlSUdPUWcvRG9tVnVUWXVDZHk1RVRHU3Jlem1EaEJwSWZnYkxDeC9WNnl5Skd3VVkrRFpFanMzZmRzOElLRFZqMnd6V05oZHJuNVZkMzZPT2RVMVgzM2ZYUlB6MnJ1SCsvV09YWHExS2xUNTFUVnFicjN2aXk3ZlIySEJ1WWVEYTUvZGh6MTNPWXBORkRyZEFXR2dUOGVkTXVuOXhqQmJlQ1cxa0F6RDY2alc3cEJ0NHJ3SDg4dmxvZzZGL1JLbm0rVjBOL091c1UwME1qeisrLys5RS85YUMvUG4zcm5POS81N3BmbCtaTzNXQk51U1hFZnlrdjk3a3llRDc3N3ZlLzhCKytHLy8xTDlNdW5XbmwrNFpaczZHMmhZeHBZelBQSE5INDF6Ni9weFB2eXI4WUliK1BHMThBN05rVFpGLzdQUDRFL2xjMTN1L2t6ZlYwb3o1L1I5OFZPZmxsd3VRM2V1aG80bi8valF2amRQTzhXcWNhWGI5M21uRTdKVzFlNVhBdHd1bGVWKzExdmNFV1h3Ymo0ZEZINFRMN0J1ZHlHYm1FTm5NMzdoZlROUERmTmFKcU92b1ZiZGNwRWw1SFp3Z092ZWgwY3FteSthMzJqYUFQaXZPczIxVDFsemJvdHp2Z2FPTENUVzkyRmRmdW15OGRuZXJzazE0RDBPNVZiN25mTGRuS2JkV0hka2gwaE9lL2IwQzJwZ1IyN0JNcnpyNWdHSEpnQjlwWnN6NmtVZW5TL1c3aGhHb0t3MjB5THkzWTljaXFiZUZ1bzBUU1E3eFgwR0g2L1prcnViNW5FN2R1VU5EQzYzNjErM1ZTTnNQdEtrVnk2ZmJ3enBlNDRCV3hjWi9vNEl0dThjQW9FZTFhSk1McmZ1YkhQaDkwenQ0OTNuajFHTVdzWGx6Nk95TnJYbmozdE94MHRHZDN2Nm1aeG1mbXdlLzZaMDlHWTIxSk1RUVByWHpKTWZCeVI5VGFtd1BnMkM2S0JrZjJ1bHErWjRqN3NQbTkzd0FqalU1dDhmM2RVMFI3ZkdMWEV5ZEV2L1JDdlM4SThOd3FKNXUxdkd5b2ZSMlQxYnJUa2NTQlgzbkFjWEtmRVU5cU9oS3RYTTl6dmhDS1duakxNU2RnOWU0TEhPMEtjNmkwMWxPY0gvVkhMbkRuRnkramVXM2xySk14em81Qm8zaDllTVZRK2pzaGVIeTE0UE1qR2hlUGhPd1d1MG5Za25LamlOeDhlZkxRcjhvYjdYY1lWc2Z6YmhnTUp1K2V1Q3E3SENYSnhTbXBhK29YV2c3OFk1Ty9ZUGJvZ2h5R29ybXFORDdPOFV3UXMySzB0STVPRUU2SXkxYVNhNStPSUJKZXBvWms0ZDl5d0M2cXA4WjhXSTJrN0VvN1gwODUvNEQyTndSN1ByT0IzQ1VXUXNKdXpuRDVFblNCTGlCUFVPcDhmM1gxWC9rOEVmamJ2Q2t3VTVMcDYvT2kwbWtKZHJEUWtIRzFjSmxTVGFKNlBJK0pjcG9ibDRxeTBYakUxenRObEpHMUh3dkhhN3NqL09NdFdlcUtqS3ZoZFFoRWs3STVYT0RVc2Q0S0VPS2p0bSs0NitoN25JTFhHTTBnL0lkMnNVeWtVRmJwYXpJL0JGRmIrNDEydHdVZGVaN1QwcnJHMGRjNCt3MkJLU3pqT1ZLb20zandTUjhUWlRBc3J4ZGs5amxIdS83MzkzdnpCNzdsU3lEeC9kU3pacGUxSU9NcTAxdERuYnZQaXFLMkMzMlZ4UlpDd08xcmgxSkRDQ1JMaVpCa1d2dmY2QitmdktJNS8yMXRNam9WS1QzQUh1dHEzendvd1poTUJIMnJsK3ZwK3plVzg2SmFLckhmRWV3SVNqck1KVkJOdEhva2o0bXltaFpYaUxPWGp1VVdKUEV2cVdYOWNSeHVhcUxkVlFwdk1rcllqNFhqQmhlTGhrcytLUjdxcStGMWNFVTMzMUd5OHdtbGhBeWVJaTVQaFhHTWorNmJXdHFsM1J4OURyZFMvd2VSb1Y5b2lDWFExbjF1MmpOdjR3RW9QVmpDNCt6TjM1ZmxiRkpmMk0rUHdtaGZ2WDBrNHdUTlFUYlI1SnhaSEJPSzA3ZFpkUXY2UjBVOUEyZm45NzMxUEl4OTBVWGpldk40MEloOXBPeEtPc3p2UUkycXRKUUx4S242WFJSVnhVbUYzNEFSeGNiSlo5VlRUQjNPempsNHVHbmFuZTlSSmEyVTV0NGRUY1NVWmJLaXJoajFNTGkxWE9YT3hEcS83c3pYUWYwdGRHY0ZNYmg4Q3FzeENFUjY0TTUyaW1JVGp6Q0txaVRYdnBPS0lVSnd6OXZuRHVQd2pZMzhaWHZlVC93UEZhZy9wTjljMmk2WFFpSHlrN1VnNHdXNUhEeUpMY3BLcTVIZFJSWnhVMkIwNlFWU2NySWM1YVI1dlNCZnRYeWhtcUgzN3lrU0J2VlBFUTVWMWRTaUdxMFRCaW1qbGRrOTJDK0xsQnFhNi9XcmpnV0JmYS9GZ1ZjS0MzSUlSMWNTYXQrc2VBN1FGaitjZWlyUENCOHRKcTFWdTkzY05rNDlqbElNUHFCRnYxRXZham9RVC9GbzZSRmswcjZvNm9rcCtGMVBFaVlYZDRZQVJFMGU5UkxHSENjQyt1bksyQ0JKMitaS2lvNVhnR3A5S2hMcWFpK2twVlh3b3ZvM2hvVytwWUhmTCtWanN6NGxBU01LMkJuR1BxQ2JXdktZY29nV2JhWUVSY1pxalJyc3JQNVdXQm1OeC9rc3VHOVowa0kvS1hwZVd0aU5oVndWTDFNekxBNS9jWU9nczF1RXc0WXVjS3FLSUV3dTdReWZJSXVKazU5UW9Wcy90eHNwNjhRN0w4dittRFpuSmViUkg4MGc2cHF1VzJNRWc1Q01uUDU3bk42NzRVanRmMmJVZlZQRElLcWxORWF0TE9NRWpwcHBJODA0cWpvaUljN2JTN3BkdjNuSTl2WEpjYnVUNWIzdlNoZngxOWpNSkhsa2xKVzFId2lrZTZHdTdaMDFKcXZsZFJCRW5GWGJIbkNBaVRyYXJSakhvMk1SM3EzbiszNGh0RjAxZTU3TWYxUU5MUjNTMU9iMkZwaHFBNmJoMkptK3B1WHJrcXliV0xoSk9NWXlwSnRLOGs0b2pJdUxNakxiUVhPcms2ZmloTGRyUkdPUmpCZFBTZGlTYzBqWmt5Mi84bWNsOUxRQjUrUlAxY0w2TEtBTHFvc2FUcW5aeWZNUUpJdUprTzhvS2QvSWlyTXZVOUpmbnY5ZmwxZTlVWE5oM1VOYnBxbUJ4UnF6cE9PTlJvRm85ejMrUUZvQzZ4NG80RmtSUUtHRmFCMDNIVkJNMkQxSmhuK29FcnBnNGpXcnhRQ0hkVEVPNEZoWDZtM0Y0d01iZlhTaTcwdVlhNVlLMHRCMEpDM0lIN3F2ZXpkOWN3SkEwdkM1WTJ0RHZzbEFSdXljVWRtY2RTQ3FjSUNKT3BrZXhPOXdVZ09BWjErQ3liWk82QjhFdHphUnBwcXNpWTJtc1FaSXl0ZW5Qb1RsckZ0RDNIbXlESWFvQnUyTDJsbkNLUzB3MVlmTk9MSTZJaWJNL3d2dy8xNEpaYzRYNmxxL0EwdmxEZnVkaEZsdWVvR3BLMm82RWszelU2Z2JYRDJ1Qzc3akhYdm1SVGIyNmE4dEcvQzVVUlBPRXdtN3M5YW5MREJoR3hGQWNiRTJvMk8wVHJnUGF1dGhSM3pZSzk5bXFBeDNUbFdIUUdCQk9FeVFYWVNiYnZQemhlQkZIWGN6ZUV1YVZFQ2lpbWl4bzNrbkZFVGk3REh2cVRINkp5RnVhZkI3MCthWWt4YSs0RFc1THNvTGFybG1nK2wzYWpvVFRuRjZpbXpkd2hsbFF4bncvNG5laElrNHE3RlpuQStvcUJnelR2RkFjVUYxbmJaOUJmK0Q2aHdSWmRVTElzb2l1bWxOYVZ1KzZMVmNuR1ZaYVgzZEE1WVFjY1NXY1poUlJUUlkwNyt4SnhSRlpSSnc1OTJXWGRDdUtISFVrWGp6eUU2T0VKWXRIQ3pLMWZ0cUwwWmJqcE8xSXVLVDAvM29acEpBN1JSWDlMbFJFcTdKcVNrU3FsQlZ4Z2xBYzJPNEZ6bTM1N2NyejZEWmt2ZnJlU0tpcjllcERNSmVEUTJxNHZjcFI2Z0czTVNJTy9ad0E0U1Joa2lXVG9XcXlvSG03SnhWSFpGa29UaTJ2dUxyNEF0VDVPN0o1SHNaS0lvZ1VtMk1GMDlKMkpPenJqS1Qrb3A1TDY2bm9kNEVpTUpLY1ROaU5ab1JPRUlpVHJRWWpDaDRDZnhFaVBLK0cya2hSbE5UVndqaHprcS9jcGg2SFNHTEprV0dOZk1ubVY3K3ZpNjZUY0Nrbm9ab3NDNW9IOHl6bE1OWE1RSnlkYW5NU1BSS1BDTFNDa1pjdWVEVEpBYldKU0tFb1N0cU9oS09GUEhLeElWWmpGYy92MUhiT25tZUQxSW1GM2JwVzZRU0JPQmxHTmk2Z0x2ZHZxUEhNc2NsUDU1ZjlDRjB0aHlObldlbEVYcTNoVGpvSVJSRHhrYnhrc2ltV0xoSk9GaXd5bUdvdzU4am0xU1ZpQ0w4SnM0VTRCOEdpSU1iL0R6SGIvWHdzdytEdVFINVg1cS9hUjVwa1Joa3NiVWZDcWJMdk0xdG82K1A2blZRRXdtNjVYRXJWUFEyOGNBSThjeUJxMzh6cElmSmlwOWpFd3VHZnIvMU10VlB6TEtFclZvSG5PbG9LYWhQdW9zcTMwc2RQYWZZTjJtQ1FTVGhSTXFvYTBNcm10VVlicFJLMURVVW54Rm10MGxmdmh6SWZLNnVoenVPTWd2UnN6cCt1SzJQZzhxVHRTTmdSOGdTaWltc2FzeUFXSjVYbk82a0loTjJYZVIzSEF5V2NRSXFUOWFpSFlmWjdwaEJuaDJ6UTcwcGZqVXVjMGxWOUdnMXVSZ0tPeWk3RDVGMFU4NUdFR1RFQm9xcEJ2bWdldFBBMEtYVnN5WVE0c3hXOFhzWDlieXNUREd1eVNKZFhkQm5PV05xT2hEbTFnL0N2QjlzYVdKQjdxTklQRlZWa1B4Tjc4SFNISWxQcnVxN21lTHcvS1NlUTRtQ1hpZ2JRTzNZdHNXUDhUMG5acStZNEtWMXR4bFExWXV2Vi9sb2tMTzZRS0xRcXgvT2lReVNjNGhOVkRZaEY4MmJrL25DSzM0VDRoRGd6UTJQeEdwNzlHRndzclgwWDJyNFNVSndiSjVpV3RpUGhvSllDY2NZK1NITldDaEl6cHBqZlNVVmdYWmVvYTZyb2xCTkljYkJNSWg2R05aZFpTN1NJbFZjY0tWSzZPb3g1eklpTkJXOTVlS2M0MU0xTEZLTndXeFh6a1lSVHZLS3FBYkZvSGhSL05jVmltdmlFT0JodlE0K2g5ZGJhN2kxV2ltWnB4TklSeGM3R2VvQ1Zpd0RTZGlRY0thSlFaNnhWTnFVZ01iL0QvbG93a0VoRjdMRDVKVkh0NU9pVUUwaHhNRlRRVlh2RFRPdHpSTWRvVlNWNVVybzZNNFdEa3liOHJoOUtVYWV5aDlsUnpJR0kxQ1VjTFFSa1REV0tWalR2cE9LSWxEaU4wQVJwaTFaNldMRHZVVXlZVnN0TTlTeUZ1R2JIQ0thbDdVaFlWT0hBOCtZWnRjVmdXelhtZHhCNDJ4VzFDYUdJRXdxN1UwNEE4MkZEQTVaRlpHYkxldVlCeUYyeVp6OWZjYVJJNldyQnZtSmtOVEw2SGFPRkhRQlo0VTdFUEJoQkJHaUwrVWpDa1NJYUZWT055aEROMjQvdUQ2ZVlqbzlQaWJNamoyTlpGWXM3Y0xzdVE0WEFJYlI5TFVTZmk0MThJUm5EU051Uk1DTW13S0lKYmZiTlg5ZjVyTUR2bnZQQ1gydGpmdjVQZi80Y1Q2UlNYQkY0cU83clBQOTRvSlFUQ0hFeVBIVjNuVWl3V3dTalMvWWZGRlhXT1JFUWFmTGFqOTA3ZU5XM2taSXF1cjJzWWFrcnVEYWpHd1BBNGkwMkFtZU5TNHlaRUdycFpRUDNPY0lmY2MvTGRVUzBLbUhOOGJuL292WEduMTFqekdPcVVRUzBlYy81cXc5QjBwZitlMkVDQlovUDMzWDBVcDM2Zk9Qb1h4V29Tcjhydi9yWFAzTlhhOC9SemorZzlKd1NaNVAxcHl0VUpKYnJlT2puaWtBR0lId3o1bUpuUkRBdGRQUlE2eDkxRGF1NWV3dExDRzJucWkxbG0zcDBlQ1QvZlNtZDlEdk1vUGE2eUdpSkltb3YvTlVlR3Y0My9ueU5VUlRBeXRzYlA3Q2hraXYvTkgvVm5rcFV2UDdxUC96NGUrNGx6dndPWldJcEo4QTJ3SFhMZDc1bEpYWXoya3ordThoZHJ0L29XNklNSit1RXVVRXYxZFcza01ocmtRcWYwQldXc2xjOHQ3RlNhZ1MrRUNuWnVrYVJRcWpGVHQ2dzZ3OGNRMndiVWprZlNWaVJQWVFZcUpVLzFUZEY5QzJtR3BYaG0xZnoraFJQZ0NvNkhGVVhqeXJONTRPUm5sbHE2RjdhVUR6MDFkWUJha3FjWGJaK3NXV0srMUtIdmpmTTh6eWtGaGV4cittY2ZjYlRJQ1YwOUw3OHlBV0ZkWmVTdGlOaHhWRjBXMUVKM3Y3N3lIczYrUnNLaVB5R2ZqZDQ0SjVYLzlZOUQ3VDRRaTd6aXJoVEsxRC9mSWx3S3BLTDlYeFFoSWZ0L0lGSW5CZ1VzQWkxNVVDRE5EeHcyVVZld2dtSU9JaE0vR1c1ZlR5L2NmZkw4OEdHaFhFL0NIdHlxWlcvcVo4OU4rY3IvcFN1QkJsaFhUVzVBMEc3RWVMZldDTklKOVRGQW5ud1RIL0dyazZiYnI3RStIaUZGRkxQdkRCWTVYMGdIL3hFVm11eXlEZkxJcXJSakZ6elZscURlMTc5c1k5OTdKNTdXK1FVeGxRMmszOS92OVpUbzBmOURXdlpJN0dGbktFVU4rVUd1UG9XamFOVkhkVW14RmtWVXR0aXVLdjNmcDVaSTRoNFVpMHVZa2NoUy9kUmVxc2o4LzJjWlJ3SWJyck5BU2V1dEIwSmc2UHJ0ZzNLUGx0OCs4T0RqL3cwUTJsQStsMUlZVEJlRVkvbmI3d0gzUUxmakJUZVBQck83QVZxbkprZGZCc21IRDYySkprajQxQjNpdzkwMWdzN1NEbUJGeWRiZnZlamo4S2l2L2ZSUng5OW5hdmgzNzY4OWVEZllwYlk5ak9rb1ZxcEY1KzEvYUliMTRxTWhLN2NyT01xR1RFQlV4dTZQWjVab1Q1bmhGcFV6K0ZZcCtxNE44MHdMTEhhSll6TXorYjZsY3FWanBzaml4S2hhalMrV3ZONnlsbm1JTnZDRFNTK0l4ekxpam9pdjcveGJuU1NYK05oRTZIbzdMZzRaMFNmZUlhbDcvMTRNanh4bWtmc2t4Q29wTldSYmZ3dTFrU3JwbEY0NU5mT1BkSjJKSXpWWGNLV1JIME9IQzZhSVUwcnd2RkM0cnllT3Byb2FmV3ZvVE9kY0JDbTFEUzk5S09mUVRzdk9WUXpMOGJHaEJNSWNRNnNaYnJ5UWFJZU5IVXpmMUlQbTFoWVhkUGs1N2FEVWdTeFE2UWo2T3BKdGNIR1QwRWpaVGZ6RzB5b3M4clFHMlo1Mm5IN01yUENneVdzQTdidjB2enZ0TFBsUnlQVmVWU2w1czBQK3FwRUs5OXJvMzhSVlE5dGo2OGd3NVQzbEFOaDFaY2NFQ1lXaUl1eTNPZEJpZW4zZmdncERFaUV3Q1RUSkJIVWZsZ25yWTVhRzJwbnQxaWVLcjhyN0NLVHRpTmhkZnc1a2kxRm4xY0o1UU1tcVFoRzNYNnJBcy9tWDU5WHcyRnZlTXRwYVV4NTJ3N3VwQlJmVUFoeG9HUlhNcEZveWRBS1U4UjJRYnR2UXI5ZDJGTDY2Z1VUWnBvMm1xTVd4SDVDajVLb3Q1NjJpNXpOUXFpZUFxMk5icnFRNWF5SVhTU2NaVzFyNU5nRDIxTXNGMitvMytSVnFYbWJ1bi9Sc1Qrb1JzVjk2a2hKeGk0RElhVC9IQ0k2MnhpMXk2Y0p1RFFGWGZvSjZERDkzbzhqUTZJQnlqNUZSTkpPUjNEQVBlU2ZWK1BDcXJFODRLekpTTnVSTU9tMmFyWlUzZTlTaW1DdG1TbUd3L1A1MFM0TVRMMUp2TTN5eTRGZE42OWozbllqZTd5TUVHZEhEUCtSUWtFLzk2eGhxZ2h4VFpWb1g0NlVjNmhtekdscXYvWkhxYXZ2U3BvRTJoZk11WkttNS96cHJPNytSU1VabFBFbFRZaFdtNjJDVlR1SkdRWVNWblBSdHNsckZLWG55K2VtYVBNTUIzdGJNZUZwTXg4OEExeDl0UGtPaHZ3MXl5bHJscTlRc0Rib08xcWZlQUZVK0RzZUxFbkJ5WWZhQkhSMHdiQm82ZGwzVjZrWkk0SzJCalZ0bUd4cE94SUdxZkpZZFZXenBlcCtsMUJFVVpuOVBYeGFwMENydHVobTBmVExOcXZDZlpOMEJWajRQb3FVRmVJMFhMc2p0Qm9GMjczSThoQjNYelVJTU5ONWpTNmpFTUIrTEV3bm0weG9MYnY4Mkc0WXRaRTlSQjlFS0NRaDFLeHlGbXlhWEM5NDFHMDdEOG5Vb2JJa2pJTVdONzAxQzlvelJlY1VqTUxmYVBNRTJUbmp1dWdwTlhHMzRqc1hvcEFEMFNMVERLQWE1VjZCTWJ2ckN2cEV3MzhLMHlPaktTd2NoaTZDaVk1MnRJN3FxbnNPN0ZRTCs5M1d2S1h0U0JpTHdSRnRLV3RkalVvZEloT0s0SVFkSmJjT0xkUm9kUlpON3lxNDRyVmpHd3g2REJ0YlpjVzRPRFc2Z29rWGcrMXVzQng0UWQ4Z29NZExTQzc2cU45a3NOdHViSXNOblpTNnpNemtlWFJBMmZWZ0xOWDBRbUV3dUlUekxUVUNZMXhHVWwzcjFwWU9oREFTaHRtNUplMWhzWERhdmFSWnBINml6UlBFbTRZRnhMeUFyTG8xVEVHV0FHRVBxcFMrb1BKZ1hMSjU2bzdwYW9QQ0pvMDVyQnRCUjFBcU9uczZnaWNvYU5qcENETzRxblFOMlQyenpzeGdWWVU5Uzl1Uk1OYjBJOXBTOW80TklraFpNcUVJVm1UR0dDNGFwSXdPNDRXZGZSbFpDbWpaUlJRSUR1WDBKQXB4Y2FDSUlUcFc1OEpkeWdORjlENjJ4clYwTERYazc2SVByYzFUTmdzdDlHLzgraUZLaHpTNmtRd3NJck1BcVZBWVdiNEdJOWhHampmWWVTdjBwbWl3aERFZWJCUThkZkU5cE52WExDSjZqelpQVUtwdEIzWDFDbVYrVGl4Mmk4emtMKzFUakF2RjBqbEJEYjhzYko3bmZ3Q090OGRSQ1dnZHlyNmV5RE5vcXFOOXRkYlM0UjFtY1R0aXRvME9wZTFJbUhZYmltTlBOQnRpUytXQzBkeUVJaWhKcHZmZWdNSDRyTndBSDNNcTcycFdXRVV4ZmdoczIwVTJwM0VRRndlT1h0cUxLSWFPdnVKS0l3RWp1T1RndWphZ3MrVyt1enJhS09LWTI0U0tPTnphenlMNS9YRWlGTWloamxZWEZEQ1F2WUp3VWZtaXV0bzJVWUFTaG5yODVJM3hUL1dEWm1YSUk3Y0t6VnV5UE90bUFQbEVQOElvaWRLMmJYTFhoMDJWOFh6MUZzTFJScklHa3JFTGJWOGxjSmpFMitpMlBWaFhxSEZlR3dDY1NEbU91bmFOeVVqYmtmRG90bFR3ci9RYlZ3UXJ1bitwQU5IUjExVnErYjhVY0xYZllvQXZhREUzREprcW1UaFlYMThhVWduR2dqNGw2WkFKQVZhcmV1RGdFaVVJMHF2NUVLOEpTbkFFUnNsaDh3TVZDbjczRkZZK2lrZlB6NU4yRE8vNUpaS3VSY0JZWmZuWkhHWnlDWjNoalV5WGtEOFZtcWVEVFZVdU1ZQzgyRDNGSnBscm1EU0Ryc3lpdEtnaTdqVXZ4b2h5WDd3SXcyNUMyMnEwU1Y5TVI3dktubmFWMWNKUXRQRWl1V3IyVktYdFNMZ3pzaTJscFFweVVvb2doRG9zMWZKR2xUYmpubmNqWlh5U05Gak5UbTdwN1Nsb2lvbHpoa1FPbElpazRacHJCTVNvUnV5d3FaMnlmcEVRaE1rS2hoa1dJaGkwanpnRHlYQkpKaFNHb1Nlek9iVnRpS1dMRzRRYWx3cnFIVEhCQ3hnenBDRUVlUkhIelByRlJNRkMvRlpvM3FycEU3WXk4V3hRVDlkRFlhcmhGbkJxemUyYUZCSXFET3RmU3ZKK3FQRnRGQkZQOTBDMkVjOHlXS2FqZldWQnpXdkl3cUorMjFEWVJ6bUY3YWh0bEFsdHlWUlE1WlpVaEM5c1o1VERlSERXekVzWGN0UjUxbjNqUFh1V1l1S3N4cU1CV2tEb0NwVVJPNFRXdTFqblVtWFNza1Y2dFh3SExpd2dNRmdGaU1XaElGQ2JTVjRvVEk5SDJmTDNnWWFzZkxMT2RsRkkrQm0yTDlsQ3UwRjdBQjRNeFI4eUFsbTFHdHpEcDhJRTFmbkxCYUpnS0RLMXhXNEVTSStBcjduV1ZSbFh0M3hSbG5vRWVueU1ZV0pBSFZSWFloa094M1MwcWZieEh1a2o4OEF0NnJOelptd1F0aVA5am5XYk90UWNia3RPaU9FSkpkaVE2OU1tWDFjZDByYktoL3QxWWl0dFBRR0ZMRHlHaWJQcmRlVXBlQXBXVDkwS2VqYUR0eUxUdWo2djV4WmVpa0xGZ1JyRmpKWldmbGR1KzB3b21LWnhCSFQ3ZFZ1VjNkbW9DMVljVmt2YXZpMWkvTFozelNHaWlSR2FSMWNtaE5jcXJaVGdUWko2NnpycDY1QlNZWW9EdFdqZXYwUHJmajZhUTVCMUVORU9KMWxGa3V1bzdleHB4eS9xN1g2RnNCMjFZVWhaczI2clprdUJOR2xFaVNKa29aNFhuV1l4VTZjWlJYcmZMMVBvMEJnU2Fnd1RCeTN2Sitnc0dxdDVtMVQzaHRPemdnN1VtdVNRT0tKQ3ltc0V3NVJGTmF4MnRwMy9SQ21ZVU9oY0UwK3Vra2pGdHJNaldIRVlJekNadkRCZmZobXplVDlhcDBPTzBEeXd2K3JLK2NSNXR5SGhjU1JGdmJWTjVTTTBQc242MTZOMTZnbG84bmNGVG9JZDBFZ2NnN21PNnE1SkpBaTM2MnBoTytyUE55Z3IxbTNWYklrV0g1SXVVNFFvMnJBV3cvRTl1eXZIMFJicStkWmdyTit5Nk1TZGlVT0tKc2lGcmhDaDBIM3FYVFg4N2x4TGxTM3c2S2h5Z2lHNUtFK0NMays4MURkcExoVGlETE9mdmU4SEpMYzV3djFNZlFXWnV2UWhPelBXTzZNTFEyWnp0Y2oxTXBXbjFwbnlQSzMvU3I3SCtSUXFzTjRLaWN5K3JNOFdxUVpya01oVUQybitmWUVUSUp5QkJQQSswMjMxY1IyMTdBNEJuWlh0UnB2d3N5bllrcGRuYUtwVUVhdzBaaXZ6WEFORFo4dS96bUVCRVcrRkgxd1J1UkprNG5UaWprN0xjTjFoQzREV2dQb3VMMDV4UXFBVnV6UWtpSTRtT3BwWFZGd28ySVZ4bFIxdlFYTlBHWGJjejZUZk5abGR3OHEvbXUwT21jMnhueEMxVXljK1NlejdnWUJnaHlYWHZiZkNCUzhQSVdmamFrRDdYUGhKK1dPYUhUYmxPd2JGUnBVQ21ZN1VrSGRORTJGUmYwa25GTWwya2VLMm8vOXN5cExnenJzdDI2MWlTNlQ0c0dTNUltaHBPbVJRZkhtYWVtc2o3cmlVQVJQSG1TaWw0R20rSmtmSFV5dFR1bktiNUx5Y2g4NE9YUnQ1MmxnS1BlcWYxeUFFblEwRGNLRmczT1lvZ0xSdTFwNE84SGhPUFRwQ1E4Y0dNUjc5N01kWE03dlhUQ3JteVJHYTE2cytOWkk2aUxlMjdWUk9za1d5RlIyakhORU1tdmltTlFlR2lSMjNYR0I1NTZ3Q1ZhUnh5V1hCWkJGcHFHdlZPaURTOVEyRjBRK0FzS29tdDZXQ2I2WGZJWW9nUE9oQ25xQ0hKSW0zWXBsNVlRZzE0dTR0UjRMUnlxblRJY1ZoRXQrVFd1ZTljZ2kvMi9UOE5JL2cxR01FdzNSQzBBVFVFbXVXMzBibFF2VnNPQXpGdUVYWnF2VXVzWC9KOXpNeGhOR2FvSjZ2enBCNFR3c2wxS04ySXlVSkZaNmx5Y3FFNGNzQk5NZ1FZQUxtbjA4UGhGSDdLbHVsN0pZNmFCWHpCazZPMnV4akp6VEQ3ZXB5SGFtKzZXdTZmYklRc3JzbjNIYlV1emsyUnhWWjV6WEZiRWx6SHZObm1DSThXN0tROThpaEtlS3R1K0kvQkFJWEFETXFEclZNV3c5bS82NU5xenZYMVM3WjAwWW1kUFV6bkZ5dFE1Nm01ZFZJYVBZNU9Mb3lwTllqVjBQcTR1RWtoZWRDdFN3MVJ0ZEx0dGkrSFk5Sy9RNTJyWjZwdHBmeXUwUFJHS21lVVpwSFZ5YTJqZ3AzSHd6ZysrbFhhSUZRbUpMek8xdHd1WTUxUU45Q3diM3B0cVZZVm0vYmdGeEhDS1pONTliOVFtakpPaTYzblRGc2lZa3dJbUROWUhpeDllR3I5d2dUTEtLTlZkWWFmb0RYaElFTEFPdW9rY2I4ZUYxeWhDWTNLQTV1M2Zjd1JqVnFpUEM3ZDluSXlSSUZweDZyMFFIVWtnKy9ZM1R3RHVUSjE1MGdUQ2h2RjZ0azViT3pZUXIyOG05NEZrZ3hXTlhVOWRuSzd6cmJIbFlwcVI3bGQ5Yk1PR1VJZ2IyVE9jeE5ZWWkzMXNYR1p5aU02dDhMS1U0R3J6NHE5aFR6WDFvQXlxU1JoTW1xT2Ixd0hlMjZjWmdzNmhmc0lvcmJqbjZrcGUvcll0Mm14L0RBbG1JVGgyZFFuaHF1Q0ZzZWduUnR1dnJkZXlzRytEMVdMbkFCNUZKeFVHQ0xGUUN3eXZ4TSsyYlgwelM1cDZMdTFwYlAxU203ekhQbzlWeTZwc3FxL3Y2ZFd0a0V3d09ldEx4cWEyQkNxZG14cjNOMmlUcmMrcVl0VEovQnFxeGxpanNxSHNnMXBGU1BXaTdGbWtmWXVDVE0wQzUzSFc1NEFxY1p4bHRSZm8vUmg4SW9tYmNaVFFSWTZXR1c2a1l5RkdxZDY4QlE2ZGV4ZFpycnFHbDdHOFBkMXcxdDVoYjFHTmU3RnFudUhFWloycTJvT0xDbHBtMDY1Vkl0WFVVUmhsT1BMWCtyc2RkbmFOMkN0dWViWGlDc1VnZ3JKZzdHeTIyU3A1UHlNQW5qMjU2bmdZaGJIdEtkSkVmT0hxVlh0TkVIOWtkNS82NFRzMWMvQW1kTUtFei9adjVwZW5YT3VDbkp2dFpzRzhGZ0dEYjFNK2hLTENEVWtPM015N0NJTnMreVozZkVFVnNNVVFtQXNScHZiY3BvUEJSR1BTUi9lU2piV2hzTjNZdVRxZDNqdFNCcjNVM1VYRWNkTzR6REhkMllzbm5CbE9lMm8xL29KclgydURyV1ViRzBwZGpFRWNnV1IxUlNSRkYweUN1TmNmNVoyK29KVGQvZ05JRUw2RmV3ZmIrZ3FSZDVDVURpTUFrREdlR0t5cTZTRW1BUW5Id0VweDRIMGx3VWc0TThlVGtmc1JVMTNZaHZNYmpQZXJJMkZXclgrY3FPZHlMLzZ1cXVFSWJCTUhFVHJlaUtsTjk1WlptNmhYcFVTK3l5aWtnWFRhNjdoZS9NdGlONDdzTVAvckVEWWdrNHdwYkc0MEVSMlZ1Qk1Pb1ptNDBZRjQ0cmVUMUJ6V2RkVGcyb2ZzR2ltSTdVb3Y2S3prRW90MlZKM0d2UTNIYmt5NEZ0Mm0xNm9nMXNLVEp4MkVxRzNhc3BRbkZCTno5anVIMjc0MXA3L1FPL3QrYWdXS0pqeld2VFA4Wm42QUlYME04c2JqZ3VNUDZ1QXhJSlNIWFpaelg1REltRnpwYlBUS1NpTDJTUDhQNmQycjJ4aXZGVmJQbzRqUW0xNHlUczJJa1B2bkhWRmx3WEF3V0RZWE5zemNpblA4dEMzS1BORXpRRnVPK1dEdXZYTGNGY2ZuK24zRk9nNDJ1YXVobE10WllKdVdPSzZSSXdtWHd4MXREM3hYSXhUNWo2U082TVdib0R4WFFFYnpNS3craHd3UlJZZG1NWHR4MXQ0WmM5VjladE9zRFo4cGxGS2pKeFNKSVVYRlVSZWhZMmEvQmZLYk1BQUJMbVNVUkJWSmlhanpLYWc1Y1BHVSt0VVVJaGV5a2hQSjZKZzVhditheEVpblhESm9QWW9VMml1TnJnOUM2U0pDckxRQmdhaFBvMVlxeFVLSFMxYlZQTGUydDl6L0tYMzFOaE1HWVU1dUFDdER6NHZYcnplazYwNWxYTG8vNFdSRDF1RVdleDlINWcraFVUVFpmaTQybFlRVCtlSTdBZmhLTGVKbkFhck9mNUpZbGY5MU02MDlHNlcxMGlaTGxtU3MzNmxiaEhGbmtNcHQyRzdGV1dXZEJISmc1VHlkQmJaVVdvRjVqTUVubk9qUml6Z3k0V2t0MlNXakNmRnUxa093VEpBa3djOGtCSHNnRE9TWjJSNkUwbnExNVZBcnE2bkM1cGNub3NmQjVLSGhLb0liZ3IwR2ZJeEhSSWVneldhUi9lOTZsbEg3V2RZU3RKOVYwTXAydTlDQmQrRjZ4OGhCZ0FLelN2OWtlNm1JOGpHaGNObjNQNGl0MUtPS3JRV3RyR1czZnlINmJvUkJwR2xNaVI2RWVnMWNja0VqQzBHWXdEalcxSGlNN3dPb0pzcGlXd0JOdW1neTFIekd3SFdBYlRia01lT0F5M0pjZDVhS0tLSXI2MXE5ajRzUHVNTloyczgxMUtFWmRVZHVLQ29XbHZYY2lQK2drU2ltYmlrQmU3S0ExUDEybjFHTll1a094S3Vxcm5XNlRJT01rZEhna29GdldybmhIZEhscDN5MHljVk5wUjJqOXNnVWZpK2RUSjRaWmZtaXIya2VqVjEycFRGWnJYMXY4M2dXakh4S1RMN205ZmRxQk5UTkY5eXl6TFBubDMxd01xWmVJSStaRmdUdVNnOEh1Z0xrc20xT3NKM3llUitwQ05ERVU2ZjVZaXlFdU5rTndPZitpRERjT3JZeFBvSldvN3lHWXdpb3hzUzZhS0NyY0tpc0FYODYrQTA2NlQ0OEErbGJDZ09tcWRydE9XUC9XTHZGSVRkcTkwOG0yZUVZZVlPSlhzcW1sblljVVFicnZsR2RjNlpLYnhhSkd5WDdjVjZCRkFqSXgrN2FMTG5UdGE4K1VobE90QUYrMHFnN1YrdDcvbGlESGZrNUk2WENGd3o4YkttdjZ2MGFIZGNaQ0o0YzNEMEtnTUYyS2FtZUtjSFZlWFZUTXdnM1FkVTlDS09iWW9oZVhkaGlNcVNaeTFkWlRRMkt3bjRIaFhMT0R1YW5XeDV5Q2Q2THlDd0QwN2V1am5MYmRNRHN4d28wZ3UrY1ZGeG13SDJRd2V4NVpNYlJWdUZSVFJMb2J6bmpQaXprWEQrRUExK0pETys2Qzl6R3JGbEhNTmlFMW5aQ3czQUtnNEdJQ0RGVVZRQU1QQjF6d1NuWExkUTcrQ0x0cjJZRHlGUVhFdm5sTVppN1cwbXlGMG9SVm1DVVFvbU8xYkxkc2RhOEVyclNzV1IvNUdwRUJCQno1VHJiRWNaYmJZOHNPNXg4cFVoZWFCcTJLTDhkMzQyK2FXNFhLblVpMUM3cjZCaTMzZVBRY2hVY1FSdFozWTFFVHBUSHBkamxBUkdvZkM2d2tYSGVBU0IvSnB0Qy9TUVk3cXFKMFArcVlZZGxndUY4bkhpYmt3MjBFMmcwbTNJYXVTTFpuS3F0eUdLMElOTU5mQkN0MWNhTUU5RTFqVEJyTlA1anYwZ2xBc3RMU1haYy9Qbit4WGtRYVRwNTg1TUlhYWdMS3M2Q3J6NkRweDFibjhuY1dJOGJObDVXSFoxVVFyWWRMTWN6cmtacHZNRXZDUXBSMC9Ec2hxZTk4dWdzNzVnRVN0SFRkWVJReWVwVk5QODZ0dFBVOHQ4QUtzdE40Yjd3dVVCRGVMZmRHbTNlaXhYN0hGMmY4MmFESHUreEk3Nk9Dckh0Um56ZWlrWnZHUEZEUWpudDRseGhLbm9OaTVWNjlSc0VoalNjRFVPOE4xRHcvckZvUXdSaGR5WXZEWUxyQ2RhOFZkL1hMYmtmRG90dVE1RDAwTlZ3VE1YeTNlNWdaMnZuUFBCTTdyMVRNTjNORm9iUXUrMnJaYU9NM2xnejJQS2t0UmNmaEVyMHJGRHBObXJmbHF0bmY2VmNaaTV5MFk3TGZ3MlU4VHRpQlVpWng2eklpSVNyTVo4UWVTM2lBVzhzMjJqdzBiSnhSNi84T085YXBkVXU1UVE2NkxzZ3l1a1ErSnYyL1FYZGZMVG5jTUhGVlBoZWIxOUVTM2tuKzcwZDBkYmlYWjZrTmF0clhUUUFkL3d6VUJDUjFIdkNUeTF3YXh2bExybmt1MDlGaHB5T3UxbU5YcU5vWXJtSGtkN2ROT3NXTzQvdDhWV3kyM0hmV0NBdVhsdWcyalYyaExsc2VZOStHS2dGR3BpZTd3eXp0Rm1GSnJYRFoxbmRVOVFEZUJzUGVTOCttakE5dVlhUTNBZ0Y4eEZ3QUZGUWZNdGxtaDZHRVNvazlDQk12ZUs4Q1ZIZWl3cm96a3JKdENZNmNlQzB6WGhOVW95WGFldjhYUno3VnM0R1pRR0hnM2RMTHRSd1VkdW1tdHpMTTFhbHNZSm9mOTR5dGZnRzR3L2ZXeER0blR2QlhEK3p1bUlvUEJyVUx6bWpyK25IMEtDNXMxbEtqNTNjRy9xZml3SThRNit0ZEdmeXBUYmZNOTlvNzh6YW9ndTZMQ3FMODUzV1prNHdCWXJBKzZydUJyWlpNUHpBSUlaQmNjRldia1F1eTIzWnRRV2R4MkpGeHVTNTcxV0tuaGlzQzhyaWFNK3ZaaHNleTd3NDBKTTN2QVkwNjU3R3FHSmRqVnFNRWg3UDU4YS9BMlIyRVRNUmRBSGhVSFhicGh5ZlU5ZXBnRW8rNFRLbnRNakQrbjdLcllFeTZnTnVYMEZUMzFPTXZXcVlaeTFKdGFYLytTS2ZTODFvMitLRy9jNVpkek51M1hkV1JhMjNHTElWWHFRSTBVNU9Jd1RLR3JNeDlSSDBTQW8yeGtlbTlMNDZMcXFkQzh3L3lWS0wrekJkdmNSdUlQM1BKQWM4VUhmWjR1RXVwM0V3Mmx5MktFUlBpL3lyL2pDV3dxS293S1ZqWXN4ZmozQXdTMi9hSjQ3UjNCZjY0YWQxazAvNkJscW9GbFhrSHkrVWVtb0VZTDIxSEJLczIyTFkvWlVuVHRwSmxXK3htdWlKWDg2Q0xHelNPTXA4cmpsbHZXaklzS25Da29VSzFKM1FHbFFpQjZHdVJQN3Fra3U2SXVBQW9xRHJwVXFjcGRpY01rTjhOcHd1V1cramJPeW90eTVYYVE1Mmp0aTI0K2laNTY3RllKSXAwTXFjUm4wZTZYOXBHTG1vLzJKSlVXcXZZSVY0MTZoZW0rYk9XMWRJV3E1ZzgzTzJzdUF2NkQvQ25vNUMvcXhYZElOdk5YckhUc0FCNVhUNFhtemFtL0JIay9ZcWI1L0ttMTJrTmtHTlVTMERoQ1RiRUROKzZxN0NhaXJYQlV6ZUxDS0hOWTAwd24rbG1wWXlyNFRzVUNpZ2kvQzZGMTlLMTFQajVnUlAvS1d2YVhMYkpDUlhsdU94SXVzNlVzTVhGVWJGZ1ZSVFJ2N0dWTERXd2N0UE4vbm4xTDNhMytpeXBZMkkyRlhkN2FKblZqc3N6L1hrVFZVUmZRYnVxSk1iWVNUc1c4aGRtMXo1Qjhpa1FXbGhkSDkrYjVUOEk4Y1czaS8zV3Rxc05URDBYUjVQc0VDalhPOVQ0MGRIRDNveS9IeDRvM3d2SVE2bzJRNno2ZTgySmdXNEpjcmdzbDNNN3plMURILzlHY01NdzFuTnVHWjIyS3BrcnpQcEFQR3VqYUxIdUordjltVEtUc29uRkVscjMrNkw0Yk5Idno2UC82SHZNWmNXRXdkTFBDbm42MDFHSUgycjcvdlo5Nk9JLzgxYkd5VTdRbmZ5V1hhNmFSRCs2VjVIUjVwVVFRY05xVzhQK3JYZFRUSFUxdVQxMUZFZmlyMlRkaUpNVHMwY0svaHV0NXhEUGdZWGMyMTNubCtsV1NPNU8vNXRjSmFKTnhGMUFoQ3VtWG5wNWZiWkVzUEV3cXNnN3lTNDVHSlpiL3RISDAwWjh3cU5xN0h2aXZOamM4OVZBNTlXbXNmTURua3kzWUFxNDNYN0gxMGZ2U243WUcvSDlxVmU0bjcycjl3QjRsVS92eU5Gd040ZXlUdjVXLyt1ZjZwdER6SG41d3d5UVQ2cW5Vdk45OCtLaHc1QmUxN2k4U2hpbHVHT2t1ZWtpbFNCZnhEQThsaE1GMEtVSmZYMlNrMVBLZkZNb2UvSFMwMkljZXp1OFBjcFkvZGUrUlhCQkwyNUZ3MHBZcVBERVNsY3dpS3lsaTZSZGFyOUhXTlBPeXdmZEtzMXJuY1RaV1NsY3Q4L1E5N2dKcVE0bjBpejlZMW96Q3c2U0MvMWthZjZTcnpNSlREMFVNczFvcktUUkMxc3FQM2RVYWZQUjFJNVNJa3JieUxzTkxtR1VTSUs2ZXladUhPSUozZVUzRWYwUUdsNHdMazJYclUxblVxMnIrOGozMzVnLytISmZNVlY4NUlXMUh3a2xHcVlraldVQmtUSzZJZmIwN1FOaXVYeUJBUEJsM0FkQXljWExlU2UxdEVQQlZyZWFPcUVUZmgvMkVweDZxeEp3SUE0WnhPZmI4ZHI3TjZwQXd5eVJBWEQyVE53OVJLS2tGeVVXMnI4THpMQlFYUnExNnIxbVNVM0dYdGlQaHBKQ3BpU05aUUdSTXJvZ2Qrb1NJNHI0N1hMVnhGMEJaS2c1MjY2NVNhY1BEcENJWFF6b2xTNmJEVXc5RmVrWU9HOG55SjVTeEx2UXA0WlFZY2ZWTTNyemduNTZYMkRsQ1hKeTRNT3JCNHl2eEFqY0pLMjFId2lteGtoTkhxb0RFVDY0SWNwUmJNTisvS0NzSjRMZ0xnSXlLZ3dVTzR4UWVKaG0rTy9sZVVFTUVFWjU2S0tKRDd0eVJjaWVNV2hBYm1oSk9pUk5YeitUTkMvNXg5anc1VmhoTkdCeDgzRWlWdUVsNGFUc1NUb2lWbkRnUzlCSTl1U0l3S3pIdnlMSmVWOVlTd0hFWFVBZFNwRit3cEZ3TFN0b2pGWm94aW0yeFV3L0ZwQ2ZDS2NyNHBxU1pEaUNCaEV1RkN0UXplZk0yNVlMZzdQVlNFWHhtSUF5aWhBbys2eG1jUUVyYWpvUVRJaVFuamdTOVJFK3VDR3hsWCtGY1d4eE1Rb0VMcU9pdDZKY3ZQSEJOclFBamNSczdUREtzejB2TFNGWVp4b2MxK2dSSlNia1R6T29KaFVxNFRCU3BuaWswTDR3anJwWkpRUEtrTUNwOHYwRHlUME5TMm82RUV6S21KbzRFZVlDZVhCRmgyRTJtcktBK2lvaHNrUmh4OE5nQVl2ZkQyT0RZaUN3TFJ6RXU5ckFocEprZndXZXA4TWVZbG4waTRiS3FwWHFtMEx3Z2p1aHRsRWxBOHFRd0dRNjh4QmhOcUc5T1V0cU9oTXVraWt3Y1plUTBiM0pGQkdIM2VYSVNRS3NLMHRJRlFHREVPWXNqYUhYa3ZSV1VRZHg3TVVEYVltRkdpSkduSHV2NWRraDBjekhTVnlSY0lsMmduc21iRjhRUnRhcnJtVUFZbk5sRVZqQzZPVDlTSE1jRnYvZXZsYlIyS2xuU0F5UmNVa2xrNGlpaHBsbHBSVkNxMG5RUWR0OTV2WlRlWjBvWFVHZHBSYi9zYTcrclI3WkxNTVJFUnN3ejFaMUhubnEwSXpHa0YvSG1wQnJDT2lXY2xpcFF6K1ROQytLSTgrSjVwYVEwZ1RCWVhId3BRUjA0bkVWRVJ0a0VpekhSMG5Za1hNSTJNbkdVVU5Pc3RDSW9WV2s2Q0x0N2wwdnBmYVowQWJYb0svcWxyVi9vcEhzc3RsU3dxdFVaeTdFVnFTM0M3eUphV2FIbjlKenk1a0VIWXF0SHdtbkpwSHFtMER6Sk1qdTB6NE9teFNoeWdwS0lIRFlTaGZCWVYvenFKZ3BNRFMxdFI4SWxGWVVUUndreHkwb3JncEdWQWNLUXN4WDNGSEpaS1pVblM2cUlia01YZ3Q5OUF3ZmFYOU1BK3dsV3RVVnVqejlieFlwd1FFUXI1eUxoSWk5d0U2RHo0c0UzQ2FkRmt1cVpRdk1reTZ5emthNmY1UVFsczA0eTlGLzh4SCtPWHYrYWNUd1dRTnFPaE5PVmhoTkhtcGJucEJYQjZVb2dZY2daK1VaUFNTbVZKVXZpaXlPbVgvQXdjeCtmSGRnSUdRU3Iyb0xrVE5YSElHUzBzbGw1bEFobE9UNU1RendSSXVGa3pWSTlVMmllWkhtK3dsTmloWHl5SkY0T3FUcFZKaHQ0REJuU2RpU2NyaktjT05LMExHY0tpcENHblBVdXNDclNRRkRTOTh2NkVZSzRub2h5TktkZ1ZWdndYNG5OamJHcVJiUlNxNzVBalhFN0x0eWhDR0lsbkt4WHFHY2F6Uk1zczgzS3ZpTkw0aFNobTVUODVtVkkyNUZ3V3JKdzRralRzcHdwS0VJWWNqWlRlUUtSSmRYcFRyY1FieW4vMjlrTG9rYzlxU0ZtbjMxeGd6V1NBU0xtbUkzdGpySUNOd1ZZNGw4TXdaZUZYbEZORHFHZWFUUnZoeTk2bDhXUVVDS1hFQVp2ZmxSNHdLeUUzM0ZsU2R1UmNLcmVjT0pJVVVyOEZCU3hvSGI4eVhVUUNjcElOa2tLRjBDT0YrY0RlR3N1dW0yV0dtTG1Lc1pwSXVib2lRVWRFZSttSnBzaUVKSndTamlobm1rMFQ3eXJ1L1Q3cWJvRHZCQUdEMFZjQzJoT0EwTGFqb1JUTW9ZVFI0cFM0S2VoQ1BZZGNmRC9ZRjlVa2dTRkM2aEhTWHkvdktqeG1oaWo5QkRUanExS3c3cDV6REVYblZQRFVpZU9tUmNISXhKT0NDVFVNNDNtalg4MkxJVEJNKytWSThORTg0NExMVzFId29sNnc0a2pRU2pSMDFCRStBeWVyQ1VGY3hjQVZRVngwa1BNdlB3NlFieGFIblBzVjNQV09LdGp4YmJGYkMvaGVPVkNQUk0yNy8xS08rdzd3dkZhRTFnaERCYkwyd25LbTQyV3RpUGhoSHpCeEpHZ2srZ0pGYkdrUHp0Vmp6eFVJaXVLdzl3RjFPZFJ0K09FQkZzeXhEUXJQU2JEWW81Rk1zR1NTazVEY2s1czVrbzRMaU5YejRUTncweTNnWmU2eHQ1NTRzS0EweWxkMDBPVjBuWWtITmQyTUhIRXlRTHNoSXJZVjBmTytEeExOMkJjRGNGY0FFV3FpRk15eEN4VkN2aFp6TEYrT3VOOHJiNTlFU2RMT0twanJwNEptNGNQWTE1VUwyYjV4WCswemlTU0M0Tm5rY0R0bEY3U2RpUWNGMXRPSEhHcUFEdXBJam81elBaTVB2WW94bHhBUFNOV29WL0tocGduK2tFVEF3U1BPWjVmb1VUQTRvUVFLNC94aWlUTWN3M0UxVE5oODFienZJOG5pTVlPeXJnd1djMSs1akFxK1UxR1N0dVJjRlE4T1hGRWlVTGtwSXJRM3cxdWo3MHp3VjBBZmxlbFg4WWNZbHpqWmN6aE1wNGRpVW5WdzdSd1RvMnJtMlAzTDRxS0tadHhmeFlBWXVJNHFSWjFNRUhOakQ4Y2p1VUM0akJwNUtiS1U0K1JHWnp1QXBPcWg3VnVIditnOG9MNGFRNmpTd0ZURlNaVnlVM0V5NG5qcEVScEQvcTFYclZkeEpoSVk3bUFPRXlLOFMzRnlWT1BVdUpiTDNOUzlmQVcxL1B2cnZwdk1yeGdBVTFYbUZnTk54YzMxc1F4QlpGbjh5ZnJGZjk4S1ZiYk9DNHcvbUdTa1dEOFU0OVlFMDRiYm1MMThBWXQzVFg0NzMyT0dnR2FzakFqMUh4Q3BHTk5ITk9RN2FIR2d6OHpQcDhSWFdEQ3d5Ujg3M29ic3RiSFB2VVl2NkVuVW5KUzlVeFZ5Rk1sekZSYlJwbU5NM0hROGllZUhzY0ZKajFNd3A5clRIYnFjZUphR3FuQ2lkVXpVbTFEaUUrVk1FTmtuU0I3eElsamdwcW1WSFFjRjVqME1DbWI5TlJqU20wL0pqWVRxMmVhY3AwcVlhYlpNTXRybkluRGxyMko5M0ZjWU5MREpQenh5emZVNTFzdTNNUjJIMlBWRTZ0bm1yS2RLbUdtMlRETGE1eUp3NWE5aWZkeFhHRFN3eVRNZHhPZGV0eEVkVldwZW1MMVZLbWtLczJwRXFhcTBLUFFqVE54ak1ML21HakhjWUZKRDVPeUNVODlqa2tWMDJJN3NYcW1KWWppYzZxRW1XYkRMSzl4Smc1YjlpYmV4M0tCQ1ErVDhGejlSS2NlTjFGZGxhcWVWRDJWS3FsS2RLcUVxU3IwQ0hUalRCd2pzRDh1MHJGY1lMTERKRFJsc2xPUDQ5TEZ0UGhPcko1cENhTDRuQ3BocHRrd3cydXNpZU1ZNUJpVjViUGJCVWJWeG0zNlcwMERZMDBjdDFvamI4dDdXd09uVFFQUDBvbmovd08vRWZMWTJJZENOd0FBQUFCSlJVNUVya0pnZ2c9PSIKfQo="/>
    </extobj>
    <extobj name="334E55B0-647D-440b-865C-3EC943EB4CBC-89">
      <extobjdata type="334E55B0-647D-440b-865C-3EC943EB4CBC" data="ewogICAiSW1nU2V0dGluZ0pzb24iIDogIntcImRwaVwiOlwiNjAwXCIsXCJmb3JtYXRcIjpcIlBOR1wiLFwidHJhbnNwYXJlbnRcIjp0cnVlLFwiYXV0b1wiOnRydWV9IiwKICAgIkxhdGV4IiA6ICJYRnRtWDJwZWN5aGNZV3h3YUdGZmFsNXpLVDFEYjNZb0tGeGhiSEJvWVY5cVhuTXBYbFI0WDJvc1hHNTFYMnBlY3lsY2JHVWdRMjkyS0NoY1lXeHdhR0ZmYWw1N2N5c3hmU2xlVkhoZmFpeGNiblZmYWw1ektTQWdYRjA9IiwKICAgIkxhdGV4SW1nQmFzZTY0IiA6ICJpVkJPUncwS0dnb0FBQUFOU1VoRVVnQUFCdTBBQUFCdEJBTUFBQUJYWmpFbkFBQUFNRkJNVkVYLy8vOEFBQUFBQUFBQUFBQUFBQUFBQUFBQUFBQUFBQUFBQUFBQUFBQUFBQUFBQUFBQUFBQUFBQUFBQUFBQUFBQXYzYUI3QUFBQUQzUlNUbE1BRUdhNzNYYnZpYXN5Vk0xRW1TSTd3cXhRQUFBQUNYQklXWE1BQUE3RUFBQU94QUdWS3c0YkFBQWdBRWxFUVZSNEFlMTlmWXhsU1hYZmZkM1QweC9UMDkzWXk0SWNRN2NGUVU0c3VjZDRUVFloOW12c1pZT0Q4WnVWSEd5RTdEZGhZVW15bURlSUdPUWcvRG9tVnVUWXVDZHk1RVRHU3Jlem1EaEJwSWZnYkxDeC9WNnl5Skd3VVkrRFpFanMzZmRzOElLRFZqMnd6V05oZHJuNVZkMzZPT2RVMVgzM2ZYUlB6MnJ1SCsvV09YWHExS2xUNTFUVnFicjN2aXk3ZlIySEJ1WWVEYTUvZGh6MTNPWXBORkRyZEFXR2dUOGVkTXVuOXhqQmJlQ1cxa0F6RDY2alc3cEJ0NHJ3SDg4dmxvZzZGL1JLbm0rVjBOL091c1UwME1qeisrLys5RS85YUMvUG4zcm5POS81N3BmbCtaTzNXQk51U1hFZnlrdjk3a3llRDc3N3ZlLzhCKytHLy8xTDlNdW5XbmwrNFpaczZHMmhZeHBZelBQSE5INDF6Ni9weFB2eXI4WUliK1BHMThBN05rVFpGLzdQUDRFL2xjMTN1L2t6ZlYwb3o1L1I5OFZPZmxsd3VRM2V1aG80bi8valF2amRQTzhXcWNhWGI5M21uRTdKVzFlNVhBdHd1bGVWKzExdmNFV1h3Ymo0ZEZINFRMN0J1ZHlHYm1FTm5NMzdoZlROUERmTmFKcU92b1ZiZGNwRWw1SFp3Z092ZWgwY3FteSthMzJqYUFQaXZPczIxVDFsemJvdHp2Z2FPTENUVzkyRmRmdW15OGRuZXJzazE0RDBPNVZiN25mTGRuS2JkV0hka2gwaE9lL2IwQzJwZ1IyN0JNcnpyNWdHSEpnQjlwWnN6NmtVZW5TL1c3aGhHb0t3MjB5THkzWTljaXFiZUZ1bzBUU1E3eFgwR0g2L1prcnViNW5FN2R1VU5EQzYzNjErM1ZTTnNQdEtrVnk2ZmJ3enBlNDRCV3hjWi9vNEl0dThjQW9FZTFhSk1McmZ1YkhQaDkwenQ0OTNuajFHTVdzWGx6Nk95TnJYbmozdE94MHRHZDN2Nm1aeG1mbXdlLzZaMDlHWTIxSk1RUVByWHpKTWZCeVI5VGFtd1BnMkM2S0JrZjJ1bHErWjRqN3NQbTkzd0FqalU1dDhmM2RVMFI3ZkdMWEV5ZEV2L1JDdlM4SThOd3FKNXUxdkd5b2ZSMlQxYnJUa2NTQlgzbkFjWEtmRVU5cU9oS3RYTTl6dmhDS1duakxNU2RnOWU0TEhPMEtjNmkwMWxPY0gvVkhMbkRuRnkramVXM2xySk14em81Qm8zaDllTVZRK2pzaGVIeTE0UE1qR2hlUGhPd1d1MG5Za25LamlOeDhlZkxRcjhvYjdYY1lWc2Z6YmhnTUp1K2V1Q3E3SENYSnhTbXBhK29YV2c3OFk1Ty9ZUGJvZ2h5R29ybXFORDdPOFV3UXMySzB0STVPRUU2SXkxYVNhNStPSUJKZXBvWms0ZDl5d0M2cXA4WjhXSTJrN0VvN1gwODUvNEQyTndSN1ByT0IzQ1VXUXNKdXpuRDVFblNCTGlCUFVPcDhmM1gxWC9rOEVmamJ2Q2t3VTVMcDYvT2kwbWtKZHJEUWtIRzFjSmxTVGFKNlBJK0pjcG9ibDRxeTBYakUxenRObEpHMUh3dkhhN3NqL09NdFdlcUtqS3ZoZFFoRWs3STVYT0RVc2Q0S0VPS2p0bSs0NitoN25JTFhHTTBnL0lkMnNVeWtVRmJwYXpJL0JGRmIrNDEydHdVZGVaN1QwcnJHMGRjNCt3MkJLU3pqT1ZLb20zandTUjhUWlRBc3J4ZGs5amxIdS83MzkzdnpCNzdsU3lEeC9kU3pacGUxSU9NcTAxdERuYnZQaXFLMkMzMlZ4UlpDd08xcmgxSkRDQ1JMaVpCa1d2dmY2QitmdktJNS8yMXRNam9WS1QzQUh1dHEzendvd1poTUJIMnJsK3ZwK3plVzg2SmFLckhmRWV3SVNqck1KVkJOdEhva2o0bXltaFpYaUxPWGp1VVdKUEV2cVdYOWNSeHVhcUxkVlFwdk1rcllqNFhqQmhlTGhrcytLUjdxcStGMWNFVTMzMUd5OHdtbGhBeWVJaTVQaFhHTWorNmJXdHFsM1J4OURyZFMvd2VSb1Y5b2lDWFExbjF1MmpOdjR3RW9QVmpDNCt6TjM1ZmxiRkpmMk0rUHdtaGZ2WDBrNHdUTlFUYlI1SnhaSEJPSzA3ZFpkUXY2UjBVOUEyZm45NzMxUEl4OTBVWGpldk40MEloOXBPeEtPc3p2UUkycXRKUUx4S242WFJSVnhVbUYzNEFSeGNiSlo5VlRUQjNPempsNHVHbmFuZTlSSmEyVTV0NGRUY1NVWmJLaXJoajFNTGkxWE9YT3hEcS83c3pYUWYwdGRHY0ZNYmg4Q3FzeENFUjY0TTUyaW1JVGp6Q0txaVRYdnBPS0lVSnd6OXZuRHVQd2pZMzhaWHZlVC93UEZhZy9wTjljMmk2WFFpSHlrN1VnNHdXNUhEeUpMY3BLcTVIZFJSWnhVMkIwNlFWU2NySWM1YVI1dlNCZnRYeWhtcUgzN3lrU0J2VlBFUTVWMWRTaUdxMFRCaW1qbGRrOTJDK0xsQnFhNi9XcmpnV0JmYS9GZ1ZjS0MzSUlSMWNTYXQrc2VBN1FGaitjZWlyUENCOHRKcTFWdTkzY05rNDlqbElNUHFCRnYxRXZham9RVC9GbzZSRmswcjZvNm9rcCtGMVBFaVlYZDRZQVJFMGU5UkxHSENjQyt1bksyQ0JKMitaS2lvNVhnR3A5S2hMcWFpK2twVlh3b3ZvM2hvVytwWUhmTCtWanN6NGxBU01LMkJuR1BxQ2JXdktZY29nV2JhWUVSY1pxalJyc3JQNVdXQm1OeC9rc3VHOVowa0kvS1hwZVd0aU5oVndWTDFNekxBNS9jWU9nczF1RXc0WXVjS3FLSUV3dTdReWZJSXVKazU5UW9Wcy90eHNwNjhRN0w4dittRFpuSmViUkg4MGc2cHF1VzJNRWc1Q01uUDU3bk42NzRVanRmMmJVZlZQRElLcWxORWF0TE9NRWpwcHBJODA0cWpvaUljN2JTN3BkdjNuSTl2WEpjYnVUNWIzdlNoZngxOWpNSkhsa2xKVzFId2lrZTZHdTdaMDFKcXZsZFJCRW5GWGJIbkNBaVRyYXJSakhvMk1SM3EzbiszNGh0RjAxZTU3TWYxUU5MUjNTMU9iMkZwaHFBNmJoMkptK3B1WHJrcXliV0xoSk9NWXlwSnRLOGs0b2pJdUxNakxiUVhPcms2ZmloTGRyUkdPUmpCZFBTZGlTYzBqWmt5Mi84bWNsOUxRQjUrUlAxY0w2TEtBTHFvc2FUcW5aeWZNUUpJdUprTzhvS2QvSWlyTXZVOUpmbnY5ZmwxZTlVWE5oM1VOYnBxbUJ4UnF6cE9PTlJvRm85ejMrUUZvQzZ4NG80RmtSUUtHRmFCMDNIVkJNMkQxSmhuK29FcnBnNGpXcnhRQ0hkVEVPNEZoWDZtM0Y0d01iZlhTaTcwdVlhNVlLMHRCMEpDM0lIN3F2ZXpkOWN3SkEwdkM1WTJ0RHZzbEFSdXljVWRtY2RTQ3FjSUNKT3BrZXhPOXdVZ09BWjErQ3liWk82QjhFdHphUnBwcXNpWTJtc1FaSXl0ZW5Qb1RsckZ0RDNIbXlESWFvQnUyTDJsbkNLUzB3MVlmTk9MSTZJaWJNL3d2dy8xNEpaYzRYNmxxL0EwdmxEZnVkaEZsdWVvR3BLMm82RWszelU2Z2JYRDJ1Qzc3akhYdm1SVGIyNmE4dEcvQzVVUlBPRXdtN3M5YW5MREJoR3hGQWNiRTJvMk8wVHJnUGF1dGhSM3pZSzk5bXFBeDNUbFdIUUdCQk9FeVFYWVNiYnZQemhlQkZIWGN6ZUV1YVZFQ2lpbWl4bzNrbkZFVGk3REh2cVRINkp5RnVhZkI3MCthWWt4YSs0RFc1THNvTGFybG1nK2wzYWpvVFRuRjZpbXpkd2hsbFF4bncvNG5laElrNHE3RlpuQStvcUJnelR2RkFjVUYxbmJaOUJmK0Q2aHdSWmRVTElzb2l1bWxOYVZ1KzZMVmNuR1ZaYVgzZEE1WVFjY1NXY1poUlJUUlkwNyt4SnhSRlpSSnc1OTJXWGRDdUtISFVrWGp6eUU2T0VKWXRIQ3pLMWZ0cUwwWmJqcE8xSXVLVDAvM29acEpBN1JSWDlMbFJFcTdKcVNrU3FsQlZ4Z2xBYzJPNEZ6bTM1N2NyejZEWmt2ZnJlU0tpcjllcERNSmVEUTJxNHZjcFI2Z0czTVNJTy9ad0E0U1Joa2lXVG9XcXlvSG03SnhWSFpGa29UaTJ2dUxyNEF0VDVPN0o1SHNaS0lvZ1VtMk1GMDlKMkpPenJqS1Qrb3A1TDY2bm9kNEVpTUpLY1ROaU5ab1JPRUlpVHJRWWpDaDRDZnhFaVBLK0cya2hSbE5UVndqaHprcS9jcGg2SFNHTEprV0dOZk1ubVY3K3ZpNjZUY0Nrbm9ab3NDNW9IOHl6bE1OWE1RSnlkYW5NU1BSS1BDTFNDa1pjdWVEVEpBYldKU0tFb1N0cU9oS09GUEhLeElWWmpGYy92MUhiT25tZUQxSW1GM2JwVzZRU0JPQmxHTmk2Z0x2ZHZxUEhNc2NsUDU1ZjlDRjB0aHlObldlbEVYcTNoVGpvSVJSRHhrYnhrc2ltV0xoSk9GaXd5bUdvdzU4am0xU1ZpQ0w4SnM0VTRCOEdpSU1iL0R6SGIvWHdzdytEdVFINVg1cS9hUjVwa1Joa3NiVWZDcWJMdk0xdG82K1A2blZRRXdtNjVYRXJWUFEyOGNBSThjeUJxMzh6cElmSmlwOWpFd3VHZnIvMU10VlB6TEtFclZvSG5PbG9LYWhQdW9zcTMwc2RQYWZZTjJtQ1FTVGhSTXFvYTBNcm10VVlicFJLMURVVW54Rm10MGxmdmh6SWZLNnVoenVPTWd2UnN6cCt1SzJQZzhxVHRTTmdSOGdTaWltc2FzeUFXSjVYbk82a0loTjJYZVIzSEF5V2NRSXFUOWFpSFlmWjdwaEJuaDJ6UTcwcGZqVXVjMGxWOUdnMXVSZ0tPeWk3RDVGMFU4NUdFR1RFQm9xcEJ2bWdldFBBMEtYVnN5WVE0c3hXOFhzWDlieXNUREd1eVNKZFhkQm5PV05xT2hEbTFnL0N2QjlzYVdKQjdxTklQRlZWa1B4Tjc4SFNISWxQcnVxN21lTHcvS1NlUTRtQ1hpZ2JRTzNZdHNXUDhUMG5acStZNEtWMXR4bFExWXV2Vi9sb2tMTzZRS0xRcXgvT2lReVNjNGhOVkRZaEY4MmJrL25DSzM0VDRoRGd6UTJQeEdwNzlHRndzclgwWDJyNFNVSndiSjVpV3RpUGhvSllDY2NZK1NITldDaEl6cHBqZlNVVmdYWmVvYTZyb2xCTkljYkJNSWg2R05aZFpTN1NJbFZjY0tWSzZPb3g1eklpTkJXOTVlS2M0MU0xTEZLTndXeFh6a1lSVHZLS3FBYkZvSGhSL05jVmltdmlFT0JodlE0K2g5ZGJhN2kxV2ltWnB4TklSeGM3R2VvQ1Zpd0RTZGlRY0thSlFaNnhWTnFVZ01iL0QvbG93a0VoRjdMRDVKVkh0NU9pVUUwaHhNRlRRVlh2RFRPdHpSTWRvVlNWNVVybzZNNFdEa3liOHJoOUtVYWV5aDlsUnpJR0kxQ1VjTFFSa1REV0tWalR2cE9LSWxEaU4wQVJwaTFaNldMRHZVVXlZVnN0TTlTeUZ1R2JIQ0thbDdVaFlWT0hBOCtZWnRjVmdXelhtZHhCNDJ4VzFDYUdJRXdxN1UwNEE4MkZEQTVaRlpHYkxldVlCeUYyeVp6OWZjYVJJNldyQnZtSmtOVEw2SGFPRkhRQlo0VTdFUEJoQkJHaUwrVWpDa1NJYUZWT055aEROMjQvdUQ2ZVlqbzlQaWJNamoyTlpGWXM3Y0xzdVE0WEFJYlI5TFVTZmk0MThJUm5EU051Uk1DTW13S0lKYmZiTlg5ZjVyTUR2bnZQQ1gydGpmdjVQZi80Y1Q2UlNYQkY0cU83clBQOTRvSlFUQ0hFeVBIVjNuVWl3V3dTalMvWWZGRlhXT1JFUWFmTGFqOTA3ZU5XM2taSXF1cjJzWWFrcnVEYWpHd1BBNGkwMkFtZU5TNHlaRUdycFpRUDNPY0lmY2MvTGRVUzBLbUhOOGJuL292WEduMTFqekdPcVVRUzBlYy81cXc5QjBwZitlMkVDQlovUDMzWDBVcDM2Zk9Qb1h4V29Tcjhydi9yWFAzTlhhOC9SemorZzlKd1NaNVAxcHl0VUpKYnJlT2puaWtBR0lId3o1bUpuUkRBdGRQUlE2eDkxRGF1NWV3dExDRzJucWkxbG0zcDBlQ1QvZlNtZDlEdk1vUGE2eUdpSkltb3YvTlVlR3Y0My9ueU5VUlRBeXRzYlA3Q2hraXYvTkgvVm5rcFV2UDdxUC96NGUrNGx6dndPWldJcEo4QTJ3SFhMZDc1bEpYWXoya3ordThoZHJ0L29XNklNSit1RXVVRXYxZFcza01ocmtRcWYwQldXc2xjOHQ3RlNhZ1MrRUNuWnVrYVJRcWpGVHQ2dzZ3OGNRMndiVWprZlNWaVJQWVFZcUpVLzFUZEY5QzJtR3BYaG0xZnoraFJQZ0NvNkhGVVhqeXJONTRPUm5sbHE2RjdhVUR6MDFkWUJha3FjWGJaK3NXV0srMUtIdmpmTTh6eWtGaGV4cittY2ZjYlRJQ1YwOUw3OHlBV0ZkWmVTdGlOaHhWRjBXMUVKM3Y3N3lIczYrUnNLaVB5R2ZqZDQ0SjVYLzlZOUQ3VDRRaTd6aXJoVEsxRC9mSWx3S3BLTDlYeFFoSWZ0L0lGSW5CZ1VzQWkxNVVDRE5EeHcyVVZld2dtSU9JaE0vR1c1ZlR5L2NmZkw4OEdHaFhFL0NIdHlxWlcvcVo4OU4rY3IvcFN1QkJsaFhUVzVBMEc3RWVMZldDTklKOVRGQW5ud1RIL0dyazZiYnI3RStIaUZGRkxQdkRCWTVYMGdIL3hFVm11eXlEZkxJcXJSakZ6elZscURlMTc5c1k5OTdKNTdXK1FVeGxRMmszOS92OVpUbzBmOURXdlpJN0dGbktFVU4rVUd1UG9XamFOVkhkVW14RmtWVXR0aXVLdjNmcDVaSTRoNFVpMHVZa2NoUy9kUmVxc2o4LzJjWlJ3SWJyck5BU2V1dEIwSmc2UHJ0ZzNLUGx0OCs4T0RqL3cwUTJsQStsMUlZVEJlRVkvbmI3d0gzUUxmakJUZVBQck83QVZxbkprZGZCc21IRDYySkprajQxQjNpdzkwMWdzN1NEbUJGeWRiZnZlamo4S2l2L2ZSUng5OW5hdmgzNzY4OWVEZllwYlk5ak9rb1ZxcEY1KzEvYUliMTRxTWhLN2NyT01xR1RFQlV4dTZQWjVab1Q1bmhGcFV6K0ZZcCtxNE44MHdMTEhhSll6TXorYjZsY3FWanBzaml4S2hhalMrV3ZONnlsbm1JTnZDRFNTK0l4ekxpam9pdjcveGJuU1NYK05oRTZIbzdMZzRaMFNmZUlhbDcvMTRNanh4bWtmc2t4Q29wTldSYmZ3dTFrU3JwbEY0NU5mT1BkSjJKSXpWWGNLV1JIME9IQzZhSVUwcnd2RkM0cnllT3Byb2FmV3ZvVE9kY0JDbTFEUzk5S09mUVRzdk9WUXpMOGJHaEJNSWNRNnNaYnJ5UWFJZU5IVXpmMUlQbTFoWVhkUGs1N2FEVWdTeFE2UWo2T3BKdGNIR1QwRWpaVGZ6RzB5b3M4clFHMlo1Mm5IN01yUENneVdzQTdidjB2enZ0TFBsUnlQVmVWU2w1czBQK3FwRUs5OXJvMzhSVlE5dGo2OGd3NVQzbEFOaDFaY2NFQ1lXaUl1eTNPZEJpZW4zZmdncERFaUV3Q1RUSkJIVWZsZ25yWTVhRzJwbnQxaWVLcjhyN0NLVHRpTmhkZnc1a2kxRm4xY0o1UU1tcVFoRzNYNnJBcy9tWDU5WHcyRnZlTXRwYVV4NTJ3N3VwQlJmVUFoeG9HUlhNcEZveWRBS1U4UjJRYnR2UXI5ZDJGTDY2Z1VUWnBvMm1xTVd4SDVDajVLb3Q1NjJpNXpOUXFpZUFxMk5icnFRNWF5SVhTU2NaVzFyNU5nRDIxTXNGMitvMytSVnFYbWJ1bi9Sc1Qrb1JzVjk2a2hKeGk0RElhVC9IQ0k2MnhpMXk2Y0p1RFFGWGZvSjZERDkzbzhqUTZJQnlqNUZSTkpPUjNEQVBlU2ZWK1BDcXJFODRLekpTTnVSTU9tMmFyWlUzZTlTaW1DdG1TbUd3L1A1MFM0TVRMMUp2TTN5eTRGZE42OWozbllqZTd5TUVHZEhEUCtSUWtFLzk2eGhxZ2h4VFpWb1g0NlVjNmhtekdscXYvWkhxYXZ2U3BvRTJoZk11WkttNS96cHJPNytSU1VabFBFbFRZaFdtNjJDVlR1SkdRWVNWblBSdHNsckZLWG55K2VtYVBNTUIzdGJNZUZwTXg4OEExeDl0UGtPaHZ3MXl5bHJscTlRc0Rib08xcWZlQUZVK0RzZUxFbkJ5WWZhQkhSMHdiQm82ZGwzVjZrWkk0SzJCalZ0bUd4cE94SUdxZkpZZFZXenBlcCtsMUJFVVpuOVBYeGFwMENydHVobTBmVExOcXZDZlpOMEJWajRQb3FVRmVJMFhMc2p0Qm9GMjczSThoQjNYelVJTU5ONWpTNmpFTUIrTEV3bm0weG9MYnY4Mkc0WXRaRTlSQjlFS0NRaDFLeHlGbXlhWEM5NDFHMDdEOG5Vb2JJa2pJTVdONzAxQzlvelJlY1VqTUxmYVBNRTJUbmp1dWdwTlhHMzRqc1hvcEFEMFNMVERLQWE1VjZCTWJ2ckN2cEV3MzhLMHlPaktTd2NoaTZDaVk1MnRJN3FxbnNPN0ZRTCs5M1d2S1h0U0JpTHdSRnRLV3RkalVvZEloT0s0SVFkSmJjT0xkUm9kUlpON3lxNDRyVmpHd3g2REJ0YlpjVzRPRFc2Z29rWGcrMXVzQng0UWQ4Z29NZExTQzc2cU45a3NOdHViSXNOblpTNnpNemtlWFJBMmZWZ0xOWDBRbUV3dUlUekxUVUNZMXhHVWwzcjFwWU9oREFTaHRtNUplMWhzWERhdmFSWnBINml6UlBFbTRZRnhMeUFyTG8xVEVHV0FHRVBxcFMrb1BKZ1hMSjU2bzdwYW9QQ0pvMDVyQnRCUjFBcU9uczZnaWNvYU5qcENETzRxblFOMlQyenpzeGdWWVU5Uzl1Uk1OYjBJOXBTOW80TklraFpNcUVJVm1UR0dDNGFwSXdPNDRXZGZSbFpDbWpaUlJRSUR1WDBKQXB4Y2FDSUlUcFc1OEpkeWdORjlENjJ4clYwTERYazc2SVByYzFUTmdzdDlHLzgraUZLaHpTNmtRd3NJck1BcVZBWVdiNEdJOWhHampmWWVTdjBwbWl3aERFZWJCUThkZkU5cE52WExDSjZqelpQVUtwdEIzWDFDbVYrVGl4Mmk4emtMKzFUakF2RjBqbEJEYjhzYko3bmZ3Q090OGRSQ1dnZHlyNmV5RE5vcXFOOXRkYlM0UjFtY1R0aXRvME9wZTFJbUhZYmltTlBOQnRpUytXQzBkeUVJaWhKcHZmZWdNSDRyTndBSDNNcTcycFdXRVV4ZmdoczIwVTJwM0VRRndlT1h0cUxLSWFPdnVKS0l3RWp1T1RndWphZ3MrVyt1enJhS09LWTI0U0tPTnphenlMNS9YRWlGTWloamxZWEZEQ1F2WUp3VWZtaXV0bzJVWUFTaG5yODVJM3hUL1dEWm1YSUk3Y0t6VnV5UE90bUFQbEVQOElvaWRLMmJYTFhoMDJWOFh6MUZzTFJScklHa3JFTGJWOGxjSmpFMitpMlBWaFhxSEZlR3dDY1NEbU91bmFOeVVqYmtmRG90bFR3ci9RYlZ3UXJ1bitwQU5IUjExVnErYjhVY0xYZllvQXZhREUzREprcW1UaFlYMThhVWduR2dqNGw2WkFKQVZhcmV1RGdFaVVJMHF2NUVLOEpTbkFFUnNsaDh3TVZDbjczRkZZK2lrZlB6NU4yRE8vNUpaS3VSY0JZWmZuWkhHWnlDWjNoalV5WGtEOFZtcWVEVFZVdU1ZQzgyRDNGSnBscm1EU0Ryc3lpdEtnaTdqVXZ4b2h5WDd3SXcyNUMyMnEwU1Y5TVI3dktubmFWMWNKUXRQRWl1V3IyVktYdFNMZ3pzaTJscFFweVVvb2doRG9zMWZKR2xUYmpubmNqWlh5U05Gak5UbTdwN1Nsb2lvbHpoa1FPbElpazRacHJCTVNvUnV5d3FaMnlmcEVRaE1rS2hoa1dJaGkwanpnRHlYQkpKaFNHb1Nlek9iVnRpS1dMRzRRYWx3cnFIVEhCQ3hnenBDRUVlUkhIelByRlJNRkMvRlpvM3FycEU3WXk4V3hRVDlkRFlhcmhGbkJxemUyYUZCSXFET3RmU3ZKK3FQRnRGQkZQOTBDMkVjOHlXS2FqZldWQnpXdkl3cUorMjFEWVJ6bUY3YWh0bEFsdHlWUlE1WlpVaEM5c1o1VERlSERXekVzWGN0UjUxbjNqUFh1V1l1S3N4cU1CV2tEb0NwVVJPNFRXdTFqblVtWFNza1Y2dFh3SExpd2dNRmdGaU1XaElGQ2JTVjRvVEk5SDJmTDNnWWFzZkxMT2RsRkkrQm0yTDlsQ3UwRjdBQjRNeFI4eUFsbTFHdHpEcDhJRTFmbkxCYUpnS0RLMXhXNEVTSStBcjduV1ZSbFh0M3hSbG5vRWVueU1ZV0pBSFZSWFloa094M1MwcWZieEh1a2o4OEF0NnJOelptd1F0aVA5am5XYk90UWNia3RPaU9FSkpkaVE2OU1tWDFjZDByYktoL3QxWWl0dFBRR0ZMRHlHaWJQcmRlVXBlQXBXVDkwS2VqYUR0eUxUdWo2djV4WmVpa0xGZ1JyRmpKWldmbGR1KzB3b21LWnhCSFQ3ZFZ1VjNkbW9DMVljVmt2YXZpMWkvTFozelNHaWlSR2FSMWNtaE5jcXJaVGdUWko2NnpycDY1QlNZWW9EdFdqZXYwUHJmajZhUTVCMUVORU9KMWxGa3V1bzdleHB4eS9xN1g2RnNCMjFZVWhaczI2clprdUJOR2xFaVNKa29aNFhuV1l4VTZjWlJYcmZMMVBvMEJnU2Fnd1RCeTN2Sitnc0dxdDVtMVQzaHRPemdnN1VtdVNRT0tKQ3ltc0V3NVJGTmF4MnRwMy9SQ21ZVU9oY0UwK3Vra2pGdHJNaldIRVlJekNadkRCZmZobXplVDlhcDBPTzBEeXd2K3JLK2NSNXR5SGhjU1JGdmJWTjVTTTBQc242MTZOMTZnbG84bmNGVG9JZDBFZ2NnN21PNnE1SkpBaTM2MnBoTytyUE55Z3IxbTNWYklrV0g1SXVVNFFvMnJBV3cvRTl1eXZIMFJicStkWmdyTit5Nk1TZGlVT0tKc2lGcmhDaDBIM3FYVFg4N2x4TGxTM3c2S2h5Z2lHNUtFK0NMays4MURkcExoVGlETE9mdmU4SEpMYzV3djFNZlFXWnV2UWhPelBXTzZNTFEyWnp0Y2oxTXBXbjFwbnlQSzMvU3I3SCtSUXFzTjRLaWN5K3JNOFdxUVpya01oVUQybitmWUVUSUp5QkJQQSswMjMxY1IyMTdBNEJuWlh0UnB2d3N5bllrcGRuYUtwVUVhdzBaaXZ6WEFORFo4dS96bUVCRVcrRkgxd1J1UkprNG5UaWprN0xjTjFoQzREV2dQb3VMMDV4UXFBVnV6UWtpSTRtT3BwWFZGd28ySVZ4bFIxdlFYTlBHWGJjejZUZk5abGR3OHEvbXUwT21jMnhueEMxVXljK1NlejdnWUJnaHlYWHZiZkNCUzhQSVdmamFrRDdYUGhKK1dPYUhUYmxPd2JGUnBVQ21ZN1VrSGRORTJGUmYwa25GTWwya2VLMm8vOXN5cExnenJzdDI2MWlTNlQ0c0dTNUltaHBPbVJRZkhtYWVtc2o3cmlVQVJQSG1TaWw0R20rSmtmSFV5dFR1bktiNUx5Y2g4NE9YUnQ1MmxnS1BlcWYxeUFFblEwRGNLRmczT1lvZ0xSdTFwNE84SGhPUFRwQ1E4Y0dNUjc5N01kWE03dlhUQ3JteVJHYTE2cytOWkk2aUxlMjdWUk9za1d5RlIyakhORU1tdmltTlFlR2lSMjNYR0I1NTZ3Q1ZhUnh5V1hCWkJGcHFHdlZPaURTOVEyRjBRK0FzS29tdDZXQ2I2WGZJWW9nUE9oQ25xQ0hKSW0zWXBsNVlRZzE0dTR0UjRMUnlxblRJY1ZoRXQrVFd1ZTljZ2kvMi9UOE5JL2cxR01FdzNSQzBBVFVFbXVXMzBibFF2VnNPQXpGdUVYWnF2VXVzWC9KOXpNeGhOR2FvSjZ2enBCNFR3c2wxS04ySXlVSkZaNmx5Y3FFNGNzQk5NZ1FZQUxtbjA4UGhGSDdLbHVsN0pZNmFCWHpCazZPMnV4akp6VEQ3ZXB5SGFtKzZXdTZmYklRc3JzbjNIYlV1emsyUnhWWjV6WEZiRWx6SHZObm1DSThXN0tROThpaEtlS3R1K0kvQkFJWEFETXFEclZNV3c5bS82NU5xenZYMVM3WjAwWW1kUFV6bkZ5dFE1Nm01ZFZJYVBZNU9Mb3lwTllqVjBQcTR1RWtoZWRDdFN3MVJ0ZEx0dGkrSFk5Sy9RNTJyWjZwdHBmeXUwUFJHS21lVVpwSFZ5YTJqZ3AzSHd6ZysrbFhhSUZRbUpMek8xdHd1WTUxUU45Q3diM3B0cVZZVm0vYmdGeEhDS1pONTliOVFtakpPaTYzblRGc2lZa3dJbUROWUhpeDllR3I5d2dUTEtLTlZkWWFmb0RYaElFTEFPdW9rY2I4ZUYxeWhDWTNLQTV1M2Zjd1JqVnFpUEM3ZDluSXlSSUZweDZyMFFIVWtnKy9ZM1R3RHVUSjE1MGdUQ2h2RjZ0azViT3pZUXIyOG05NEZrZ3hXTlhVOWRuSzd6cmJIbFlwcVI3bGQ5Yk1PR1VJZ2IyVE9jeE5ZWWkzMXNYR1p5aU02dDhMS1U0R3J6NHE5aFR6WDFvQXlxU1JoTW1xT2Ixd0hlMjZjWmdzNmhmc0lvcmJqbjZrcGUvcll0Mm14L0RBbG1JVGgyZFFuaHF1Q0ZzZWduUnR1dnJkZXlzRytEMVdMbkFCNUZKeFVHQ0xGUUN3eXZ4TSsyYlgwelM1cDZMdTFwYlAxU203ekhQbzlWeTZwc3FxL3Y2ZFd0a0V3d09ldEx4cWEyQkNxZG14cjNOMmlUcmMrcVl0VEovQnFxeGxpanNxSHNnMXBGU1BXaTdGbWtmWXVDVE0wQzUzSFc1NEFxY1p4bHRSZm8vUmg4SW9tYmNaVFFSWTZXR1c2a1l5RkdxZDY4QlE2ZGV4ZFpycnFHbDdHOFBkMXcxdDVoYjFHTmU3RnFudUhFWloycTJvT0xDbHBtMDY1Vkl0WFVVUmhsT1BMWCtyc2RkbmFOMkN0dWViWGlDc1VnZ3JKZzdHeTIyU3A1UHlNQW5qMjU2bmdZaGJIdEtkSkVmT0hxVlh0TkVIOWtkNS82NFRzMWMvQW1kTUtFei9adjVwZW5YT3VDbkp2dFpzRzhGZ0dEYjFNK2hLTENEVWtPM015N0NJTnMreVozZkVFVnNNVVFtQXNScHZiY3BvUEJSR1BTUi9lU2piV2hzTjNZdVRxZDNqdFNCcjNVM1VYRWNkTzR6REhkMllzbm5CbE9lMm8xL29KclgydURyV1ViRzBwZGpFRWNnV1IxUlNSRkYweUN1TmNmNVoyK29KVGQvZ05JRUw2RmV3ZmIrZ3FSZDVDVURpTUFrREdlR0t5cTZTRW1BUW5Id0VweDRIMGx3VWc0TThlVGtmc1JVMTNZaHZNYmpQZXJJMkZXclgrY3FPZHlMLzZ1cXVFSWJCTUhFVHJlaUtsTjk1WlptNmhYcFVTK3l5aWtnWFRhNjdoZS9NdGlONDdzTVAvckVEWWdrNHdwYkc0MEVSMlZ1Qk1Pb1ptNDBZRjQ0cmVUMUJ6V2RkVGcyb2ZzR2ltSTdVb3Y2S3prRW90MlZKM0d2UTNIYmt5NEZ0Mm0xNm9nMXNLVEp4MkVxRzNhc3BRbkZCTno5anVIMjc0MXA3L1FPL3QrYWdXS0pqeld2VFA4Wm42QUlYME04c2JqZ3VNUDZ1QXhJSlNIWFpaelg1REltRnpwYlBUS1NpTDJTUDhQNmQycjJ4aXZGVmJQbzRqUW0xNHlUczJJa1B2bkhWRmx3WEF3V0RZWE5zemNpblA4dEMzS1BORXpRRnVPK1dEdXZYTGNGY2ZuK24zRk9nNDJ1YXVobE10WllKdVdPSzZSSXdtWHd4MXREM3hYSXhUNWo2U082TVdib0R4WFFFYnpNS3craHd3UlJZZG1NWHR4MXQ0WmM5VjladE9zRFo4cGxGS2pKeFNKSVVYRlVSZWhZMmEvQmZLYk1BQUJMbVNVUkJWSmlhanpLYWc1Y1BHVSt0VVVJaGV5a2hQSjZKZzVhditheEVpblhESm9QWW9VMml1TnJnOUM2U0pDckxRQmdhaFBvMVlxeFVLSFMxYlZQTGUydDl6L0tYMzFOaE1HWVU1dUFDdER6NHZYcnplazYwNWxYTG8vNFdSRDF1RVdleDlINWcraFVUVFpmaTQybFlRVCtlSTdBZmhLTGVKbkFhck9mNUpZbGY5MU02MDlHNlcxMGlaTGxtU3MzNmxiaEhGbmtNcHQyRzdGV1dXZEJISmc1VHlkQmJaVVdvRjVqTUVubk9qUml6Z3k0V2t0MlNXakNmRnUxa093VEpBa3djOGtCSHNnRE9TWjJSNkUwbnExNVZBcnE2bkM1cGNub3NmQjVLSGhLb0liZ3IwR2ZJeEhSSWVneldhUi9lOTZsbEg3V2RZU3RKOVYwTXAydTlDQmQrRjZ4OGhCZ0FLelN2OWtlNm1JOGpHaGNObjNQNGl0MUtPS3JRV3RyR1czZnlINmJvUkJwR2xNaVI2RWVnMWNja0VqQzBHWXdEalcxSGlNN3dPb0pzcGlXd0JOdW1neTFIekd3SFdBYlRia01lT0F5M0pjZDVhS0tLSXI2MXE5ajRzUHVNTloyczgxMUtFWmRVZHVLQ29XbHZYY2lQK2drU2ltYmlrQmU3S0ExUDEybjFHTll1a094S3Vxcm5XNlRJT01rZEhna29GdldybmhIZEhscDN5MHljVk5wUjJqOXNnVWZpK2RUSjRaWmZtaXIya2VqVjEycFRGWnJYMXY4M2dXakh4S1RMN205ZmRxQk5UTkY5eXl6TFBubDMxd01xWmVJSStaRmdUdVNnOEh1Z0xrc20xT3NKM3llUitwQ05ERVU2ZjVZaXlFdU5rTndPZitpRERjT3JZeFBvSldvN3lHWXdpb3hzUzZhS0NyY0tpc0FYODYrQTA2NlQ0OEErbGJDZ09tcWRydE9XUC9XTHZGSVRkcTkwOG0yZUVZZVlPSlhzcW1sblljVVFicnZsR2RjNlpLYnhhSkd5WDdjVjZCRkFqSXgrN2FMTG5UdGE4K1VobE90QUYrMHFnN1YrdDcvbGlESGZrNUk2WENGd3o4YkttdjZ2MGFIZGNaQ0o0YzNEMEtnTUYyS2FtZUtjSFZlWFZUTXdnM1FkVTlDS09iWW9oZVhkaGlNcVNaeTFkWlRRMkt3bjRIaFhMT0R1YW5XeDV5Q2Q2THlDd0QwN2V1am5MYmRNRHN4d28wZ3UrY1ZGeG13SDJRd2V4NVpNYlJWdUZSVFJMb2J6bmpQaXprWEQrRUExK0pETys2Qzl6R3JGbEhNTmlFMW5aQ3czQUtnNEdJQ0RGVVZRQU1QQjF6d1NuWExkUTcrQ0x0cjJZRHlGUVhFdm5sTVppN1cwbXlGMG9SVm1DVVFvbU8xYkxkc2RhOEVyclNzV1IvNUdwRUJCQno1VHJiRWNaYmJZOHNPNXg4cFVoZWFCcTJLTDhkMzQyK2FXNFhLblVpMUM3cjZCaTMzZVBRY2hVY1FSdFozWTFFVHBUSHBkamxBUkdvZkM2d2tYSGVBU0IvSnB0Qy9TUVk3cXFKMFArcVlZZGxndUY4bkhpYmt3MjBFMmcwbTNJYXVTTFpuS3F0eUdLMElOTU5mQkN0MWNhTUU5RTFqVEJyTlA1anYwZ2xBc3RMU1haYy9Qbit4WGtRYVRwNTg1TUlhYWdMS3M2Q3J6NkRweDFibjhuY1dJOGJObDVXSFoxVVFyWWRMTWN6cmtacHZNRXZDUXBSMC9Ec2hxZTk4dWdzNzVnRVN0SFRkWVJReWVwVk5QODZ0dFBVOHQ4QUtzdE40Yjd3dVVCRGVMZmRHbTNlaXhYN0hGMmY4MmFESHUreEk3Nk9Dckh0Um56ZWlrWnZHUEZEUWpudDRseGhLbm9OaTVWNjlSc0VoalNjRFVPOE4xRHcvckZvUXdSaGR5WXZEWUxyQ2RhOFZkL1hMYmtmRG90dVE1RDAwTlZ3VE1YeTNlNWdaMnZuUFBCTTdyMVRNTjNORm9iUXUrMnJaYU9NM2xnejJQS2t0UmNmaEVyMHJGRHBObXJmbHF0bmY2VmNaaTV5MFk3TGZ3MlU4VHRpQlVpWng2eklpSVNyTVo4UWVTM2lBVzhzMjJqdzBiSnhSNi84T085YXBkVXU1UVE2NkxzZ3l1a1ErSnYyL1FYZGZMVG5jTUhGVlBoZWIxOUVTM2tuKzcwZDBkYmlYWjZrTmF0clhUUUFkL3d6VUJDUjFIdkNUeTF3YXh2bExybmt1MDlGaHB5T3UxbU5YcU5vWXJtSGtkN2ROT3NXTzQvdDhWV3kyM0hmV0NBdVhsdWcyalYyaExsc2VZOStHS2dGR3BpZTd3eXp0Rm1GSnJYRFoxbmRVOVFEZUJzUGVTOCttakE5dVlhUTNBZ0Y4eEZ3QUZGUWZNdGxtaDZHRVNvazlDQk12ZUs4Q1ZIZWl3cm96a3JKdENZNmNlQzB6WGhOVW95WGFldjhYUno3VnM0R1pRR0hnM2RMTHRSd1VkdW1tdHpMTTFhbHNZSm9mOTR5dGZnRzR3L2ZXeER0blR2QlhEK3p1bUlvUEJyVUx6bWpyK25IMEtDNXMxbEtqNTNjRy9xZml3SThRNit0ZEdmeXBUYmZNOTlvNzh6YW9ndTZMQ3FMODUzV1prNHdCWXJBKzZydUJyWlpNUHpBSUlaQmNjRldia1F1eTIzWnRRV2R4MkpGeHVTNTcxV0tuaGlzQzhyaWFNK3ZaaHNleTd3NDBKTTN2QVkwNjU3R3FHSmRqVnFNRWg3UDU4YS9BMlIyRVRNUmRBSGhVSFhicGh5ZlU5ZXBnRW8rNFRLbnRNakQrbjdLcllFeTZnTnVYMEZUMzFPTXZXcVlaeTFKdGFYLytTS2ZTODFvMitLRy9jNVpkek51M1hkV1JhMjNHTElWWHFRSTBVNU9Jd1RLR3JNeDlSSDBTQW8yeGtlbTlMNDZMcXFkQzh3L3lWS0wrekJkdmNSdUlQM1BKQWM4VUhmWjR1RXVwM0V3Mmx5MktFUlBpL3lyL2pDV3dxS293S1ZqWXN4ZmozQXdTMi9hSjQ3UjNCZjY0YWQxazAvNkJscW9GbFhrSHkrVWVtb0VZTDIxSEJLczIyTFkvWlVuVHRwSmxXK3htdWlKWDg2Q0xHelNPTXA4cmpsbHZXaklzS25Da29VSzFKM1FHbFFpQjZHdVJQN3Fra3U2SXVBQW9xRHJwVXFjcGRpY01rTjhOcHd1V1cramJPeW90eTVYYVE1Mmp0aTI0K2laNTY3RllKSXAwTXFjUm4wZTZYOXBHTG1vLzJKSlVXcXZZSVY0MTZoZW0rYk9XMWRJV3E1ZzgzTzJzdUF2NkQvQ25vNUMvcXhYZElOdk5YckhUc0FCNVhUNFhtemFtL0JIay9ZcWI1L0ttMTJrTmtHTlVTMERoQ1RiRUROKzZxN0NhaXJYQlV6ZUxDS0hOWTAwd24rbG1wWXlyNFRzVUNpZ2kvQzZGMTlLMTFQajVnUlAvS1d2YVhMYkpDUlhsdU94SXVzNlVzTVhGVWJGZ1ZSVFJ2N0dWTERXd2N0UE4vbm4xTDNhMytpeXBZMkkyRlhkN2FKblZqc3N6L1hrVFZVUmZRYnVxSk1iWVNUc1c4aGRtMXo1Qjhpa1FXbGhkSDkrYjVUOEk4Y1czaS8zV3Rxc05URDBYUjVQc0VDalhPOVQ0MGRIRDNveS9IeDRvM3d2SVE2bzJRNno2ZTgySmdXNEpjcmdzbDNNN3plMURILzlHY01NdzFuTnVHWjIyS3BrcnpQcEFQR3VqYUxIdUordjltVEtUc29uRkVscjMrNkw0Yk5Idno2UC82SHZNWmNXRXdkTFBDbm42MDFHSUgycjcvdlo5Nk9JLzgxYkd5VTdRbmZ5V1hhNmFSRCs2VjVIUjVwVVFRY05xVzhQK3JYZFRUSFUxdVQxMUZFZmlyMlRkaUpNVHMwY0svaHV0NXhEUGdZWGMyMTNubCtsV1NPNU8vNXRjSmFKTnhGMUFoQ3VtWG5wNWZiWkVzUEV3cXNnN3lTNDVHSlpiL3RISDAwWjh3cU5xN0h2aXZOamM4OVZBNTlXbXNmTURua3kzWUFxNDNYN0gxMGZ2U243WUcvSDlxVmU0bjcycjl3QjRsVS92eU5Gd040ZXlUdjVXLyt1ZjZwdER6SG41d3d5UVQ2cW5Vdk45OCtLaHc1QmUxN2k4U2hpbHVHT2t1ZWtpbFNCZnhEQThsaE1GMEtVSmZYMlNrMVBLZkZNb2UvSFMwMkljZXp1OFBjcFkvZGUrUlhCQkwyNUZ3MHBZcVBERVNsY3dpS3lsaTZSZGFyOUhXTlBPeXdmZEtzMXJuY1RaV1NsY3Q4L1E5N2dKcVE0bjBpejlZMW96Q3c2U0MvMWthZjZTcnpNSlREMFVNczFvcktUUkMxc3FQM2RVYWZQUjFJNVNJa3JieUxzTkxtR1VTSUs2ZXladUhPSUozZVUzRWYwUUdsNHdMazJYclUxblVxMnIrOGozMzVnLytISmZNVlY4NUlXMUh3a2xHcVlraldVQmtUSzZJZmIwN1FOaXVYeUJBUEJsM0FkQXljWExlU2UxdEVQQlZyZWFPcUVUZmgvMkVweDZxeEp3SUE0WnhPZmI4ZHI3TjZwQXd5eVJBWEQyVE53OVJLS2tGeVVXMnI4THpMQlFYUnExNnIxbVNVM0dYdGlQaHBKQ3BpU05aUUdSTXJvZ2Qrb1NJNHI0N1hMVnhGMEJaS2c1MjY2NVNhY1BEcENJWFF6b2xTNmJEVXc5RmVrWU9HOG55SjVTeEx2UXA0WlFZY2ZWTTNyemduNTZYMkRsQ1hKeTRNT3JCNHl2eEFqY0pLMjFId2lteGtoTkhxb0RFVDY0SWNwUmJNTisvS0NzSjRMZ0xnSXlLZ3dVTzR4UWVKaG0rTy9sZVVFTUVFWjU2S0tKRDd0eVJjaWVNV2hBYm1oSk9pUk5YeitUTkMvNXg5anc1VmhoTkdCeDgzRWlWdUVsNGFUc1NUb2lWbkRnUzlCSTl1U0l3S3pIdnlMSmVWOVlTd0hFWFVBZFNwRit3cEZ3TFN0b2pGWm94aW0yeFV3L0ZwQ2ZDS2NyNHBxU1pEaUNCaEV1RkN0UXplZk0yNVlMZzdQVlNFWHhtSUF5aWhBbys2eG1jUUVyYWpvUVRJaVFuamdTOVJFK3VDR3hsWCtGY1d4eE1Rb0VMcU9pdDZKY3ZQSEJOclFBamNSczdUREtzejB2TFNGWVp4b2MxK2dSSlNia1R6T29KaFVxNFRCU3BuaWswTDR3anJwWkpRUEtrTUNwOHYwRHlUME5TMm82RUV6S21KbzRFZVlDZVhCRmgyRTJtcktBK2lvaHNrUmh4OE5nQVl2ZkQyT0RZaUN3TFJ6RXU5ckFocEprZndXZXA4TWVZbG4waTRiS3FwWHFtMEx3Z2p1aHRsRWxBOHFRd0dRNjh4QmhOcUc5T1V0cU9oTXVraWt3Y1plUTBiM0pGQkdIM2VYSVNRS3NLMHRJRlFHREVPWXNqYUhYa3ZSV1VRZHg3TVVEYVltRkdpSkduSHV2NWRraDBjekhTVnlSY0lsMmduc21iRjhRUnRhcnJtVUFZbk5sRVZqQzZPVDlTSE1jRnYvZXZsYlIyS2xuU0F5UmNVa2xrNGlpaHBsbHBSVkNxMG5RUWR0OTV2WlRlWjBvWFVHZHBSYi9zYTcrclI3WkxNTVJFUnN3ejFaMUhubnEwSXpHa0YvSG1wQnJDT2lXY2xpcFF6K1ROQytLSTgrSjVwYVEwZ1RCWVhId3BRUjA0bkVWRVJ0a0VpekhSMG5Za1hNSTJNbkdVVU5Pc3RDSW9WV2s2Q0x0N2wwdnBmYVowQWJYb0svcWxyVi9vcEhzc3RsU3dxdFVaeTdFVnFTM0M3eUphV2FIbjlKenk1a0VIWXF0SHdtbkpwSHFtMER6Sk1qdTB6NE9teFNoeWdwS0lIRFlTaGZCWVYvenFKZ3BNRFMxdFI4SWxGWVVUUndreHkwb3JncEdWQWNLUXN4WDNGSEpaS1pVblM2cUlia01YZ3Q5OUF3ZmFYOU1BK3dsV3RVVnVqejlieFlwd1FFUXI1eUxoSWk5d0U2RHo0c0UzQ2FkRmt1cVpRdk1reTZ5emthNmY1UVFsczA0eTlGLzh4SCtPWHYrYWNUd1dRTnFPaE5PVmhoTkhtcGJucEJYQjZVb2dZY2daK1VaUFNTbVZKVXZpaXlPbVgvQXdjeCtmSGRnSUdRU3Iyb0xrVE5YSElHUzBzbGw1bEFobE9UNU1RendSSXVGa3pWSTlVMmllWkhtK3dsTmloWHl5SkY0T3FUcFZKaHQ0REJuU2RpU2NyaktjT05LMExHY0tpcENHblBVdXNDclNRRkRTOTh2NkVZSzRub2h5TktkZ1ZWdndYNG5OamJHcVJiUlNxNzVBalhFN0x0eWhDR0lsbkt4WHFHY2F6Uk1zczgzS3ZpTkw0aFNobTVUODVtVkkyNUZ3V3JKdzRralRzcHdwS0VJWWNqWlRlUUtSSmRYcFRyY1FieW4vMjlrTG9rYzlxU0ZtbjMxeGd6V1NBU0xtbUkzdGpySUNOd1ZZNGw4TXdaZUZYbEZORHFHZWFUUnZoeTk2bDhXUVVDS1hFQVp2ZmxSNHdLeUUzM0ZsU2R1UmNLcmVjT0pJVVVyOEZCU3hvSGI4eVhVUUNjcElOa2tLRjBDT0YrY0RlR3N1dW0yV0dtTG1Lc1pwSXVib2lRVWRFZSttSnBzaUVKSndTamlobm1rMFQ3eXJ1L1Q3cWJvRHZCQUdEMFZjQzJoT0EwTGFqb1JUTW9ZVFI0cFM0S2VoQ1BZZGNmRC9ZRjlVa2dTRkM2aEhTWHkvdktqeG1oaWo5QkRUanExS3c3cDV6REVYblZQRFVpZU9tUmNISXhKT0NDVFVNNDNtalg4MkxJVEJNKytWSThORTg0NExMVzFId29sNnc0a2pRU2pSMDFCRStBeWVyQ1VGY3hjQVZRVngwa1BNdlB3NlFieGFIblBzVjNQV09LdGp4YmJGYkMvaGVPVkNQUk0yNy8xS08rdzd3dkZhRTFnaERCYkwyd25LbTQyV3RpUGhoSHpCeEpHZ2srZ0pGYkdrUHp0Vmp6eFVJaXVLdzl3RjFPZFJ0K09FQkZzeXhEUXJQU2JEWW81Rk1zR1NTazVEY2s1czVrbzRMaU5YejRUTncweTNnWmU2eHQ1NTRzS0EweWxkMDBPVjBuWWtITmQyTUhIRXlRTHNoSXJZVjBmTytEeExOMkJjRGNGY0FFV3FpRk15eEN4VkN2aFp6TEYrT3VOOHJiNTlFU2RMT0twanJwNEptNGNQWTE1VUwyYjV4WCswemlTU0M0Tm5rY0R0bEY3U2RpUWNGMXRPSEhHcUFEdXBJam81elBaTVB2WW94bHhBUFNOV29WL0tocGduK2tFVEF3U1BPWjVmb1VUQTRvUVFLNC94aWlUTWN3M0UxVE5oODFienZJOG5pTVlPeXJnd1djMSs1akFxK1UxR1N0dVJjRlE4T1hGRWlVTGtwSXJRM3cxdWo3MHp3VjBBZmxlbFg4WWNZbHpqWmN6aE1wNGRpVW5WdzdSd1RvMnJtMlAzTDRxS0tadHhmeFlBWXVJNHFSWjFNRUhOakQ4Y2p1VUM0akJwNUtiS1U0K1JHWnp1QXBPcWg3VnVIditnOG9MNGFRNmpTd0ZURlNaVnlVM0V5NG5qcEVScEQvcTFYclZkeEpoSVk3bUFPRXlLOFMzRnlWT1BVdUpiTDNOUzlmQVcxL1B2cnZwdk1yeGdBVTFYbUZnTk54YzMxc1F4QlpGbjh5ZnJGZjk4S1ZiYk9DNHcvbUdTa1dEOFU0OVlFMDRiYm1MMThBWXQzVFg0NzMyT0dnR2FzakFqMUh4Q3BHTk5ITk9RN2FIR2d6OHpQcDhSWFdEQ3d5Ujg3M29ic3RiSFB2VVl2NkVuVW5KUzlVeFZ5Rk1sekZSYlJwbU5NM0hROGllZUhzY0ZKajFNd3A5clRIYnFjZUphR3FuQ2lkVXpVbTFEaUUrVk1FTmtuU0I3eElsamdwcW1WSFFjRjVqME1DbWI5TlJqU20wL0pqWVRxMmVhY3AwcVlhYlpNTXRybkluRGxyMko5M0ZjWU5MREpQenh5emZVNTFzdTNNUjJIMlBWRTZ0bm1yS2RLbUdtMlRETGE1eUp3NWE5aWZkeFhHRFN3eVRNZHhPZGV0eEVkVldwZW1MMVZLbWtLczJwRXFhcTBLUFFqVE54ak1ML21HakhjWUZKRDVPeUNVODlqa2tWMDJJN3NYcW1KWWppYzZxRW1XYkRMSzl4Smc1YjlpYmV4M0tCQ1ErVDhGejlSS2NlTjFGZGxhcWVWRDJWS3FsS2RLcUVxU3IwQ0hUalRCd2pzRDh1MHJGY1lMTERKRFJsc2xPUDQ5TEZ0UGhPcko1cENhTDRuQ3BocHRrd3cydXNpZU1ZNUJpVjViUGJCVWJWeG0zNlcwMERZMDBjdDFvamI4dDdXd09uVFFQUDBvbmovd08vRWZMWTJJZENOd0FBQUFCSlJVNUVya0pnZ2c9PSIKfQo="/>
    </extobj>
    <extobj name="334E55B0-647D-440b-865C-3EC943EB4CBC-90">
      <extobjdata type="334E55B0-647D-440b-865C-3EC943EB4CBC" data="ewogICAiSW1nU2V0dGluZ0pzb24iIDogIntcImRwaVwiOlwiNjAwXCIsXCJmb3JtYXRcIjpcIlBOR1wiLFwidHJhbnNwYXJlbnRcIjp0cnVlLFwiYXV0b1wiOnRydWV9IiwKICAgIkxhdGV4IiA6ICJYRnRtWDJwZWN5aGNZV3h3YUdGZmFsNXpLVDFEYjNZb0tGeGhiSEJvWVY5cVhuTXBYbFI0WDJvc1hHNTFYMnBlY3lsY2JHVWdRMjkyS0NoY1lXeHdhR0ZmYWw1N2N5c3hmU2xlVkhoZmFpeGNiblZmYWw1ektTQWdYRjA9IiwKICAgIkxhdGV4SW1nQmFzZTY0IiA6ICJpVkJPUncwS0dnb0FBQUFOU1VoRVVnQUFCdTBBQUFCdEJBTUFBQUJYWmpFbkFBQUFNRkJNVkVYLy8vOEFBQUFBQUFBQUFBQUFBQUFBQUFBQUFBQUFBQUFBQUFBQUFBQUFBQUFBQUFBQUFBQUFBQUFBQUFBQUFBQXYzYUI3QUFBQUQzUlNUbE1BRUdhNzNYYnZpYXN5Vk0xRW1TSTd3cXhRQUFBQUNYQklXWE1BQUE3RUFBQU94QUdWS3c0YkFBQWdBRWxFUVZSNEFlMTlmWXhsU1hYZmZkM1QweC9UMDkzWXk0SWNRN2NGUVU0c3VjZDRUVFloOW12c1pZT0Q4WnVWSEd5RTdEZGhZVW15bURlSUdPUWcvRG9tVnVUWXVDZHk1RVRHU3Jlem1EaEJwSWZnYkxDeC9WNnl5Skd3VVkrRFpFanMzZmRzOElLRFZqMnd6V05oZHJuNVZkMzZPT2RVMVgzM2ZYUlB6MnJ1SCsvV09YWHExS2xUNTFUVnFicjN2aXk3ZlIySEJ1WWVEYTUvZGh6MTNPWXBORkRyZEFXR2dUOGVkTXVuOXhqQmJlQ1cxa0F6RDY2alc3cEJ0NHJ3SDg4dmxvZzZGL1JLbm0rVjBOL091c1UwME1qeisrLys5RS85YUMvUG4zcm5POS81N3BmbCtaTzNXQk51U1hFZnlrdjk3a3llRDc3N3ZlLzhCKytHLy8xTDlNdW5XbmwrNFpaczZHMmhZeHBZelBQSE5INDF6Ni9weFB2eXI4WUliK1BHMThBN05rVFpGLzdQUDRFL2xjMTN1L2t6ZlYwb3o1L1I5OFZPZmxsd3VRM2V1aG80bi8valF2amRQTzhXcWNhWGI5M21uRTdKVzFlNVhBdHd1bGVWKzExdmNFV1h3Ymo0ZEZINFRMN0J1ZHlHYm1FTm5NMzdoZlROUERmTmFKcU92b1ZiZGNwRWw1SFp3Z092ZWgwY3FteSthMzJqYUFQaXZPczIxVDFsemJvdHp2Z2FPTENUVzkyRmRmdW15OGRuZXJzazE0RDBPNVZiN25mTGRuS2JkV0hka2gwaE9lL2IwQzJwZ1IyN0JNcnpyNWdHSEpnQjlwWnN6NmtVZW5TL1c3aGhHb0t3MjB5THkzWTljaXFiZUZ1bzBUU1E3eFgwR0g2L1prcnViNW5FN2R1VU5EQzYzNjErM1ZTTnNQdEtrVnk2ZmJ3enBlNDRCV3hjWi9vNEl0dThjQW9FZTFhSk1McmZ1YkhQaDkwenQ0OTNuajFHTVdzWGx6Nk95TnJYbmozdE94MHRHZDN2Nm1aeG1mbXdlLzZaMDlHWTIxSk1RUVByWHpKTWZCeVI5VGFtd1BnMkM2S0JrZjJ1bHErWjRqN3NQbTkzd0FqalU1dDhmM2RVMFI3ZkdMWEV5ZEV2L1JDdlM4SThOd3FKNXUxdkd5b2ZSMlQxYnJUa2NTQlgzbkFjWEtmRVU5cU9oS3RYTTl6dmhDS1duakxNU2RnOWU0TEhPMEtjNmkwMWxPY0gvVkhMbkRuRnkramVXM2xySk14em81Qm8zaDllTVZRK2pzaGVIeTE0UE1qR2hlUGhPd1d1MG5Za25LamlOeDhlZkxRcjhvYjdYY1lWc2Z6YmhnTUp1K2V1Q3E3SENYSnhTbXBhK29YV2c3OFk1Ty9ZUGJvZ2h5R29ybXFORDdPOFV3UXMySzB0STVPRUU2SXkxYVNhNStPSUJKZXBvWms0ZDl5d0M2cXA4WjhXSTJrN0VvN1gwODUvNEQyTndSN1ByT0IzQ1VXUXNKdXpuRDVFblNCTGlCUFVPcDhmM1gxWC9rOEVmamJ2Q2t3VTVMcDYvT2kwbWtKZHJEUWtIRzFjSmxTVGFKNlBJK0pjcG9ibDRxeTBYakUxenRObEpHMUh3dkhhN3NqL09NdFdlcUtqS3ZoZFFoRWs3STVYT0RVc2Q0S0VPS2p0bSs0NitoN25JTFhHTTBnL0lkMnNVeWtVRmJwYXpJL0JGRmIrNDEydHdVZGVaN1QwcnJHMGRjNCt3MkJLU3pqT1ZLb20zandTUjhUWlRBc3J4ZGs5amxIdS83MzkzdnpCNzdsU3lEeC9kU3pacGUxSU9NcTAxdERuYnZQaXFLMkMzMlZ4UlpDd08xcmgxSkRDQ1JMaVpCa1d2dmY2QitmdktJNS8yMXRNam9WS1QzQUh1dHEzendvd1poTUJIMnJsK3ZwK3plVzg2SmFLckhmRWV3SVNqck1KVkJOdEhva2o0bXltaFpYaUxPWGp1VVdKUEV2cVdYOWNSeHVhcUxkVlFwdk1rcllqNFhqQmhlTGhrcytLUjdxcStGMWNFVTMzMUd5OHdtbGhBeWVJaTVQaFhHTWorNmJXdHFsM1J4OURyZFMvd2VSb1Y5b2lDWFExbjF1MmpOdjR3RW9QVmpDNCt6TjM1ZmxiRkpmMk0rUHdtaGZ2WDBrNHdUTlFUYlI1SnhaSEJPSzA3ZFpkUXY2UjBVOUEyZm45NzMxUEl4OTBVWGpldk40MEloOXBPeEtPc3p2UUkycXRKUUx4S242WFJSVnhVbUYzNEFSeGNiSlo5VlRUQjNPempsNHVHbmFuZTlSSmEyVTV0NGRUY1NVWmJLaXJoajFNTGkxWE9YT3hEcS83c3pYUWYwdGRHY0ZNYmg4Q3FzeENFUjY0TTUyaW1JVGp6Q0txaVRYdnBPS0lVSnd6OXZuRHVQd2pZMzhaWHZlVC93UEZhZy9wTjljMmk2WFFpSHlrN1VnNHdXNUhEeUpMY3BLcTVIZFJSWnhVMkIwNlFWU2NySWM1YVI1dlNCZnRYeWhtcUgzN3lrU0J2VlBFUTVWMWRTaUdxMFRCaW1qbGRrOTJDK0xsQnFhNi9XcmpnV0JmYS9GZ1ZjS0MzSUlSMWNTYXQrc2VBN1FGaitjZWlyUENCOHRKcTFWdTkzY05rNDlqbElNUHFCRnYxRXZham9RVC9GbzZSRmswcjZvNm9rcCtGMVBFaVlYZDRZQVJFMGU5UkxHSENjQyt1bksyQ0JKMitaS2lvNVhnR3A5S2hMcWFpK2twVlh3b3ZvM2hvVytwWUhmTCtWanN6NGxBU01LMkJuR1BxQ2JXdktZY29nV2JhWUVSY1pxalJyc3JQNVdXQm1OeC9rc3VHOVowa0kvS1hwZVd0aU5oVndWTDFNekxBNS9jWU9nczF1RXc0WXVjS3FLSUV3dTdReWZJSXVKazU5UW9Wcy90eHNwNjhRN0w4dittRFpuSmViUkg4MGc2cHF1VzJNRWc1Q01uUDU3bk42NzRVanRmMmJVZlZQRElLcWxORWF0TE9NRWpwcHBJODA0cWpvaUljN2JTN3BkdjNuSTl2WEpjYnVUNWIzdlNoZngxOWpNSkhsa2xKVzFId2lrZTZHdTdaMDFKcXZsZFJCRW5GWGJIbkNBaVRyYXJSakhvMk1SM3EzbiszNGh0RjAxZTU3TWYxUU5MUjNTMU9iMkZwaHFBNmJoMkptK3B1WHJrcXliV0xoSk9NWXlwSnRLOGs0b2pJdUxNakxiUVhPcms2ZmloTGRyUkdPUmpCZFBTZGlTYzBqWmt5Mi84bWNsOUxRQjUrUlAxY0w2TEtBTHFvc2FUcW5aeWZNUUpJdUprTzhvS2QvSWlyTXZVOUpmbnY5ZmwxZTlVWE5oM1VOYnBxbUJ4UnF6cE9PTlJvRm85ejMrUUZvQzZ4NG80RmtSUUtHRmFCMDNIVkJNMkQxSmhuK29FcnBnNGpXcnhRQ0hkVEVPNEZoWDZtM0Y0d01iZlhTaTcwdVlhNVlLMHRCMEpDM0lIN3F2ZXpkOWN3SkEwdkM1WTJ0RHZzbEFSdXljVWRtY2RTQ3FjSUNKT3BrZXhPOXdVZ09BWjErQ3liWk82QjhFdHphUnBwcXNpWTJtc1FaSXl0ZW5Qb1RsckZ0RDNIbXlESWFvQnUyTDJsbkNLUzB3MVlmTk9MSTZJaWJNL3d2dy8xNEpaYzRYNmxxL0EwdmxEZnVkaEZsdWVvR3BLMm82RWszelU2Z2JYRDJ1Qzc3akhYdm1SVGIyNmE4dEcvQzVVUlBPRXdtN3M5YW5MREJoR3hGQWNiRTJvMk8wVHJnUGF1dGhSM3pZSzk5bXFBeDNUbFdIUUdCQk9FeVFYWVNiYnZQemhlQkZIWGN6ZUV1YVZFQ2lpbWl4bzNrbkZFVGk3REh2cVRINkp5RnVhZkI3MCthWWt4YSs0RFc1THNvTGFybG1nK2wzYWpvVFRuRjZpbXpkd2hsbFF4bncvNG5laElrNHE3RlpuQStvcUJnelR2RkFjVUYxbmJaOUJmK0Q2aHdSWmRVTElzb2l1bWxOYVZ1KzZMVmNuR1ZaYVgzZEE1WVFjY1NXY1poUlJUUlkwNyt4SnhSRlpSSnc1OTJXWGRDdUtISFVrWGp6eUU2T0VKWXRIQ3pLMWZ0cUwwWmJqcE8xSXVLVDAvM29acEpBN1JSWDlMbFJFcTdKcVNrU3FsQlZ4Z2xBYzJPNEZ6bTM1N2NyejZEWmt2ZnJlU0tpcjllcERNSmVEUTJxNHZjcFI2Z0czTVNJTy9ad0E0U1Joa2lXVG9XcXlvSG03SnhWSFpGa29UaTJ2dUxyNEF0VDVPN0o1SHNaS0lvZ1VtMk1GMDlKMkpPenJqS1Qrb3A1TDY2bm9kNEVpTUpLY1ROaU5ab1JPRUlpVHJRWWpDaDRDZnhFaVBLK0cya2hSbE5UVndqaHprcS9jcGg2SFNHTEprV0dOZk1ubVY3K3ZpNjZUY0Nrbm9ab3NDNW9IOHl6bE1OWE1RSnlkYW5NU1BSS1BDTFNDa1pjdWVEVEpBYldKU0tFb1N0cU9oS09GUEhLeElWWmpGYy92MUhiT25tZUQxSW1GM2JwVzZRU0JPQmxHTmk2Z0x2ZHZxUEhNc2NsUDU1ZjlDRjB0aHlObldlbEVYcTNoVGpvSVJSRHhrYnhrc2ltV0xoSk9GaXd5bUdvdzU4am0xU1ZpQ0w4SnM0VTRCOEdpSU1iL0R6SGIvWHdzdytEdVFINVg1cS9hUjVwa1Joa3NiVWZDcWJMdk0xdG82K1A2blZRRXdtNjVYRXJWUFEyOGNBSThjeUJxMzh6cElmSmlwOWpFd3VHZnIvMU10VlB6TEtFclZvSG5PbG9LYWhQdW9zcTMwc2RQYWZZTjJtQ1FTVGhSTXFvYTBNcm10VVlicFJLMURVVW54Rm10MGxmdmh6SWZLNnVoenVPTWd2UnN6cCt1SzJQZzhxVHRTTmdSOGdTaWltc2FzeUFXSjVYbk82a0loTjJYZVIzSEF5V2NRSXFUOWFpSFlmWjdwaEJuaDJ6UTcwcGZqVXVjMGxWOUdnMXVSZ0tPeWk3RDVGMFU4NUdFR1RFQm9xcEJ2bWdldFBBMEtYVnN5WVE0c3hXOFhzWDlieXNUREd1eVNKZFhkQm5PV05xT2hEbTFnL0N2QjlzYVdKQjdxTklQRlZWa1B4Tjc4SFNISWxQcnVxN21lTHcvS1NlUTRtQ1hpZ2JRTzNZdHNXUDhUMG5acStZNEtWMXR4bFExWXV2Vi9sb2tMTzZRS0xRcXgvT2lReVNjNGhOVkRZaEY4MmJrL25DSzM0VDRoRGd6UTJQeEdwNzlHRndzclgwWDJyNFNVSndiSjVpV3RpUGhvSllDY2NZK1NITldDaEl6cHBqZlNVVmdYWmVvYTZyb2xCTkljYkJNSWg2R05aZFpTN1NJbFZjY0tWSzZPb3g1eklpTkJXOTVlS2M0MU0xTEZLTndXeFh6a1lSVHZLS3FBYkZvSGhSL05jVmltdmlFT0JodlE0K2g5ZGJhN2kxV2ltWnB4TklSeGM3R2VvQ1Zpd0RTZGlRY0thSlFaNnhWTnFVZ01iL0QvbG93a0VoRjdMRDVKVkh0NU9pVUUwaHhNRlRRVlh2RFRPdHpSTWRvVlNWNVVybzZNNFdEa3liOHJoOUtVYWV5aDlsUnpJR0kxQ1VjTFFSa1REV0tWalR2cE9LSWxEaU4wQVJwaTFaNldMRHZVVXlZVnN0TTlTeUZ1R2JIQ0thbDdVaFlWT0hBOCtZWnRjVmdXelhtZHhCNDJ4VzFDYUdJRXdxN1UwNEE4MkZEQTVaRlpHYkxldVlCeUYyeVp6OWZjYVJJNldyQnZtSmtOVEw2SGFPRkhRQlo0VTdFUEJoQkJHaUwrVWpDa1NJYUZWT055aEROMjQvdUQ2ZVlqbzlQaWJNamoyTlpGWXM3Y0xzdVE0WEFJYlI5TFVTZmk0MThJUm5EU051Uk1DTW13S0lKYmZiTlg5ZjVyTUR2bnZQQ1gydGpmdjVQZi80Y1Q2UlNYQkY0cU83clBQOTRvSlFUQ0hFeVBIVjNuVWl3V3dTalMvWWZGRlhXT1JFUWFmTGFqOTA3ZU5XM2taSXF1cjJzWWFrcnVEYWpHd1BBNGkwMkFtZU5TNHlaRUdycFpRUDNPY0lmY2MvTGRVUzBLbUhOOGJuL292WEduMTFqekdPcVVRUzBlYy81cXc5QjBwZitlMkVDQlovUDMzWDBVcDM2Zk9Qb1h4V29Tcjhydi9yWFAzTlhhOC9SemorZzlKd1NaNVAxcHl0VUpKYnJlT2puaWtBR0lId3o1bUpuUkRBdGRQUlE2eDkxRGF1NWV3dExDRzJucWkxbG0zcDBlQ1QvZlNtZDlEdk1vUGE2eUdpSkltb3YvTlVlR3Y0My9ueU5VUlRBeXRzYlA3Q2hraXYvTkgvVm5rcFV2UDdxUC96NGUrNGx6dndPWldJcEo4QTJ3SFhMZDc1bEpYWXoya3ordThoZHJ0L29XNklNSit1RXVVRXYxZFcza01ocmtRcWYwQldXc2xjOHQ3RlNhZ1MrRUNuWnVrYVJRcWpGVHQ2dzZ3OGNRMndiVWprZlNWaVJQWVFZcUpVLzFUZEY5QzJtR3BYaG0xZnoraFJQZ0NvNkhGVVhqeXJONTRPUm5sbHE2RjdhVUR6MDFkWUJha3FjWGJaK3NXV0srMUtIdmpmTTh6eWtGaGV4cittY2ZjYlRJQ1YwOUw3OHlBV0ZkWmVTdGlOaHhWRjBXMUVKM3Y3N3lIczYrUnNLaVB5R2ZqZDQ0SjVYLzlZOUQ3VDRRaTd6aXJoVEsxRC9mSWx3S3BLTDlYeFFoSWZ0L0lGSW5CZ1VzQWkxNVVDRE5EeHcyVVZld2dtSU9JaE0vR1c1ZlR5L2NmZkw4OEdHaFhFL0NIdHlxWlcvcVo4OU4rY3IvcFN1QkJsaFhUVzVBMEc3RWVMZldDTklKOVRGQW5ud1RIL0dyazZiYnI3RStIaUZGRkxQdkRCWTVYMGdIL3hFVm11eXlEZkxJcXJSakZ6elZscURlMTc5c1k5OTdKNTdXK1FVeGxRMmszOS92OVpUbzBmOURXdlpJN0dGbktFVU4rVUd1UG9XamFOVkhkVW14RmtWVXR0aXVLdjNmcDVaSTRoNFVpMHVZa2NoUy9kUmVxc2o4LzJjWlJ3SWJyck5BU2V1dEIwSmc2UHJ0ZzNLUGx0OCs4T0RqL3cwUTJsQStsMUlZVEJlRVkvbmI3d0gzUUxmakJUZVBQck83QVZxbkprZGZCc21IRDYySkprajQxQjNpdzkwMWdzN1NEbUJGeWRiZnZlamo4S2l2L2ZSUng5OW5hdmgzNzY4OWVEZllwYlk5ak9rb1ZxcEY1KzEvYUliMTRxTWhLN2NyT01xR1RFQlV4dTZQWjVab1Q1bmhGcFV6K0ZZcCtxNE44MHdMTEhhSll6TXorYjZsY3FWanBzaml4S2hhalMrV3ZONnlsbm1JTnZDRFNTK0l4ekxpam9pdjcveGJuU1NYK05oRTZIbzdMZzRaMFNmZUlhbDcvMTRNanh4bWtmc2t4Q29wTldSYmZ3dTFrU3JwbEY0NU5mT1BkSjJKSXpWWGNLV1JIME9IQzZhSVUwcnd2RkM0cnllT3Byb2FmV3ZvVE9kY0JDbTFEUzk5S09mUVRzdk9WUXpMOGJHaEJNSWNRNnNaYnJ5UWFJZU5IVXpmMUlQbTFoWVhkUGs1N2FEVWdTeFE2UWo2T3BKdGNIR1QwRWpaVGZ6RzB5b3M4clFHMlo1Mm5IN01yUENneVdzQTdidjB2enZ0TFBsUnlQVmVWU2w1czBQK3FwRUs5OXJvMzhSVlE5dGo2OGd3NVQzbEFOaDFaY2NFQ1lXaUl1eTNPZEJpZW4zZmdncERFaUV3Q1RUSkJIVWZsZ25yWTVhRzJwbnQxaWVLcjhyN0NLVHRpTmhkZnc1a2kxRm4xY0o1UU1tcVFoRzNYNnJBcy9tWDU5WHcyRnZlTXRwYVV4NTJ3N3VwQlJmVUFoeG9HUlhNcEZveWRBS1U4UjJRYnR2UXI5ZDJGTDY2Z1VUWnBvMm1xTVd4SDVDajVLb3Q1NjJpNXpOUXFpZUFxMk5icnFRNWF5SVhTU2NaVzFyNU5nRDIxTXNGMitvMytSVnFYbWJ1bi9Sc1Qrb1JzVjk2a2hKeGk0RElhVC9IQ0k2MnhpMXk2Y0p1RFFGWGZvSjZERDkzbzhqUTZJQnlqNUZSTkpPUjNEQVBlU2ZWK1BDcXJFODRLekpTTnVSTU9tMmFyWlUzZTlTaW1DdG1TbUd3L1A1MFM0TVRMMUp2TTN5eTRGZE42OWozbllqZTd5TUVHZEhEUCtSUWtFLzk2eGhxZ2h4VFpWb1g0NlVjNmhtekdscXYvWkhxYXZ2U3BvRTJoZk11WkttNS96cHJPNytSU1VabFBFbFRZaFdtNjJDVlR1SkdRWVNWblBSdHNsckZLWG55K2VtYVBNTUIzdGJNZUZwTXg4OEExeDl0UGtPaHZ3MXl5bHJscTlRc0Rib08xcWZlQUZVK0RzZUxFbkJ5WWZhQkhSMHdiQm82ZGwzVjZrWkk0SzJCalZ0bUd4cE94SUdxZkpZZFZXenBlcCtsMUJFVVpuOVBYeGFwMENydHVobTBmVExOcXZDZlpOMEJWajRQb3FVRmVJMFhMc2p0Qm9GMjczSThoQjNYelVJTU5ONWpTNmpFTUIrTEV3bm0weG9MYnY4Mkc0WXRaRTlSQjlFS0NRaDFLeHlGbXlhWEM5NDFHMDdEOG5Vb2JJa2pJTVdONzAxQzlvelJlY1VqTUxmYVBNRTJUbmp1dWdwTlhHMzRqc1hvcEFEMFNMVERLQWE1VjZCTWJ2ckN2cEV3MzhLMHlPaktTd2NoaTZDaVk1MnRJN3FxbnNPN0ZRTCs5M1d2S1h0U0JpTHdSRnRLV3RkalVvZEloT0s0SVFkSmJjT0xkUm9kUlpON3lxNDRyVmpHd3g2REJ0YlpjVzRPRFc2Z29rWGcrMXVzQng0UWQ4Z29NZExTQzc2cU45a3NOdHViSXNOblpTNnpNemtlWFJBMmZWZ0xOWDBRbUV3dUlUekxUVUNZMXhHVWwzcjFwWU9oREFTaHRtNUplMWhzWERhdmFSWnBINml6UlBFbTRZRnhMeUFyTG8xVEVHV0FHRVBxcFMrb1BKZ1hMSjU2bzdwYW9QQ0pvMDVyQnRCUjFBcU9uczZnaWNvYU5qcENETzRxblFOMlQyenpzeGdWWVU5Uzl1Uk1OYjBJOXBTOW80TklraFpNcUVJVm1UR0dDNGFwSXdPNDRXZGZSbFpDbWpaUlJRSUR1WDBKQXB4Y2FDSUlUcFc1OEpkeWdORjlENjJ4clYwTERYazc2SVByYzFUTmdzdDlHLzgraUZLaHpTNmtRd3NJck1BcVZBWVdiNEdJOWhHampmWWVTdjBwbWl3aERFZWJCUThkZkU5cE52WExDSjZqelpQVUtwdEIzWDFDbVYrVGl4Mmk4emtMKzFUakF2RjBqbEJEYjhzYko3bmZ3Q090OGRSQ1dnZHlyNmV5RE5vcXFOOXRkYlM0UjFtY1R0aXRvME9wZTFJbUhZYmltTlBOQnRpUytXQzBkeUVJaWhKcHZmZWdNSDRyTndBSDNNcTcycFdXRVV4ZmdoczIwVTJwM0VRRndlT1h0cUxLSWFPdnVKS0l3RWp1T1RndWphZ3MrVyt1enJhS09LWTI0U0tPTnphenlMNS9YRWlGTWloamxZWEZEQ1F2WUp3VWZtaXV0bzJVWUFTaG5yODVJM3hUL1dEWm1YSUk3Y0t6VnV5UE90bUFQbEVQOElvaWRLMmJYTFhoMDJWOFh6MUZzTFJScklHa3JFTGJWOGxjSmpFMitpMlBWaFhxSEZlR3dDY1NEbU91bmFOeVVqYmtmRG90bFR3ci9RYlZ3UXJ1bitwQU5IUjExVnErYjhVY0xYZllvQXZhREUzREprcW1UaFlYMThhVWduR2dqNGw2WkFKQVZhcmV1RGdFaVVJMHF2NUVLOEpTbkFFUnNsaDh3TVZDbjczRkZZK2lrZlB6NU4yRE8vNUpaS3VSY0JZWmZuWkhHWnlDWjNoalV5WGtEOFZtcWVEVFZVdU1ZQzgyRDNGSnBscm1EU0Ryc3lpdEtnaTdqVXZ4b2h5WDd3SXcyNUMyMnEwU1Y5TVI3dktubmFWMWNKUXRQRWl1V3IyVktYdFNMZ3pzaTJscFFweVVvb2doRG9zMWZKR2xUYmpubmNqWlh5U05Gak5UbTdwN1Nsb2lvbHpoa1FPbElpazRacHJCTVNvUnV5d3FaMnlmcEVRaE1rS2hoa1dJaGkwanpnRHlYQkpKaFNHb1Nlek9iVnRpS1dMRzRRYWx3cnFIVEhCQ3hnenBDRUVlUkhIelByRlJNRkMvRlpvM3FycEU3WXk4V3hRVDlkRFlhcmhGbkJxemUyYUZCSXFET3RmU3ZKK3FQRnRGQkZQOTBDMkVjOHlXS2FqZldWQnpXdkl3cUorMjFEWVJ6bUY3YWh0bEFsdHlWUlE1WlpVaEM5c1o1VERlSERXekVzWGN0UjUxbjNqUFh1V1l1S3N4cU1CV2tEb0NwVVJPNFRXdTFqblVtWFNza1Y2dFh3SExpd2dNRmdGaU1XaElGQ2JTVjRvVEk5SDJmTDNnWWFzZkxMT2RsRkkrQm0yTDlsQ3UwRjdBQjRNeFI4eUFsbTFHdHpEcDhJRTFmbkxCYUpnS0RLMXhXNEVTSStBcjduV1ZSbFh0M3hSbG5vRWVueU1ZV0pBSFZSWFloa094M1MwcWZieEh1a2o4OEF0NnJOelptd1F0aVA5am5XYk90UWNia3RPaU9FSkpkaVE2OU1tWDFjZDByYktoL3QxWWl0dFBRR0ZMRHlHaWJQcmRlVXBlQXBXVDkwS2VqYUR0eUxUdWo2djV4WmVpa0xGZ1JyRmpKWldmbGR1KzB3b21LWnhCSFQ3ZFZ1VjNkbW9DMVljVmt2YXZpMWkvTFozelNHaWlSR2FSMWNtaE5jcXJaVGdUWko2NnpycDY1QlNZWW9EdFdqZXYwUHJmajZhUTVCMUVORU9KMWxGa3V1bzdleHB4eS9xN1g2RnNCMjFZVWhaczI2clprdUJOR2xFaVNKa29aNFhuV1l4VTZjWlJYcmZMMVBvMEJnU2Fnd1RCeTN2Sitnc0dxdDVtMVQzaHRPemdnN1VtdVNRT0tKQ3ltc0V3NVJGTmF4MnRwMy9SQ21ZVU9oY0UwK3Vra2pGdHJNaldIRVlJekNadkRCZmZobXplVDlhcDBPTzBEeXd2K3JLK2NSNXR5SGhjU1JGdmJWTjVTTTBQc242MTZOMTZnbG84bmNGVG9JZDBFZ2NnN21PNnE1SkpBaTM2MnBoTytyUE55Z3IxbTNWYklrV0g1SXVVNFFvMnJBV3cvRTl1eXZIMFJicStkWmdyTit5Nk1TZGlVT0tKc2lGcmhDaDBIM3FYVFg4N2x4TGxTM3c2S2h5Z2lHNUtFK0NMays4MURkcExoVGlETE9mdmU4SEpMYzV3djFNZlFXWnV2UWhPelBXTzZNTFEyWnp0Y2oxTXBXbjFwbnlQSzMvU3I3SCtSUXFzTjRLaWN5K3JNOFdxUVpya01oVUQybitmWUVUSUp5QkJQQSswMjMxY1IyMTdBNEJuWlh0UnB2d3N5bllrcGRuYUtwVUVhdzBaaXZ6WEFORFo4dS96bUVCRVcrRkgxd1J1UkprNG5UaWprN0xjTjFoQzREV2dQb3VMMDV4UXFBVnV6UWtpSTRtT3BwWFZGd28ySVZ4bFIxdlFYTlBHWGJjejZUZk5abGR3OHEvbXUwT21jMnhueEMxVXljK1NlejdnWUJnaHlYWHZiZkNCUzhQSVdmamFrRDdYUGhKK1dPYUhUYmxPd2JGUnBVQ21ZN1VrSGRORTJGUmYwa25GTWwya2VLMm8vOXN5cExnenJzdDI2MWlTNlQ0c0dTNUltaHBPbVJRZkhtYWVtc2o3cmlVQVJQSG1TaWw0R20rSmtmSFV5dFR1bktiNUx5Y2g4NE9YUnQ1MmxnS1BlcWYxeUFFblEwRGNLRmczT1lvZ0xSdTFwNE84SGhPUFRwQ1E4Y0dNUjc5N01kWE03dlhUQ3JteVJHYTE2cytOWkk2aUxlMjdWUk9za1d5RlIyakhORU1tdmltTlFlR2lSMjNYR0I1NTZ3Q1ZhUnh5V1hCWkJGcHFHdlZPaURTOVEyRjBRK0FzS29tdDZXQ2I2WGZJWW9nUE9oQ25xQ0hKSW0zWXBsNVlRZzE0dTR0UjRMUnlxblRJY1ZoRXQrVFd1ZTljZ2kvMi9UOE5JL2cxR01FdzNSQzBBVFVFbXVXMzBibFF2VnNPQXpGdUVYWnF2VXVzWC9KOXpNeGhOR2FvSjZ2enBCNFR3c2wxS04ySXlVSkZaNmx5Y3FFNGNzQk5NZ1FZQUxtbjA4UGhGSDdLbHVsN0pZNmFCWHpCazZPMnV4akp6VEQ3ZXB5SGFtKzZXdTZmYklRc3JzbjNIYlV1emsyUnhWWjV6WEZiRWx6SHZObm1DSThXN0tROThpaEtlS3R1K0kvQkFJWEFETXFEclZNV3c5bS82NU5xenZYMVM3WjAwWW1kUFV6bkZ5dFE1Nm01ZFZJYVBZNU9Mb3lwTllqVjBQcTR1RWtoZWRDdFN3MVJ0ZEx0dGkrSFk5Sy9RNTJyWjZwdHBmeXUwUFJHS21lVVpwSFZ5YTJqZ3AzSHd6ZysrbFhhSUZRbUpMek8xdHd1WTUxUU45Q3diM3B0cVZZVm0vYmdGeEhDS1pONTliOVFtakpPaTYzblRGc2lZa3dJbUROWUhpeDllR3I5d2dUTEtLTlZkWWFmb0RYaElFTEFPdW9rY2I4ZUYxeWhDWTNLQTV1M2Zjd1JqVnFpUEM3ZDluSXlSSUZweDZyMFFIVWtnKy9ZM1R3RHVUSjE1MGdUQ2h2RjZ0azViT3pZUXIyOG05NEZrZ3hXTlhVOWRuSzd6cmJIbFlwcVI3bGQ5Yk1PR1VJZ2IyVE9jeE5ZWWkzMXNYR1p5aU02dDhMS1U0R3J6NHE5aFR6WDFvQXlxU1JoTW1xT2Ixd0hlMjZjWmdzNmhmc0lvcmJqbjZrcGUvcll0Mm14L0RBbG1JVGgyZFFuaHF1Q0ZzZWduUnR1dnJkZXlzRytEMVdMbkFCNUZKeFVHQ0xGUUN3eXZ4TSsyYlgwelM1cDZMdTFwYlAxU203ekhQbzlWeTZwc3FxL3Y2ZFd0a0V3d09ldEx4cWEyQkNxZG14cjNOMmlUcmMrcVl0VEovQnFxeGxpanNxSHNnMXBGU1BXaTdGbWtmWXVDVE0wQzUzSFc1NEFxY1p4bHRSZm8vUmg4SW9tYmNaVFFSWTZXR1c2a1l5RkdxZDY4QlE2ZGV4ZFpycnFHbDdHOFBkMXcxdDVoYjFHTmU3RnFudUhFWloycTJvT0xDbHBtMDY1Vkl0WFVVUmhsT1BMWCtyc2RkbmFOMkN0dWViWGlDc1VnZ3JKZzdHeTIyU3A1UHlNQW5qMjU2bmdZaGJIdEtkSkVmT0hxVlh0TkVIOWtkNS82NFRzMWMvQW1kTUtFei9adjVwZW5YT3VDbkp2dFpzRzhGZ0dEYjFNK2hLTENEVWtPM015N0NJTnMreVozZkVFVnNNVVFtQXNScHZiY3BvUEJSR1BTUi9lU2piV2hzTjNZdVRxZDNqdFNCcjNVM1VYRWNkTzR6REhkMllzbm5CbE9lMm8xL29KclgydURyV1ViRzBwZGpFRWNnV1IxUlNSRkYweUN1TmNmNVoyK29KVGQvZ05JRUw2RmV3ZmIrZ3FSZDVDVURpTUFrREdlR0t5cTZTRW1BUW5Id0VweDRIMGx3VWc0TThlVGtmc1JVMTNZaHZNYmpQZXJJMkZXclgrY3FPZHlMLzZ1cXVFSWJCTUhFVHJlaUtsTjk1WlptNmhYcFVTK3l5aWtnWFRhNjdoZS9NdGlONDdzTVAvckVEWWdrNHdwYkc0MEVSMlZ1Qk1Pb1ptNDBZRjQ0cmVUMUJ6V2RkVGcyb2ZzR2ltSTdVb3Y2S3prRW90MlZKM0d2UTNIYmt5NEZ0Mm0xNm9nMXNLVEp4MkVxRzNhc3BRbkZCTno5anVIMjc0MXA3L1FPL3QrYWdXS0pqeld2VFA4Wm42QUlYME04c2JqZ3VNUDZ1QXhJSlNIWFpaelg1REltRnpwYlBUS1NpTDJTUDhQNmQycjJ4aXZGVmJQbzRqUW0xNHlUczJJa1B2bkhWRmx3WEF3V0RZWE5zemNpblA4dEMzS1BORXpRRnVPK1dEdXZYTGNGY2ZuK24zRk9nNDJ1YXVobE10WllKdVdPSzZSSXdtWHd4MXREM3hYSXhUNWo2U082TVdib0R4WFFFYnpNS3craHd3UlJZZG1NWHR4MXQ0WmM5VjladE9zRFo4cGxGS2pKeFNKSVVYRlVSZWhZMmEvQmZLYk1BQUJMbVNVUkJWSmlhanpLYWc1Y1BHVSt0VVVJaGV5a2hQSjZKZzVhditheEVpblhESm9QWW9VMml1TnJnOUM2U0pDckxRQmdhaFBvMVlxeFVLSFMxYlZQTGUydDl6L0tYMzFOaE1HWVU1dUFDdER6NHZYcnplazYwNWxYTG8vNFdSRDF1RVdleDlINWcraFVUVFpmaTQybFlRVCtlSTdBZmhLTGVKbkFhck9mNUpZbGY5MU02MDlHNlcxMGlaTGxtU3MzNmxiaEhGbmtNcHQyRzdGV1dXZEJISmc1VHlkQmJaVVdvRjVqTUVubk9qUml6Z3k0V2t0MlNXakNmRnUxa093VEpBa3djOGtCSHNnRE9TWjJSNkUwbnExNVZBcnE2bkM1cGNub3NmQjVLSGhLb0liZ3IwR2ZJeEhSSWVneldhUi9lOTZsbEg3V2RZU3RKOVYwTXAydTlDQmQrRjZ4OGhCZ0FLelN2OWtlNm1JOGpHaGNObjNQNGl0MUtPS3JRV3RyR1czZnlINmJvUkJwR2xNaVI2RWVnMWNja0VqQzBHWXdEalcxSGlNN3dPb0pzcGlXd0JOdW1neTFIekd3SFdBYlRia01lT0F5M0pjZDVhS0tLSXI2MXE5ajRzUHVNTloyczgxMUtFWmRVZHVLQ29XbHZYY2lQK2drU2ltYmlrQmU3S0ExUDEybjFHTll1a094S3Vxcm5XNlRJT01rZEhna29GdldybmhIZEhscDN5MHljVk5wUjJqOXNnVWZpK2RUSjRaWmZtaXIya2VqVjEycFRGWnJYMXY4M2dXakh4S1RMN205ZmRxQk5UTkY5eXl6TFBubDMxd01xWmVJSStaRmdUdVNnOEh1Z0xrc20xT3NKM3llUitwQ05ERVU2ZjVZaXlFdU5rTndPZitpRERjT3JZeFBvSldvN3lHWXdpb3hzUzZhS0NyY0tpc0FYODYrQTA2NlQ0OEErbGJDZ09tcWRydE9XUC9XTHZGSVRkcTkwOG0yZUVZZVlPSlhzcW1sblljVVFicnZsR2RjNlpLYnhhSkd5WDdjVjZCRkFqSXgrN2FMTG5UdGE4K1VobE90QUYrMHFnN1YrdDcvbGlESGZrNUk2WENGd3o4YkttdjZ2MGFIZGNaQ0o0YzNEMEtnTUYyS2FtZUtjSFZlWFZUTXdnM1FkVTlDS09iWW9oZVhkaGlNcVNaeTFkWlRRMkt3bjRIaFhMT0R1YW5XeDV5Q2Q2THlDd0QwN2V1am5MYmRNRHN4d28wZ3UrY1ZGeG13SDJRd2V4NVpNYlJWdUZSVFJMb2J6bmpQaXprWEQrRUExK0pETys2Qzl6R3JGbEhNTmlFMW5aQ3czQUtnNEdJQ0RGVVZRQU1QQjF6d1NuWExkUTcrQ0x0cjJZRHlGUVhFdm5sTVppN1cwbXlGMG9SVm1DVVFvbU8xYkxkc2RhOEVyclNzV1IvNUdwRUJCQno1VHJiRWNaYmJZOHNPNXg4cFVoZWFCcTJLTDhkMzQyK2FXNFhLblVpMUM3cjZCaTMzZVBRY2hVY1FSdFozWTFFVHBUSHBkamxBUkdvZkM2d2tYSGVBU0IvSnB0Qy9TUVk3cXFKMFArcVlZZGxndUY4bkhpYmt3MjBFMmcwbTNJYXVTTFpuS3F0eUdLMElOTU5mQkN0MWNhTUU5RTFqVEJyTlA1anYwZ2xBc3RMU1haYy9Qbit4WGtRYVRwNTg1TUlhYWdMS3M2Q3J6NkRweDFibjhuY1dJOGJObDVXSFoxVVFyWWRMTWN6cmtacHZNRXZDUXBSMC9Ec2hxZTk4dWdzNzVnRVN0SFRkWVJReWVwVk5QODZ0dFBVOHQ4QUtzdE40Yjd3dVVCRGVMZmRHbTNlaXhYN0hGMmY4MmFESHUreEk3Nk9Dckh0Um56ZWlrWnZHUEZEUWpudDRseGhLbm9OaTVWNjlSc0VoalNjRFVPOE4xRHcvckZvUXdSaGR5WXZEWUxyQ2RhOFZkL1hMYmtmRG90dVE1RDAwTlZ3VE1YeTNlNWdaMnZuUFBCTTdyMVRNTjNORm9iUXUrMnJaYU9NM2xnejJQS2t0UmNmaEVyMHJGRHBObXJmbHF0bmY2VmNaaTV5MFk3TGZ3MlU4VHRpQlVpWng2eklpSVNyTVo4UWVTM2lBVzhzMjJqdzBiSnhSNi84T085YXBkVXU1UVE2NkxzZ3l1a1ErSnYyL1FYZGZMVG5jTUhGVlBoZWIxOUVTM2tuKzcwZDBkYmlYWjZrTmF0clhUUUFkL3d6VUJDUjFIdkNUeTF3YXh2bExybmt1MDlGaHB5T3UxbU5YcU5vWXJtSGtkN2ROT3NXTzQvdDhWV3kyM0hmV0NBdVhsdWcyalYyaExsc2VZOStHS2dGR3BpZTd3eXp0Rm1GSnJYRFoxbmRVOVFEZUJzUGVTOCttakE5dVlhUTNBZ0Y4eEZ3QUZGUWZNdGxtaDZHRVNvazlDQk12ZUs4Q1ZIZWl3cm96a3JKdENZNmNlQzB6WGhOVW95WGFldjhYUno3VnM0R1pRR0hnM2RMTHRSd1VkdW1tdHpMTTFhbHNZSm9mOTR5dGZnRzR3L2ZXeER0blR2QlhEK3p1bUlvUEJyVUx6bWpyK25IMEtDNXMxbEtqNTNjRy9xZml3SThRNit0ZEdmeXBUYmZNOTlvNzh6YW9ndTZMQ3FMODUzV1prNHdCWXJBKzZydUJyWlpNUHpBSUlaQmNjRldia1F1eTIzWnRRV2R4MkpGeHVTNTcxV0tuaGlzQzhyaWFNK3ZaaHNleTd3NDBKTTN2QVkwNjU3R3FHSmRqVnFNRWg3UDU4YS9BMlIyRVRNUmRBSGhVSFhicGh5ZlU5ZXBnRW8rNFRLbnRNakQrbjdLcllFeTZnTnVYMEZUMzFPTXZXcVlaeTFKdGFYLytTS2ZTODFvMitLRy9jNVpkek51M1hkV1JhMjNHTElWWHFRSTBVNU9Jd1RLR3JNeDlSSDBTQW8yeGtlbTlMNDZMcXFkQzh3L3lWS0wrekJkdmNSdUlQM1BKQWM4VUhmWjR1RXVwM0V3Mmx5MktFUlBpL3lyL2pDV3dxS293S1ZqWXN4ZmozQXdTMi9hSjQ3UjNCZjY0YWQxazAvNkJscW9GbFhrSHkrVWVtb0VZTDIxSEJLczIyTFkvWlVuVHRwSmxXK3htdWlKWDg2Q0xHelNPTXA4cmpsbHZXaklzS25Da29VSzFKM1FHbFFpQjZHdVJQN3Fra3U2SXVBQW9xRHJwVXFjcGRpY01rTjhOcHd1V1cramJPeW90eTVYYVE1Mmp0aTI0K2laNTY3RllKSXAwTXFjUm4wZTZYOXBHTG1vLzJKSlVXcXZZSVY0MTZoZW0rYk9XMWRJV3E1ZzgzTzJzdUF2NkQvQ25vNUMvcXhYZElOdk5YckhUc0FCNVhUNFhtemFtL0JIay9ZcWI1L0ttMTJrTmtHTlVTMERoQ1RiRUROKzZxN0NhaXJYQlV6ZUxDS0hOWTAwd24rbG1wWXlyNFRzVUNpZ2kvQzZGMTlLMTFQajVnUlAvS1d2YVhMYkpDUlhsdU94SXVzNlVzTVhGVWJGZ1ZSVFJ2N0dWTERXd2N0UE4vbm4xTDNhMytpeXBZMkkyRlhkN2FKblZqc3N6L1hrVFZVUmZRYnVxSk1iWVNUc1c4aGRtMXo1Qjhpa1FXbGhkSDkrYjVUOEk4Y1czaS8zV3Rxc05URDBYUjVQc0VDalhPOVQ0MGRIRDNveS9IeDRvM3d2SVE2bzJRNno2ZTgySmdXNEpjcmdzbDNNN3plMURILzlHY01NdzFuTnVHWjIyS3BrcnpQcEFQR3VqYUxIdUordjltVEtUc29uRkVscjMrNkw0Yk5Idno2UC82SHZNWmNXRXdkTFBDbm42MDFHSUgycjcvdlo5Nk9JLzgxYkd5VTdRbmZ5V1hhNmFSRCs2VjVIUjVwVVFRY05xVzhQK3JYZFRUSFUxdVQxMUZFZmlyMlRkaUpNVHMwY0svaHV0NXhEUGdZWGMyMTNubCtsV1NPNU8vNXRjSmFKTnhGMUFoQ3VtWG5wNWZiWkVzUEV3cXNnN3lTNDVHSlpiL3RISDAwWjh3cU5xN0h2aXZOamM4OVZBNTlXbXNmTURua3kzWUFxNDNYN0gxMGZ2U243WUcvSDlxVmU0bjcycjl3QjRsVS92eU5Gd040ZXlUdjVXLyt1ZjZwdER6SG41d3d5UVQ2cW5Vdk45OCtLaHc1QmUxN2k4U2hpbHVHT2t1ZWtpbFNCZnhEQThsaE1GMEtVSmZYMlNrMVBLZkZNb2UvSFMwMkljZXp1OFBjcFkvZGUrUlhCQkwyNUZ3MHBZcVBERVNsY3dpS3lsaTZSZGFyOUhXTlBPeXdmZEtzMXJuY1RaV1NsY3Q4L1E5N2dKcVE0bjBpejlZMW96Q3c2U0MvMWthZjZTcnpNSlREMFVNczFvcktUUkMxc3FQM2RVYWZQUjFJNVNJa3JieUxzTkxtR1VTSUs2ZXladUhPSUozZVUzRWYwUUdsNHdMazJYclUxblVxMnIrOGozMzVnLytISmZNVlY4NUlXMUh3a2xHcVlraldVQmtUSzZJZmIwN1FOaXVYeUJBUEJsM0FkQXljWExlU2UxdEVQQlZyZWFPcUVUZmgvMkVweDZxeEp3SUE0WnhPZmI4ZHI3TjZwQXd5eVJBWEQyVE53OVJLS2tGeVVXMnI4THpMQlFYUnExNnIxbVNVM0dYdGlQaHBKQ3BpU05aUUdSTXJvZ2Qrb1NJNHI0N1hMVnhGMEJaS2c1MjY2NVNhY1BEcENJWFF6b2xTNmJEVXc5RmVrWU9HOG55SjVTeEx2UXA0WlFZY2ZWTTNyemduNTZYMkRsQ1hKeTRNT3JCNHl2eEFqY0pLMjFId2lteGtoTkhxb0RFVDY0SWNwUmJNTisvS0NzSjRMZ0xnSXlLZ3dVTzR4UWVKaG0rTy9sZVVFTUVFWjU2S0tKRDd0eVJjaWVNV2hBYm1oSk9pUk5YeitUTkMvNXg5anc1VmhoTkdCeDgzRWlWdUVsNGFUc1NUb2lWbkRnUzlCSTl1U0l3S3pIdnlMSmVWOVlTd0hFWFVBZFNwRit3cEZ3TFN0b2pGWm94aW0yeFV3L0ZwQ2ZDS2NyNHBxU1pEaUNCaEV1RkN0UXplZk0yNVlMZzdQVlNFWHhtSUF5aWhBbys2eG1jUUVyYWpvUVRJaVFuamdTOVJFK3VDR3hsWCtGY1d4eE1Rb0VMcU9pdDZKY3ZQSEJOclFBamNSczdUREtzejB2TFNGWVp4b2MxK2dSSlNia1R6T29KaFVxNFRCU3BuaWswTDR3anJwWkpRUEtrTUNwOHYwRHlUME5TMm82RUV6S21KbzRFZVlDZVhCRmgyRTJtcktBK2lvaHNrUmh4OE5nQVl2ZkQyT0RZaUN3TFJ6RXU5ckFocEprZndXZXA4TWVZbG4waTRiS3FwWHFtMEx3Z2p1aHRsRWxBOHFRd0dRNjh4QmhOcUc5T1V0cU9oTXVraWt3Y1plUTBiM0pGQkdIM2VYSVNRS3NLMHRJRlFHREVPWXNqYUhYa3ZSV1VRZHg3TVVEYVltRkdpSkduSHV2NWRraDBjekhTVnlSY0lsMmduc21iRjhRUnRhcnJtVUFZbk5sRVZqQzZPVDlTSE1jRnYvZXZsYlIyS2xuU0F5UmNVa2xrNGlpaHBsbHBSVkNxMG5RUWR0OTV2WlRlWjBvWFVHZHBSYi9zYTcrclI3WkxNTVJFUnN3ejFaMUhubnEwSXpHa0YvSG1wQnJDT2lXY2xpcFF6K1ROQytLSTgrSjVwYVEwZ1RCWVhId3BRUjA0bkVWRVJ0a0VpekhSMG5Za1hNSTJNbkdVVU5Pc3RDSW9WV2s2Q0x0N2wwdnBmYVowQWJYb0svcWxyVi9vcEhzc3RsU3dxdFVaeTdFVnFTM0M3eUphV2FIbjlKenk1a0VIWXF0SHdtbkpwSHFtMER6Sk1qdTB6NE9teFNoeWdwS0lIRFlTaGZCWVYvenFKZ3BNRFMxdFI4SWxGWVVUUndreHkwb3JncEdWQWNLUXN4WDNGSEpaS1pVblM2cUlia01YZ3Q5OUF3ZmFYOU1BK3dsV3RVVnVqejlieFlwd1FFUXI1eUxoSWk5d0U2RHo0c0UzQ2FkRmt1cVpRdk1reTZ5emthNmY1UVFsczA0eTlGLzh4SCtPWHYrYWNUd1dRTnFPaE5PVmhoTkhtcGJucEJYQjZVb2dZY2daK1VaUFNTbVZKVXZpaXlPbVgvQXdjeCtmSGRnSUdRU3Iyb0xrVE5YSElHUzBzbGw1bEFobE9UNU1RendSSXVGa3pWSTlVMmllWkhtK3dsTmloWHl5SkY0T3FUcFZKaHQ0REJuU2RpU2NyaktjT05LMExHY0tpcENHblBVdXNDclNRRkRTOTh2NkVZSzRub2h5TktkZ1ZWdndYNG5OamJHcVJiUlNxNzVBalhFN0x0eWhDR0lsbkt4WHFHY2F6Uk1zczgzS3ZpTkw0aFNobTVUODVtVkkyNUZ3V3JKdzRralRzcHdwS0VJWWNqWlRlUUtSSmRYcFRyY1FieW4vMjlrTG9rYzlxU0ZtbjMxeGd6V1NBU0xtbUkzdGpySUNOd1ZZNGw4TXdaZUZYbEZORHFHZWFUUnZoeTk2bDhXUVVDS1hFQVp2ZmxSNHdLeUUzM0ZsU2R1UmNLcmVjT0pJVVVyOEZCU3hvSGI4eVhVUUNjcElOa2tLRjBDT0YrY0RlR3N1dW0yV0dtTG1Lc1pwSXVib2lRVWRFZSttSnBzaUVKSndTamlobm1rMFQ3eXJ1L1Q3cWJvRHZCQUdEMFZjQzJoT0EwTGFqb1JUTW9ZVFI0cFM0S2VoQ1BZZGNmRC9ZRjlVa2dTRkM2aEhTWHkvdktqeG1oaWo5QkRUanExS3c3cDV6REVYblZQRFVpZU9tUmNISXhKT0NDVFVNNDNtalg4MkxJVEJNKytWSThORTg0NExMVzFId29sNnc0a2pRU2pSMDFCRStBeWVyQ1VGY3hjQVZRVngwa1BNdlB3NlFieGFIblBzVjNQV09LdGp4YmJGYkMvaGVPVkNQUk0yNy8xS08rdzd3dkZhRTFnaERCYkwyd25LbTQyV3RpUGhoSHpCeEpHZ2srZ0pGYkdrUHp0Vmp6eFVJaXVLdzl3RjFPZFJ0K09FQkZzeXhEUXJQU2JEWW81Rk1zR1NTazVEY2s1czVrbzRMaU5YejRUTncweTNnWmU2eHQ1NTRzS0EweWxkMDBPVjBuWWtITmQyTUhIRXlRTHNoSXJZVjBmTytEeExOMkJjRGNGY0FFV3FpRk15eEN4VkN2aFp6TEYrT3VOOHJiNTlFU2RMT0twanJwNEptNGNQWTE1VUwyYjV4WCswemlTU0M0Tm5rY0R0bEY3U2RpUWNGMXRPSEhHcUFEdXBJam81elBaTVB2WW94bHhBUFNOV29WL0tocGduK2tFVEF3U1BPWjVmb1VUQTRvUVFLNC94aWlUTWN3M0UxVE5oODFienZJOG5pTVlPeXJnd1djMSs1akFxK1UxR1N0dVJjRlE4T1hGRWlVTGtwSXJRM3cxdWo3MHp3VjBBZmxlbFg4WWNZbHpqWmN6aE1wNGRpVW5WdzdSd1RvMnJtMlAzTDRxS0tadHhmeFlBWXVJNHFSWjFNRUhOakQ4Y2p1VUM0akJwNUtiS1U0K1JHWnp1QXBPcWg3VnVIditnOG9MNGFRNmpTd0ZURlNaVnlVM0V5NG5qcEVScEQvcTFYclZkeEpoSVk3bUFPRXlLOFMzRnlWT1BVdUpiTDNOUzlmQVcxL1B2cnZwdk1yeGdBVTFYbUZnTk54YzMxc1F4QlpGbjh5ZnJGZjk4S1ZiYk9DNHcvbUdTa1dEOFU0OVlFMDRiYm1MMThBWXQzVFg0NzMyT0dnR2FzakFqMUh4Q3BHTk5ITk9RN2FIR2d6OHpQcDhSWFdEQ3d5Ujg3M29ic3RiSFB2VVl2NkVuVW5KUzlVeFZ5Rk1sekZSYlJwbU5NM0hROGllZUhzY0ZKajFNd3A5clRIYnFjZUphR3FuQ2lkVXpVbTFEaUUrVk1FTmtuU0I3eElsamdwcW1WSFFjRjVqME1DbWI5TlJqU20wL0pqWVRxMmVhY3AwcVlhYlpNTXRybkluRGxyMko5M0ZjWU5MREpQenh5emZVNTFzdTNNUjJIMlBWRTZ0bm1yS2RLbUdtMlRETGE1eUp3NWE5aWZkeFhHRFN3eVRNZHhPZGV0eEVkVldwZW1MMVZLbWtLczJwRXFhcTBLUFFqVE54ak1ML21HakhjWUZKRDVPeUNVODlqa2tWMDJJN3NYcW1KWWppYzZxRW1XYkRMSzl4Smc1YjlpYmV4M0tCQ1ErVDhGejlSS2NlTjFGZGxhcWVWRDJWS3FsS2RLcUVxU3IwQ0hUalRCd2pzRDh1MHJGY1lMTERKRFJsc2xPUDQ5TEZ0UGhPcko1cENhTDRuQ3BocHRrd3cydXNpZU1ZNUJpVjViUGJCVWJWeG0zNlcwMERZMDBjdDFvamI4dDdXd09uVFFQUDBvbmovd08vRWZMWTJJZENOd0FBQUFCSlJVNUVya0pnZ2c9PSIKfQo="/>
    </extobj>
    <extobj name="334E55B0-647D-440b-865C-3EC943EB4CBC-91">
      <extobjdata type="334E55B0-647D-440b-865C-3EC943EB4CBC" data="ewogICAiSW1nU2V0dGluZ0pzb24iIDogIntcImRwaVwiOlwiNjAwXCIsXCJmb3JtYXRcIjpcIlBOR1wiLFwidHJhbnNwYXJlbnRcIjp0cnVlLFwiYXV0b1wiOnRydWV9IiwKICAgIkxhdGV4IiA6ICJYRnRtWDJwZWN5aGNZV3h3YUdGZmFsNXpLVDFEYjNZb0tGeGhiSEJvWVY5cVhuTXBYbFI0WDJvc1hHNTFYMnBlY3lsY2JHVWdRMjkyS0NoY1lXeHdhR0ZmYWw1N2N5c3hmU2xlVkhoZmFpeGNiblZmYWw1ektTQWdYRjA9IiwKICAgIkxhdGV4SW1nQmFzZTY0IiA6ICJpVkJPUncwS0dnb0FBQUFOU1VoRVVnQUFCdTBBQUFCdEJBTUFBQUJYWmpFbkFBQUFNRkJNVkVYLy8vOEFBQUFBQUFBQUFBQUFBQUFBQUFBQUFBQUFBQUFBQUFBQUFBQUFBQUFBQUFBQUFBQUFBQUFBQUFBQUFBQXYzYUI3QUFBQUQzUlNUbE1BRUdhNzNYYnZpYXN5Vk0xRW1TSTd3cXhRQUFBQUNYQklXWE1BQUE3RUFBQU94QUdWS3c0YkFBQWdBRWxFUVZSNEFlMTlmWXhsU1hYZmZkM1QweC9UMDkzWXk0SWNRN2NGUVU0c3VjZDRUVFloOW12c1pZT0Q4WnVWSEd5RTdEZGhZVW15bURlSUdPUWcvRG9tVnVUWXVDZHk1RVRHU3Jlem1EaEJwSWZnYkxDeC9WNnl5Skd3VVkrRFpFanMzZmRzOElLRFZqMnd6V05oZHJuNVZkMzZPT2RVMVgzM2ZYUlB6MnJ1SCsvV09YWHExS2xUNTFUVnFicjN2aXk3ZlIySEJ1WWVEYTUvZGh6MTNPWXBORkRyZEFXR2dUOGVkTXVuOXhqQmJlQ1cxa0F6RDY2alc3cEJ0NHJ3SDg4dmxvZzZGL1JLbm0rVjBOL091c1UwME1qeisrLys5RS85YUMvUG4zcm5POS81N3BmbCtaTzNXQk51U1hFZnlrdjk3a3llRDc3N3ZlLzhCKytHLy8xTDlNdW5XbmwrNFpaczZHMmhZeHBZelBQSE5INDF6Ni9weFB2eXI4WUliK1BHMThBN05rVFpGLzdQUDRFL2xjMTN1L2t6ZlYwb3o1L1I5OFZPZmxsd3VRM2V1aG80bi8valF2amRQTzhXcWNhWGI5M21uRTdKVzFlNVhBdHd1bGVWKzExdmNFV1h3Ymo0ZEZINFRMN0J1ZHlHYm1FTm5NMzdoZlROUERmTmFKcU92b1ZiZGNwRWw1SFp3Z092ZWgwY3FteSthMzJqYUFQaXZPczIxVDFsemJvdHp2Z2FPTENUVzkyRmRmdW15OGRuZXJzazE0RDBPNVZiN25mTGRuS2JkV0hka2gwaE9lL2IwQzJwZ1IyN0JNcnpyNWdHSEpnQjlwWnN6NmtVZW5TL1c3aGhHb0t3MjB5THkzWTljaXFiZUZ1bzBUU1E3eFgwR0g2L1prcnViNW5FN2R1VU5EQzYzNjErM1ZTTnNQdEtrVnk2ZmJ3enBlNDRCV3hjWi9vNEl0dThjQW9FZTFhSk1McmZ1YkhQaDkwenQ0OTNuajFHTVdzWGx6Nk95TnJYbmozdE94MHRHZDN2Nm1aeG1mbXdlLzZaMDlHWTIxSk1RUVByWHpKTWZCeVI5VGFtd1BnMkM2S0JrZjJ1bHErWjRqN3NQbTkzd0FqalU1dDhmM2RVMFI3ZkdMWEV5ZEV2L1JDdlM4SThOd3FKNXUxdkd5b2ZSMlQxYnJUa2NTQlgzbkFjWEtmRVU5cU9oS3RYTTl6dmhDS1duakxNU2RnOWU0TEhPMEtjNmkwMWxPY0gvVkhMbkRuRnkramVXM2xySk14em81Qm8zaDllTVZRK2pzaGVIeTE0UE1qR2hlUGhPd1d1MG5Za25LamlOeDhlZkxRcjhvYjdYY1lWc2Z6YmhnTUp1K2V1Q3E3SENYSnhTbXBhK29YV2c3OFk1Ty9ZUGJvZ2h5R29ybXFORDdPOFV3UXMySzB0STVPRUU2SXkxYVNhNStPSUJKZXBvWms0ZDl5d0M2cXA4WjhXSTJrN0VvN1gwODUvNEQyTndSN1ByT0IzQ1VXUXNKdXpuRDVFblNCTGlCUFVPcDhmM1gxWC9rOEVmamJ2Q2t3VTVMcDYvT2kwbWtKZHJEUWtIRzFjSmxTVGFKNlBJK0pjcG9ibDRxeTBYakUxenRObEpHMUh3dkhhN3NqL09NdFdlcUtqS3ZoZFFoRWs3STVYT0RVc2Q0S0VPS2p0bSs0NitoN25JTFhHTTBnL0lkMnNVeWtVRmJwYXpJL0JGRmIrNDEydHdVZGVaN1QwcnJHMGRjNCt3MkJLU3pqT1ZLb20zandTUjhUWlRBc3J4ZGs5amxIdS83MzkzdnpCNzdsU3lEeC9kU3pacGUxSU9NcTAxdERuYnZQaXFLMkMzMlZ4UlpDd08xcmgxSkRDQ1JMaVpCa1d2dmY2QitmdktJNS8yMXRNam9WS1QzQUh1dHEzendvd1poTUJIMnJsK3ZwK3plVzg2SmFLckhmRWV3SVNqck1KVkJOdEhva2o0bXltaFpYaUxPWGp1VVdKUEV2cVdYOWNSeHVhcUxkVlFwdk1rcllqNFhqQmhlTGhrcytLUjdxcStGMWNFVTMzMUd5OHdtbGhBeWVJaTVQaFhHTWorNmJXdHFsM1J4OURyZFMvd2VSb1Y5b2lDWFExbjF1MmpOdjR3RW9QVmpDNCt6TjM1ZmxiRkpmMk0rUHdtaGZ2WDBrNHdUTlFUYlI1SnhaSEJPSzA3ZFpkUXY2UjBVOUEyZm45NzMxUEl4OTBVWGpldk40MEloOXBPeEtPc3p2UUkycXRKUUx4S242WFJSVnhVbUYzNEFSeGNiSlo5VlRUQjNPempsNHVHbmFuZTlSSmEyVTV0NGRUY1NVWmJLaXJoajFNTGkxWE9YT3hEcS83c3pYUWYwdGRHY0ZNYmg4Q3FzeENFUjY0TTUyaW1JVGp6Q0txaVRYdnBPS0lVSnd6OXZuRHVQd2pZMzhaWHZlVC93UEZhZy9wTjljMmk2WFFpSHlrN1VnNHdXNUhEeUpMY3BLcTVIZFJSWnhVMkIwNlFWU2NySWM1YVI1dlNCZnRYeWhtcUgzN3lrU0J2VlBFUTVWMWRTaUdxMFRCaW1qbGRrOTJDK0xsQnFhNi9XcmpnV0JmYS9GZ1ZjS0MzSUlSMWNTYXQrc2VBN1FGaitjZWlyUENCOHRKcTFWdTkzY05rNDlqbElNUHFCRnYxRXZham9RVC9GbzZSRmswcjZvNm9rcCtGMVBFaVlYZDRZQVJFMGU5UkxHSENjQyt1bksyQ0JKMitaS2lvNVhnR3A5S2hMcWFpK2twVlh3b3ZvM2hvVytwWUhmTCtWanN6NGxBU01LMkJuR1BxQ2JXdktZY29nV2JhWUVSY1pxalJyc3JQNVdXQm1OeC9rc3VHOVowa0kvS1hwZVd0aU5oVndWTDFNekxBNS9jWU9nczF1RXc0WXVjS3FLSUV3dTdReWZJSXVKazU5UW9Wcy90eHNwNjhRN0w4dittRFpuSmViUkg4MGc2cHF1VzJNRWc1Q01uUDU3bk42NzRVanRmMmJVZlZQRElLcWxORWF0TE9NRWpwcHBJODA0cWpvaUljN2JTN3BkdjNuSTl2WEpjYnVUNWIzdlNoZngxOWpNSkhsa2xKVzFId2lrZTZHdTdaMDFKcXZsZFJCRW5GWGJIbkNBaVRyYXJSakhvMk1SM3EzbiszNGh0RjAxZTU3TWYxUU5MUjNTMU9iMkZwaHFBNmJoMkptK3B1WHJrcXliV0xoSk9NWXlwSnRLOGs0b2pJdUxNakxiUVhPcms2ZmloTGRyUkdPUmpCZFBTZGlTYzBqWmt5Mi84bWNsOUxRQjUrUlAxY0w2TEtBTHFvc2FUcW5aeWZNUUpJdUprTzhvS2QvSWlyTXZVOUpmbnY5ZmwxZTlVWE5oM1VOYnBxbUJ4UnF6cE9PTlJvRm85ejMrUUZvQzZ4NG80RmtSUUtHRmFCMDNIVkJNMkQxSmhuK29FcnBnNGpXcnhRQ0hkVEVPNEZoWDZtM0Y0d01iZlhTaTcwdVlhNVlLMHRCMEpDM0lIN3F2ZXpkOWN3SkEwdkM1WTJ0RHZzbEFSdXljVWRtY2RTQ3FjSUNKT3BrZXhPOXdVZ09BWjErQ3liWk82QjhFdHphUnBwcXNpWTJtc1FaSXl0ZW5Qb1RsckZ0RDNIbXlESWFvQnUyTDJsbkNLUzB3MVlmTk9MSTZJaWJNL3d2dy8xNEpaYzRYNmxxL0EwdmxEZnVkaEZsdWVvR3BLMm82RWszelU2Z2JYRDJ1Qzc3akhYdm1SVGIyNmE4dEcvQzVVUlBPRXdtN3M5YW5MREJoR3hGQWNiRTJvMk8wVHJnUGF1dGhSM3pZSzk5bXFBeDNUbFdIUUdCQk9FeVFYWVNiYnZQemhlQkZIWGN6ZUV1YVZFQ2lpbWl4bzNrbkZFVGk3REh2cVRINkp5RnVhZkI3MCthWWt4YSs0RFc1THNvTGFybG1nK2wzYWpvVFRuRjZpbXpkd2hsbFF4bncvNG5laElrNHE3RlpuQStvcUJnelR2RkFjVUYxbmJaOUJmK0Q2aHdSWmRVTElzb2l1bWxOYVZ1KzZMVmNuR1ZaYVgzZEE1WVFjY1NXY1poUlJUUlkwNyt4SnhSRlpSSnc1OTJXWGRDdUtISFVrWGp6eUU2T0VKWXRIQ3pLMWZ0cUwwWmJqcE8xSXVLVDAvM29acEpBN1JSWDlMbFJFcTdKcVNrU3FsQlZ4Z2xBYzJPNEZ6bTM1N2NyejZEWmt2ZnJlU0tpcjllcERNSmVEUTJxNHZjcFI2Z0czTVNJTy9ad0E0U1Joa2lXVG9XcXlvSG03SnhWSFpGa29UaTJ2dUxyNEF0VDVPN0o1SHNaS0lvZ1VtMk1GMDlKMkpPenJqS1Qrb3A1TDY2bm9kNEVpTUpLY1ROaU5ab1JPRUlpVHJRWWpDaDRDZnhFaVBLK0cya2hSbE5UVndqaHprcS9jcGg2SFNHTEprV0dOZk1ubVY3K3ZpNjZUY0Nrbm9ab3NDNW9IOHl6bE1OWE1RSnlkYW5NU1BSS1BDTFNDa1pjdWVEVEpBYldKU0tFb1N0cU9oS09GUEhLeElWWmpGYy92MUhiT25tZUQxSW1GM2JwVzZRU0JPQmxHTmk2Z0x2ZHZxUEhNc2NsUDU1ZjlDRjB0aHlObldlbEVYcTNoVGpvSVJSRHhrYnhrc2ltV0xoSk9GaXd5bUdvdzU4am0xU1ZpQ0w4SnM0VTRCOEdpSU1iL0R6SGIvWHdzdytEdVFINVg1cS9hUjVwa1Joa3NiVWZDcWJMdk0xdG82K1A2blZRRXdtNjVYRXJWUFEyOGNBSThjeUJxMzh6cElmSmlwOWpFd3VHZnIvMU10VlB6TEtFclZvSG5PbG9LYWhQdW9zcTMwc2RQYWZZTjJtQ1FTVGhSTXFvYTBNcm10VVlicFJLMURVVW54Rm10MGxmdmh6SWZLNnVoenVPTWd2UnN6cCt1SzJQZzhxVHRTTmdSOGdTaWltc2FzeUFXSjVYbk82a0loTjJYZVIzSEF5V2NRSXFUOWFpSFlmWjdwaEJuaDJ6UTcwcGZqVXVjMGxWOUdnMXVSZ0tPeWk3RDVGMFU4NUdFR1RFQm9xcEJ2bWdldFBBMEtYVnN5WVE0c3hXOFhzWDlieXNUREd1eVNKZFhkQm5PV05xT2hEbTFnL0N2QjlzYVdKQjdxTklQRlZWa1B4Tjc4SFNISWxQcnVxN21lTHcvS1NlUTRtQ1hpZ2JRTzNZdHNXUDhUMG5acStZNEtWMXR4bFExWXV2Vi9sb2tMTzZRS0xRcXgvT2lReVNjNGhOVkRZaEY4MmJrL25DSzM0VDRoRGd6UTJQeEdwNzlHRndzclgwWDJyNFNVSndiSjVpV3RpUGhvSllDY2NZK1NITldDaEl6cHBqZlNVVmdYWmVvYTZyb2xCTkljYkJNSWg2R05aZFpTN1NJbFZjY0tWSzZPb3g1eklpTkJXOTVlS2M0MU0xTEZLTndXeFh6a1lSVHZLS3FBYkZvSGhSL05jVmltdmlFT0JodlE0K2g5ZGJhN2kxV2ltWnB4TklSeGM3R2VvQ1Zpd0RTZGlRY0thSlFaNnhWTnFVZ01iL0QvbG93a0VoRjdMRDVKVkh0NU9pVUUwaHhNRlRRVlh2RFRPdHpSTWRvVlNWNVVybzZNNFdEa3liOHJoOUtVYWV5aDlsUnpJR0kxQ1VjTFFSa1REV0tWalR2cE9LSWxEaU4wQVJwaTFaNldMRHZVVXlZVnN0TTlTeUZ1R2JIQ0thbDdVaFlWT0hBOCtZWnRjVmdXelhtZHhCNDJ4VzFDYUdJRXdxN1UwNEE4MkZEQTVaRlpHYkxldVlCeUYyeVp6OWZjYVJJNldyQnZtSmtOVEw2SGFPRkhRQlo0VTdFUEJoQkJHaUwrVWpDa1NJYUZWT055aEROMjQvdUQ2ZVlqbzlQaWJNamoyTlpGWXM3Y0xzdVE0WEFJYlI5TFVTZmk0MThJUm5EU051Uk1DTW13S0lKYmZiTlg5ZjVyTUR2bnZQQ1gydGpmdjVQZi80Y1Q2UlNYQkY0cU83clBQOTRvSlFUQ0hFeVBIVjNuVWl3V3dTalMvWWZGRlhXT1JFUWFmTGFqOTA3ZU5XM2taSXF1cjJzWWFrcnVEYWpHd1BBNGkwMkFtZU5TNHlaRUdycFpRUDNPY0lmY2MvTGRVUzBLbUhOOGJuL292WEduMTFqekdPcVVRUzBlYy81cXc5QjBwZitlMkVDQlovUDMzWDBVcDM2Zk9Qb1h4V29Tcjhydi9yWFAzTlhhOC9SemorZzlKd1NaNVAxcHl0VUpKYnJlT2puaWtBR0lId3o1bUpuUkRBdGRQUlE2eDkxRGF1NWV3dExDRzJucWkxbG0zcDBlQ1QvZlNtZDlEdk1vUGE2eUdpSkltb3YvTlVlR3Y0My9ueU5VUlRBeXRzYlA3Q2hraXYvTkgvVm5rcFV2UDdxUC96NGUrNGx6dndPWldJcEo4QTJ3SFhMZDc1bEpYWXoya3ordThoZHJ0L29XNklNSit1RXVVRXYxZFcza01ocmtRcWYwQldXc2xjOHQ3RlNhZ1MrRUNuWnVrYVJRcWpGVHQ2dzZ3OGNRMndiVWprZlNWaVJQWVFZcUpVLzFUZEY5QzJtR3BYaG0xZnoraFJQZ0NvNkhGVVhqeXJONTRPUm5sbHE2RjdhVUR6MDFkWUJha3FjWGJaK3NXV0srMUtIdmpmTTh6eWtGaGV4cittY2ZjYlRJQ1YwOUw3OHlBV0ZkWmVTdGlOaHhWRjBXMUVKM3Y3N3lIczYrUnNLaVB5R2ZqZDQ0SjVYLzlZOUQ3VDRRaTd6aXJoVEsxRC9mSWx3S3BLTDlYeFFoSWZ0L0lGSW5CZ1VzQWkxNVVDRE5EeHcyVVZld2dtSU9JaE0vR1c1ZlR5L2NmZkw4OEdHaFhFL0NIdHlxWlcvcVo4OU4rY3IvcFN1QkJsaFhUVzVBMEc3RWVMZldDTklKOVRGQW5ud1RIL0dyazZiYnI3RStIaUZGRkxQdkRCWTVYMGdIL3hFVm11eXlEZkxJcXJSakZ6elZscURlMTc5c1k5OTdKNTdXK1FVeGxRMmszOS92OVpUbzBmOURXdlpJN0dGbktFVU4rVUd1UG9XamFOVkhkVW14RmtWVXR0aXVLdjNmcDVaSTRoNFVpMHVZa2NoUy9kUmVxc2o4LzJjWlJ3SWJyck5BU2V1dEIwSmc2UHJ0ZzNLUGx0OCs4T0RqL3cwUTJsQStsMUlZVEJlRVkvbmI3d0gzUUxmakJUZVBQck83QVZxbkprZGZCc21IRDYySkprajQxQjNpdzkwMWdzN1NEbUJGeWRiZnZlamo4S2l2L2ZSUng5OW5hdmgzNzY4OWVEZllwYlk5ak9rb1ZxcEY1KzEvYUliMTRxTWhLN2NyT01xR1RFQlV4dTZQWjVab1Q1bmhGcFV6K0ZZcCtxNE44MHdMTEhhSll6TXorYjZsY3FWanBzaml4S2hhalMrV3ZONnlsbm1JTnZDRFNTK0l4ekxpam9pdjcveGJuU1NYK05oRTZIbzdMZzRaMFNmZUlhbDcvMTRNanh4bWtmc2t4Q29wTldSYmZ3dTFrU3JwbEY0NU5mT1BkSjJKSXpWWGNLV1JIME9IQzZhSVUwcnd2RkM0cnllT3Byb2FmV3ZvVE9kY0JDbTFEUzk5S09mUVRzdk9WUXpMOGJHaEJNSWNRNnNaYnJ5UWFJZU5IVXpmMUlQbTFoWVhkUGs1N2FEVWdTeFE2UWo2T3BKdGNIR1QwRWpaVGZ6RzB5b3M4clFHMlo1Mm5IN01yUENneVdzQTdidjB2enZ0TFBsUnlQVmVWU2w1czBQK3FwRUs5OXJvMzhSVlE5dGo2OGd3NVQzbEFOaDFaY2NFQ1lXaUl1eTNPZEJpZW4zZmdncERFaUV3Q1RUSkJIVWZsZ25yWTVhRzJwbnQxaWVLcjhyN0NLVHRpTmhkZnc1a2kxRm4xY0o1UU1tcVFoRzNYNnJBcy9tWDU5WHcyRnZlTXRwYVV4NTJ3N3VwQlJmVUFoeG9HUlhNcEZveWRBS1U4UjJRYnR2UXI5ZDJGTDY2Z1VUWnBvMm1xTVd4SDVDajVLb3Q1NjJpNXpOUXFpZUFxMk5icnFRNWF5SVhTU2NaVzFyNU5nRDIxTXNGMitvMytSVnFYbWJ1bi9Sc1Qrb1JzVjk2a2hKeGk0RElhVC9IQ0k2MnhpMXk2Y0p1RFFGWGZvSjZERDkzbzhqUTZJQnlqNUZSTkpPUjNEQVBlU2ZWK1BDcXJFODRLekpTTnVSTU9tMmFyWlUzZTlTaW1DdG1TbUd3L1A1MFM0TVRMMUp2TTN5eTRGZE42OWozbllqZTd5TUVHZEhEUCtSUWtFLzk2eGhxZ2h4VFpWb1g0NlVjNmhtekdscXYvWkhxYXZ2U3BvRTJoZk11WkttNS96cHJPNytSU1VabFBFbFRZaFdtNjJDVlR1SkdRWVNWblBSdHNsckZLWG55K2VtYVBNTUIzdGJNZUZwTXg4OEExeDl0UGtPaHZ3MXl5bHJscTlRc0Rib08xcWZlQUZVK0RzZUxFbkJ5WWZhQkhSMHdiQm82ZGwzVjZrWkk0SzJCalZ0bUd4cE94SUdxZkpZZFZXenBlcCtsMUJFVVpuOVBYeGFwMENydHVobTBmVExOcXZDZlpOMEJWajRQb3FVRmVJMFhMc2p0Qm9GMjczSThoQjNYelVJTU5ONWpTNmpFTUIrTEV3bm0weG9MYnY4Mkc0WXRaRTlSQjlFS0NRaDFLeHlGbXlhWEM5NDFHMDdEOG5Vb2JJa2pJTVdONzAxQzlvelJlY1VqTUxmYVBNRTJUbmp1dWdwTlhHMzRqc1hvcEFEMFNMVERLQWE1VjZCTWJ2ckN2cEV3MzhLMHlPaktTd2NoaTZDaVk1MnRJN3FxbnNPN0ZRTCs5M1d2S1h0U0JpTHdSRnRLV3RkalVvZEloT0s0SVFkSmJjT0xkUm9kUlpON3lxNDRyVmpHd3g2REJ0YlpjVzRPRFc2Z29rWGcrMXVzQng0UWQ4Z29NZExTQzc2cU45a3NOdHViSXNOblpTNnpNemtlWFJBMmZWZ0xOWDBRbUV3dUlUekxUVUNZMXhHVWwzcjFwWU9oREFTaHRtNUplMWhzWERhdmFSWnBINml6UlBFbTRZRnhMeUFyTG8xVEVHV0FHRVBxcFMrb1BKZ1hMSjU2bzdwYW9QQ0pvMDVyQnRCUjFBcU9uczZnaWNvYU5qcENETzRxblFOMlQyenpzeGdWWVU5Uzl1Uk1OYjBJOXBTOW80TklraFpNcUVJVm1UR0dDNGFwSXdPNDRXZGZSbFpDbWpaUlJRSUR1WDBKQXB4Y2FDSUlUcFc1OEpkeWdORjlENjJ4clYwTERYazc2SVByYzFUTmdzdDlHLzgraUZLaHpTNmtRd3NJck1BcVZBWVdiNEdJOWhHampmWWVTdjBwbWl3aERFZWJCUThkZkU5cE52WExDSjZqelpQVUtwdEIzWDFDbVYrVGl4Mmk4emtMKzFUakF2RjBqbEJEYjhzYko3bmZ3Q090OGRSQ1dnZHlyNmV5RE5vcXFOOXRkYlM0UjFtY1R0aXRvME9wZTFJbUhZYmltTlBOQnRpUytXQzBkeUVJaWhKcHZmZWdNSDRyTndBSDNNcTcycFdXRVV4ZmdoczIwVTJwM0VRRndlT1h0cUxLSWFPdnVKS0l3RWp1T1RndWphZ3MrVyt1enJhS09LWTI0U0tPTnphenlMNS9YRWlGTWloamxZWEZEQ1F2WUp3VWZtaXV0bzJVWUFTaG5yODVJM3hUL1dEWm1YSUk3Y0t6VnV5UE90bUFQbEVQOElvaWRLMmJYTFhoMDJWOFh6MUZzTFJScklHa3JFTGJWOGxjSmpFMitpMlBWaFhxSEZlR3dDY1NEbU91bmFOeVVqYmtmRG90bFR3ci9RYlZ3UXJ1bitwQU5IUjExVnErYjhVY0xYZllvQXZhREUzREprcW1UaFlYMThhVWduR2dqNGw2WkFKQVZhcmV1RGdFaVVJMHF2NUVLOEpTbkFFUnNsaDh3TVZDbjczRkZZK2lrZlB6NU4yRE8vNUpaS3VSY0JZWmZuWkhHWnlDWjNoalV5WGtEOFZtcWVEVFZVdU1ZQzgyRDNGSnBscm1EU0Ryc3lpdEtnaTdqVXZ4b2h5WDd3SXcyNUMyMnEwU1Y5TVI3dktubmFWMWNKUXRQRWl1V3IyVktYdFNMZ3pzaTJscFFweVVvb2doRG9zMWZKR2xUYmpubmNqWlh5U05Gak5UbTdwN1Nsb2lvbHpoa1FPbElpazRacHJCTVNvUnV5d3FaMnlmcEVRaE1rS2hoa1dJaGkwanpnRHlYQkpKaFNHb1Nlek9iVnRpS1dMRzRRYWx3cnFIVEhCQ3hnenBDRUVlUkhIelByRlJNRkMvRlpvM3FycEU3WXk4V3hRVDlkRFlhcmhGbkJxemUyYUZCSXFET3RmU3ZKK3FQRnRGQkZQOTBDMkVjOHlXS2FqZldWQnpXdkl3cUorMjFEWVJ6bUY3YWh0bEFsdHlWUlE1WlpVaEM5c1o1VERlSERXekVzWGN0UjUxbjNqUFh1V1l1S3N4cU1CV2tEb0NwVVJPNFRXdTFqblVtWFNza1Y2dFh3SExpd2dNRmdGaU1XaElGQ2JTVjRvVEk5SDJmTDNnWWFzZkxMT2RsRkkrQm0yTDlsQ3UwRjdBQjRNeFI4eUFsbTFHdHpEcDhJRTFmbkxCYUpnS0RLMXhXNEVTSStBcjduV1ZSbFh0M3hSbG5vRWVueU1ZV0pBSFZSWFloa094M1MwcWZieEh1a2o4OEF0NnJOelptd1F0aVA5am5XYk90UWNia3RPaU9FSkpkaVE2OU1tWDFjZDByYktoL3QxWWl0dFBRR0ZMRHlHaWJQcmRlVXBlQXBXVDkwS2VqYUR0eUxUdWo2djV4WmVpa0xGZ1JyRmpKWldmbGR1KzB3b21LWnhCSFQ3ZFZ1VjNkbW9DMVljVmt2YXZpMWkvTFozelNHaWlSR2FSMWNtaE5jcXJaVGdUWko2NnpycDY1QlNZWW9EdFdqZXYwUHJmajZhUTVCMUVORU9KMWxGa3V1bzdleHB4eS9xN1g2RnNCMjFZVWhaczI2clprdUJOR2xFaVNKa29aNFhuV1l4VTZjWlJYcmZMMVBvMEJnU2Fnd1RCeTN2Sitnc0dxdDVtMVQzaHRPemdnN1VtdVNRT0tKQ3ltc0V3NVJGTmF4MnRwMy9SQ21ZVU9oY0UwK3Vra2pGdHJNaldIRVlJekNadkRCZmZobXplVDlhcDBPTzBEeXd2K3JLK2NSNXR5SGhjU1JGdmJWTjVTTTBQc242MTZOMTZnbG84bmNGVG9JZDBFZ2NnN21PNnE1SkpBaTM2MnBoTytyUE55Z3IxbTNWYklrV0g1SXVVNFFvMnJBV3cvRTl1eXZIMFJicStkWmdyTit5Nk1TZGlVT0tKc2lGcmhDaDBIM3FYVFg4N2x4TGxTM3c2S2h5Z2lHNUtFK0NMays4MURkcExoVGlETE9mdmU4SEpMYzV3djFNZlFXWnV2UWhPelBXTzZNTFEyWnp0Y2oxTXBXbjFwbnlQSzMvU3I3SCtSUXFzTjRLaWN5K3JNOFdxUVpya01oVUQybitmWUVUSUp5QkJQQSswMjMxY1IyMTdBNEJuWlh0UnB2d3N5bllrcGRuYUtwVUVhdzBaaXZ6WEFORFo4dS96bUVCRVcrRkgxd1J1UkprNG5UaWprN0xjTjFoQzREV2dQb3VMMDV4UXFBVnV6UWtpSTRtT3BwWFZGd28ySVZ4bFIxdlFYTlBHWGJjejZUZk5abGR3OHEvbXUwT21jMnhueEMxVXljK1NlejdnWUJnaHlYWHZiZkNCUzhQSVdmamFrRDdYUGhKK1dPYUhUYmxPd2JGUnBVQ21ZN1VrSGRORTJGUmYwa25GTWwya2VLMm8vOXN5cExnenJzdDI2MWlTNlQ0c0dTNUltaHBPbVJRZkhtYWVtc2o3cmlVQVJQSG1TaWw0R20rSmtmSFV5dFR1bktiNUx5Y2g4NE9YUnQ1MmxnS1BlcWYxeUFFblEwRGNLRmczT1lvZ0xSdTFwNE84SGhPUFRwQ1E4Y0dNUjc5N01kWE03dlhUQ3JteVJHYTE2cytOWkk2aUxlMjdWUk9za1d5RlIyakhORU1tdmltTlFlR2lSMjNYR0I1NTZ3Q1ZhUnh5V1hCWkJGcHFHdlZPaURTOVEyRjBRK0FzS29tdDZXQ2I2WGZJWW9nUE9oQ25xQ0hKSW0zWXBsNVlRZzE0dTR0UjRMUnlxblRJY1ZoRXQrVFd1ZTljZ2kvMi9UOE5JL2cxR01FdzNSQzBBVFVFbXVXMzBibFF2VnNPQXpGdUVYWnF2VXVzWC9KOXpNeGhOR2FvSjZ2enBCNFR3c2wxS04ySXlVSkZaNmx5Y3FFNGNzQk5NZ1FZQUxtbjA4UGhGSDdLbHVsN0pZNmFCWHpCazZPMnV4akp6VEQ3ZXB5SGFtKzZXdTZmYklRc3JzbjNIYlV1emsyUnhWWjV6WEZiRWx6SHZObm1DSThXN0tROThpaEtlS3R1K0kvQkFJWEFETXFEclZNV3c5bS82NU5xenZYMVM3WjAwWW1kUFV6bkZ5dFE1Nm01ZFZJYVBZNU9Mb3lwTllqVjBQcTR1RWtoZWRDdFN3MVJ0ZEx0dGkrSFk5Sy9RNTJyWjZwdHBmeXUwUFJHS21lVVpwSFZ5YTJqZ3AzSHd6ZysrbFhhSUZRbUpMek8xdHd1WTUxUU45Q3diM3B0cVZZVm0vYmdGeEhDS1pONTliOVFtakpPaTYzblRGc2lZa3dJbUROWUhpeDllR3I5d2dUTEtLTlZkWWFmb0RYaElFTEFPdW9rY2I4ZUYxeWhDWTNLQTV1M2Zjd1JqVnFpUEM3ZDluSXlSSUZweDZyMFFIVWtnKy9ZM1R3RHVUSjE1MGdUQ2h2RjZ0azViT3pZUXIyOG05NEZrZ3hXTlhVOWRuSzd6cmJIbFlwcVI3bGQ5Yk1PR1VJZ2IyVE9jeE5ZWWkzMXNYR1p5aU02dDhMS1U0R3J6NHE5aFR6WDFvQXlxU1JoTW1xT2Ixd0hlMjZjWmdzNmhmc0lvcmJqbjZrcGUvcll0Mm14L0RBbG1JVGgyZFFuaHF1Q0ZzZWduUnR1dnJkZXlzRytEMVdMbkFCNUZKeFVHQ0xGUUN3eXZ4TSsyYlgwelM1cDZMdTFwYlAxU203ekhQbzlWeTZwc3FxL3Y2ZFd0a0V3d09ldEx4cWEyQkNxZG14cjNOMmlUcmMrcVl0VEovQnFxeGxpanNxSHNnMXBGU1BXaTdGbWtmWXVDVE0wQzUzSFc1NEFxY1p4bHRSZm8vUmg4SW9tYmNaVFFSWTZXR1c2a1l5RkdxZDY4QlE2ZGV4ZFpycnFHbDdHOFBkMXcxdDVoYjFHTmU3RnFudUhFWloycTJvT0xDbHBtMDY1Vkl0WFVVUmhsT1BMWCtyc2RkbmFOMkN0dWViWGlDc1VnZ3JKZzdHeTIyU3A1UHlNQW5qMjU2bmdZaGJIdEtkSkVmT0hxVlh0TkVIOWtkNS82NFRzMWMvQW1kTUtFei9adjVwZW5YT3VDbkp2dFpzRzhGZ0dEYjFNK2hLTENEVWtPM015N0NJTnMreVozZkVFVnNNVVFtQXNScHZiY3BvUEJSR1BTUi9lU2piV2hzTjNZdVRxZDNqdFNCcjNVM1VYRWNkTzR6REhkMllzbm5CbE9lMm8xL29KclgydURyV1ViRzBwZGpFRWNnV1IxUlNSRkYweUN1TmNmNVoyK29KVGQvZ05JRUw2RmV3ZmIrZ3FSZDVDVURpTUFrREdlR0t5cTZTRW1BUW5Id0VweDRIMGx3VWc0TThlVGtmc1JVMTNZaHZNYmpQZXJJMkZXclgrY3FPZHlMLzZ1cXVFSWJCTUhFVHJlaUtsTjk1WlptNmhYcFVTK3l5aWtnWFRhNjdoZS9NdGlONDdzTVAvckVEWWdrNHdwYkc0MEVSMlZ1Qk1Pb1ptNDBZRjQ0cmVUMUJ6V2RkVGcyb2ZzR2ltSTdVb3Y2S3prRW90MlZKM0d2UTNIYmt5NEZ0Mm0xNm9nMXNLVEp4MkVxRzNhc3BRbkZCTno5anVIMjc0MXA3L1FPL3QrYWdXS0pqeld2VFA4Wm42QUlYME04c2JqZ3VNUDZ1QXhJSlNIWFpaelg1REltRnpwYlBUS1NpTDJTUDhQNmQycjJ4aXZGVmJQbzRqUW0xNHlUczJJa1B2bkhWRmx3WEF3V0RZWE5zemNpblA4dEMzS1BORXpRRnVPK1dEdXZYTGNGY2ZuK24zRk9nNDJ1YXVobE10WllKdVdPSzZSSXdtWHd4MXREM3hYSXhUNWo2U082TVdib0R4WFFFYnpNS3craHd3UlJZZG1NWHR4MXQ0WmM5VjladE9zRFo4cGxGS2pKeFNKSVVYRlVSZWhZMmEvQmZLYk1BQUJMbVNVUkJWSmlhanpLYWc1Y1BHVSt0VVVJaGV5a2hQSjZKZzVhditheEVpblhESm9QWW9VMml1TnJnOUM2U0pDckxRQmdhaFBvMVlxeFVLSFMxYlZQTGUydDl6L0tYMzFOaE1HWVU1dUFDdER6NHZYcnplazYwNWxYTG8vNFdSRDF1RVdleDlINWcraFVUVFpmaTQybFlRVCtlSTdBZmhLTGVKbkFhck9mNUpZbGY5MU02MDlHNlcxMGlaTGxtU3MzNmxiaEhGbmtNcHQyRzdGV1dXZEJISmc1VHlkQmJaVVdvRjVqTUVubk9qUml6Z3k0V2t0MlNXakNmRnUxa093VEpBa3djOGtCSHNnRE9TWjJSNkUwbnExNVZBcnE2bkM1cGNub3NmQjVLSGhLb0liZ3IwR2ZJeEhSSWVneldhUi9lOTZsbEg3V2RZU3RKOVYwTXAydTlDQmQrRjZ4OGhCZ0FLelN2OWtlNm1JOGpHaGNObjNQNGl0MUtPS3JRV3RyR1czZnlINmJvUkJwR2xNaVI2RWVnMWNja0VqQzBHWXdEalcxSGlNN3dPb0pzcGlXd0JOdW1neTFIekd3SFdBYlRia01lT0F5M0pjZDVhS0tLSXI2MXE5ajRzUHVNTloyczgxMUtFWmRVZHVLQ29XbHZYY2lQK2drU2ltYmlrQmU3S0ExUDEybjFHTll1a094S3Vxcm5XNlRJT01rZEhna29GdldybmhIZEhscDN5MHljVk5wUjJqOXNnVWZpK2RUSjRaWmZtaXIya2VqVjEycFRGWnJYMXY4M2dXakh4S1RMN205ZmRxQk5UTkY5eXl6TFBubDMxd01xWmVJSStaRmdUdVNnOEh1Z0xrc20xT3NKM3llUitwQ05ERVU2ZjVZaXlFdU5rTndPZitpRERjT3JZeFBvSldvN3lHWXdpb3hzUzZhS0NyY0tpc0FYODYrQTA2NlQ0OEErbGJDZ09tcWRydE9XUC9XTHZGSVRkcTkwOG0yZUVZZVlPSlhzcW1sblljVVFicnZsR2RjNlpLYnhhSkd5WDdjVjZCRkFqSXgrN2FMTG5UdGE4K1VobE90QUYrMHFnN1YrdDcvbGlESGZrNUk2WENGd3o4YkttdjZ2MGFIZGNaQ0o0YzNEMEtnTUYyS2FtZUtjSFZlWFZUTXdnM1FkVTlDS09iWW9oZVhkaGlNcVNaeTFkWlRRMkt3bjRIaFhMT0R1YW5XeDV5Q2Q2THlDd0QwN2V1am5MYmRNRHN4d28wZ3UrY1ZGeG13SDJRd2V4NVpNYlJWdUZSVFJMb2J6bmpQaXprWEQrRUExK0pETys2Qzl6R3JGbEhNTmlFMW5aQ3czQUtnNEdJQ0RGVVZRQU1QQjF6d1NuWExkUTcrQ0x0cjJZRHlGUVhFdm5sTVppN1cwbXlGMG9SVm1DVVFvbU8xYkxkc2RhOEVyclNzV1IvNUdwRUJCQno1VHJiRWNaYmJZOHNPNXg4cFVoZWFCcTJLTDhkMzQyK2FXNFhLblVpMUM3cjZCaTMzZVBRY2hVY1FSdFozWTFFVHBUSHBkamxBUkdvZkM2d2tYSGVBU0IvSnB0Qy9TUVk3cXFKMFArcVlZZGxndUY4bkhpYmt3MjBFMmcwbTNJYXVTTFpuS3F0eUdLMElOTU5mQkN0MWNhTUU5RTFqVEJyTlA1anYwZ2xBc3RMU1haYy9Qbit4WGtRYVRwNTg1TUlhYWdMS3M2Q3J6NkRweDFibjhuY1dJOGJObDVXSFoxVVFyWWRMTWN6cmtacHZNRXZDUXBSMC9Ec2hxZTk4dWdzNzVnRVN0SFRkWVJReWVwVk5QODZ0dFBVOHQ4QUtzdE40Yjd3dVVCRGVMZmRHbTNlaXhYN0hGMmY4MmFESHUreEk3Nk9Dckh0Um56ZWlrWnZHUEZEUWpudDRseGhLbm9OaTVWNjlSc0VoalNjRFVPOE4xRHcvckZvUXdSaGR5WXZEWUxyQ2RhOFZkL1hMYmtmRG90dVE1RDAwTlZ3VE1YeTNlNWdaMnZuUFBCTTdyMVRNTjNORm9iUXUrMnJaYU9NM2xnejJQS2t0UmNmaEVyMHJGRHBObXJmbHF0bmY2VmNaaTV5MFk3TGZ3MlU4VHRpQlVpWng2eklpSVNyTVo4UWVTM2lBVzhzMjJqdzBiSnhSNi84T085YXBkVXU1UVE2NkxzZ3l1a1ErSnYyL1FYZGZMVG5jTUhGVlBoZWIxOUVTM2tuKzcwZDBkYmlYWjZrTmF0clhUUUFkL3d6VUJDUjFIdkNUeTF3YXh2bExybmt1MDlGaHB5T3UxbU5YcU5vWXJtSGtkN2ROT3NXTzQvdDhWV3kyM0hmV0NBdVhsdWcyalYyaExsc2VZOStHS2dGR3BpZTd3eXp0Rm1GSnJYRFoxbmRVOVFEZUJzUGVTOCttakE5dVlhUTNBZ0Y4eEZ3QUZGUWZNdGxtaDZHRVNvazlDQk12ZUs4Q1ZIZWl3cm96a3JKdENZNmNlQzB6WGhOVW95WGFldjhYUno3VnM0R1pRR0hnM2RMTHRSd1VkdW1tdHpMTTFhbHNZSm9mOTR5dGZnRzR3L2ZXeER0blR2QlhEK3p1bUlvUEJyVUx6bWpyK25IMEtDNXMxbEtqNTNjRy9xZml3SThRNit0ZEdmeXBUYmZNOTlvNzh6YW9ndTZMQ3FMODUzV1prNHdCWXJBKzZydUJyWlpNUHpBSUlaQmNjRldia1F1eTIzWnRRV2R4MkpGeHVTNTcxV0tuaGlzQzhyaWFNK3ZaaHNleTd3NDBKTTN2QVkwNjU3R3FHSmRqVnFNRWg3UDU4YS9BMlIyRVRNUmRBSGhVSFhicGh5ZlU5ZXBnRW8rNFRLbnRNakQrbjdLcllFeTZnTnVYMEZUMzFPTXZXcVlaeTFKdGFYLytTS2ZTODFvMitLRy9jNVpkek51M1hkV1JhMjNHTElWWHFRSTBVNU9Jd1RLR3JNeDlSSDBTQW8yeGtlbTlMNDZMcXFkQzh3L3lWS0wrekJkdmNSdUlQM1BKQWM4VUhmWjR1RXVwM0V3Mmx5MktFUlBpL3lyL2pDV3dxS293S1ZqWXN4ZmozQXdTMi9hSjQ3UjNCZjY0YWQxazAvNkJscW9GbFhrSHkrVWVtb0VZTDIxSEJLczIyTFkvWlVuVHRwSmxXK3htdWlKWDg2Q0xHelNPTXA4cmpsbHZXaklzS25Da29VSzFKM1FHbFFpQjZHdVJQN3Fra3U2SXVBQW9xRHJwVXFjcGRpY01rTjhOcHd1V1cramJPeW90eTVYYVE1Mmp0aTI0K2laNTY3RllKSXAwTXFjUm4wZTZYOXBHTG1vLzJKSlVXcXZZSVY0MTZoZW0rYk9XMWRJV3E1ZzgzTzJzdUF2NkQvQ25vNUMvcXhYZElOdk5YckhUc0FCNVhUNFhtemFtL0JIay9ZcWI1L0ttMTJrTmtHTlVTMERoQ1RiRUROKzZxN0NhaXJYQlV6ZUxDS0hOWTAwd24rbG1wWXlyNFRzVUNpZ2kvQzZGMTlLMTFQajVnUlAvS1d2YVhMYkpDUlhsdU94SXVzNlVzTVhGVWJGZ1ZSVFJ2N0dWTERXd2N0UE4vbm4xTDNhMytpeXBZMkkyRlhkN2FKblZqc3N6L1hrVFZVUmZRYnVxSk1iWVNUc1c4aGRtMXo1Qjhpa1FXbGhkSDkrYjVUOEk4Y1czaS8zV3Rxc05URDBYUjVQc0VDalhPOVQ0MGRIRDNveS9IeDRvM3d2SVE2bzJRNno2ZTgySmdXNEpjcmdzbDNNN3plMURILzlHY01NdzFuTnVHWjIyS3BrcnpQcEFQR3VqYUxIdUordjltVEtUc29uRkVscjMrNkw0Yk5Idno2UC82SHZNWmNXRXdkTFBDbm42MDFHSUgycjcvdlo5Nk9JLzgxYkd5VTdRbmZ5V1hhNmFSRCs2VjVIUjVwVVFRY05xVzhQK3JYZFRUSFUxdVQxMUZFZmlyMlRkaUpNVHMwY0svaHV0NXhEUGdZWGMyMTNubCtsV1NPNU8vNXRjSmFKTnhGMUFoQ3VtWG5wNWZiWkVzUEV3cXNnN3lTNDVHSlpiL3RISDAwWjh3cU5xN0h2aXZOamM4OVZBNTlXbXNmTURua3kzWUFxNDNYN0gxMGZ2U243WUcvSDlxVmU0bjcycjl3QjRsVS92eU5Gd040ZXlUdjVXLyt1ZjZwdER6SG41d3d5UVQ2cW5Vdk45OCtLaHc1QmUxN2k4U2hpbHVHT2t1ZWtpbFNCZnhEQThsaE1GMEtVSmZYMlNrMVBLZkZNb2UvSFMwMkljZXp1OFBjcFkvZGUrUlhCQkwyNUZ3MHBZcVBERVNsY3dpS3lsaTZSZGFyOUhXTlBPeXdmZEtzMXJuY1RaV1NsY3Q4L1E5N2dKcVE0bjBpejlZMW96Q3c2U0MvMWthZjZTcnpNSlREMFVNczFvcktUUkMxc3FQM2RVYWZQUjFJNVNJa3JieUxzTkxtR1VTSUs2ZXladUhPSUozZVUzRWYwUUdsNHdMazJYclUxblVxMnIrOGozMzVnLytISmZNVlY4NUlXMUh3a2xHcVlraldVQmtUSzZJZmIwN1FOaXVYeUJBUEJsM0FkQXljWExlU2UxdEVQQlZyZWFPcUVUZmgvMkVweDZxeEp3SUE0WnhPZmI4ZHI3TjZwQXd5eVJBWEQyVE53OVJLS2tGeVVXMnI4THpMQlFYUnExNnIxbVNVM0dYdGlQaHBKQ3BpU05aUUdSTXJvZ2Qrb1NJNHI0N1hMVnhGMEJaS2c1MjY2NVNhY1BEcENJWFF6b2xTNmJEVXc5RmVrWU9HOG55SjVTeEx2UXA0WlFZY2ZWTTNyemduNTZYMkRsQ1hKeTRNT3JCNHl2eEFqY0pLMjFId2lteGtoTkhxb0RFVDY0SWNwUmJNTisvS0NzSjRMZ0xnSXlLZ3dVTzR4UWVKaG0rTy9sZVVFTUVFWjU2S0tKRDd0eVJjaWVNV2hBYm1oSk9pUk5YeitUTkMvNXg5anc1VmhoTkdCeDgzRWlWdUVsNGFUc1NUb2lWbkRnUzlCSTl1U0l3S3pIdnlMSmVWOVlTd0hFWFVBZFNwRit3cEZ3TFN0b2pGWm94aW0yeFV3L0ZwQ2ZDS2NyNHBxU1pEaUNCaEV1RkN0UXplZk0yNVlMZzdQVlNFWHhtSUF5aWhBbys2eG1jUUVyYWpvUVRJaVFuamdTOVJFK3VDR3hsWCtGY1d4eE1Rb0VMcU9pdDZKY3ZQSEJOclFBamNSczdUREtzejB2TFNGWVp4b2MxK2dSSlNia1R6T29KaFVxNFRCU3BuaWswTDR3anJwWkpRUEtrTUNwOHYwRHlUME5TMm82RUV6S21KbzRFZVlDZVhCRmgyRTJtcktBK2lvaHNrUmh4OE5nQVl2ZkQyT0RZaUN3TFJ6RXU5ckFocEprZndXZXA4TWVZbG4waTRiS3FwWHFtMEx3Z2p1aHRsRWxBOHFRd0dRNjh4QmhOcUc5T1V0cU9oTXVraWt3Y1plUTBiM0pGQkdIM2VYSVNRS3NLMHRJRlFHREVPWXNqYUhYa3ZSV1VRZHg3TVVEYVltRkdpSkduSHV2NWRraDBjekhTVnlSY0lsMmduc21iRjhRUnRhcnJtVUFZbk5sRVZqQzZPVDlTSE1jRnYvZXZsYlIyS2xuU0F5UmNVa2xrNGlpaHBsbHBSVkNxMG5RUWR0OTV2WlRlWjBvWFVHZHBSYi9zYTcrclI3WkxNTVJFUnN3ejFaMUhubnEwSXpHa0YvSG1wQnJDT2lXY2xpcFF6K1ROQytLSTgrSjVwYVEwZ1RCWVhId3BRUjA0bkVWRVJ0a0VpekhSMG5Za1hNSTJNbkdVVU5Pc3RDSW9WV2s2Q0x0N2wwdnBmYVowQWJYb0svcWxyVi9vcEhzc3RsU3dxdFVaeTdFVnFTM0M3eUphV2FIbjlKenk1a0VIWXF0SHdtbkpwSHFtMER6Sk1qdTB6NE9teFNoeWdwS0lIRFlTaGZCWVYvenFKZ3BNRFMxdFI4SWxGWVVUUndreHkwb3JncEdWQWNLUXN4WDNGSEpaS1pVblM2cUlia01YZ3Q5OUF3ZmFYOU1BK3dsV3RVVnVqejlieFlwd1FFUXI1eUxoSWk5d0U2RHo0c0UzQ2FkRmt1cVpRdk1reTZ5emthNmY1UVFsczA0eTlGLzh4SCtPWHYrYWNUd1dRTnFPaE5PVmhoTkhtcGJucEJYQjZVb2dZY2daK1VaUFNTbVZKVXZpaXlPbVgvQXdjeCtmSGRnSUdRU3Iyb0xrVE5YSElHUzBzbGw1bEFobE9UNU1RendSSXVGa3pWSTlVMmllWkhtK3dsTmloWHl5SkY0T3FUcFZKaHQ0REJuU2RpU2NyaktjT05LMExHY0tpcENHblBVdXNDclNRRkRTOTh2NkVZSzRub2h5TktkZ1ZWdndYNG5OamJHcVJiUlNxNzVBalhFN0x0eWhDR0lsbkt4WHFHY2F6Uk1zczgzS3ZpTkw0aFNobTVUODVtVkkyNUZ3V3JKdzRralRzcHdwS0VJWWNqWlRlUUtSSmRYcFRyY1FieW4vMjlrTG9rYzlxU0ZtbjMxeGd6V1NBU0xtbUkzdGpySUNOd1ZZNGw4TXdaZUZYbEZORHFHZWFUUnZoeTk2bDhXUVVDS1hFQVp2ZmxSNHdLeUUzM0ZsU2R1UmNLcmVjT0pJVVVyOEZCU3hvSGI4eVhVUUNjcElOa2tLRjBDT0YrY0RlR3N1dW0yV0dtTG1Lc1pwSXVib2lRVWRFZSttSnBzaUVKSndTamlobm1rMFQ3eXJ1L1Q3cWJvRHZCQUdEMFZjQzJoT0EwTGFqb1JUTW9ZVFI0cFM0S2VoQ1BZZGNmRC9ZRjlVa2dTRkM2aEhTWHkvdktqeG1oaWo5QkRUanExS3c3cDV6REVYblZQRFVpZU9tUmNISXhKT0NDVFVNNDNtalg4MkxJVEJNKytWSThORTg0NExMVzFId29sNnc0a2pRU2pSMDFCRStBeWVyQ1VGY3hjQVZRVngwa1BNdlB3NlFieGFIblBzVjNQV09LdGp4YmJGYkMvaGVPVkNQUk0yNy8xS08rdzd3dkZhRTFnaERCYkwyd25LbTQyV3RpUGhoSHpCeEpHZ2srZ0pGYkdrUHp0Vmp6eFVJaXVLdzl3RjFPZFJ0K09FQkZzeXhEUXJQU2JEWW81Rk1zR1NTazVEY2s1czVrbzRMaU5YejRUTncweTNnWmU2eHQ1NTRzS0EweWxkMDBPVjBuWWtITmQyTUhIRXlRTHNoSXJZVjBmTytEeExOMkJjRGNGY0FFV3FpRk15eEN4VkN2aFp6TEYrT3VOOHJiNTlFU2RMT0twanJwNEptNGNQWTE1VUwyYjV4WCswemlTU0M0Tm5rY0R0bEY3U2RpUWNGMXRPSEhHcUFEdXBJam81elBaTVB2WW94bHhBUFNOV29WL0tocGduK2tFVEF3U1BPWjVmb1VUQTRvUVFLNC94aWlUTWN3M0UxVE5oODFienZJOG5pTVlPeXJnd1djMSs1akFxK1UxR1N0dVJjRlE4T1hGRWlVTGtwSXJRM3cxdWo3MHp3VjBBZmxlbFg4WWNZbHpqWmN6aE1wNGRpVW5WdzdSd1RvMnJtMlAzTDRxS0tadHhmeFlBWXVJNHFSWjFNRUhOakQ4Y2p1VUM0akJwNUtiS1U0K1JHWnp1QXBPcWg3VnVIditnOG9MNGFRNmpTd0ZURlNaVnlVM0V5NG5qcEVScEQvcTFYclZkeEpoSVk3bUFPRXlLOFMzRnlWT1BVdUpiTDNOUzlmQVcxL1B2cnZwdk1yeGdBVTFYbUZnTk54YzMxc1F4QlpGbjh5ZnJGZjk4S1ZiYk9DNHcvbUdTa1dEOFU0OVlFMDRiYm1MMThBWXQzVFg0NzMyT0dnR2FzakFqMUh4Q3BHTk5ITk9RN2FIR2d6OHpQcDhSWFdEQ3d5Ujg3M29ic3RiSFB2VVl2NkVuVW5KUzlVeFZ5Rk1sekZSYlJwbU5NM0hROGllZUhzY0ZKajFNd3A5clRIYnFjZUphR3FuQ2lkVXpVbTFEaUUrVk1FTmtuU0I3eElsamdwcW1WSFFjRjVqME1DbWI5TlJqU20wL0pqWVRxMmVhY3AwcVlhYlpNTXRybkluRGxyMko5M0ZjWU5MREpQenh5emZVNTFzdTNNUjJIMlBWRTZ0bm1yS2RLbUdtMlRETGE1eUp3NWE5aWZkeFhHRFN3eVRNZHhPZGV0eEVkVldwZW1MMVZLbWtLczJwRXFhcTBLUFFqVE54ak1ML21HakhjWUZKRDVPeUNVODlqa2tWMDJJN3NYcW1KWWppYzZxRW1XYkRMSzl4Smc1YjlpYmV4M0tCQ1ErVDhGejlSS2NlTjFGZGxhcWVWRDJWS3FsS2RLcUVxU3IwQ0hUalRCd2pzRDh1MHJGY1lMTERKRFJsc2xPUDQ5TEZ0UGhPcko1cENhTDRuQ3BocHRrd3cydXNpZU1ZNUJpVjViUGJCVWJWeG0zNlcwMERZMDBjdDFvamI4dDdXd09uVFFQUDBvbmovd08vRWZMWTJJZENOd0FBQUFCSlJVNUVya0pnZ2c9PSIKfQo="/>
    </extobj>
    <extobj name="334E55B0-647D-440b-865C-3EC943EB4CBC-92">
      <extobjdata type="334E55B0-647D-440b-865C-3EC943EB4CBC" data="ewogICAiSW1nU2V0dGluZ0pzb24iIDogIntcImRwaVwiOlwiNjAwXCIsXCJmb3JtYXRcIjpcIlBOR1wiLFwidHJhbnNwYXJlbnRcIjp0cnVlLFwiYXV0b1wiOnRydWV9IiwKICAgIkxhdGV4IiA6ICJYRnQ0WDJvZ1hGMD0iLAogICAiTGF0ZXhJbWdCYXNlNjQiIDogImlWQk9SdzBLR2dvQUFBQU5TVWhFVWdBQUFFY0FBQUErQkFNQUFBQ0xzeHNsQUFBQU1GQk1WRVgvLy84QUFBQUFBQUFBQUFBQUFBQUFBQUFBQUFBQUFBQUFBQUFBQUFBQUFBQUFBQUFBQUFBQUFBQUFBQUFBQUFBdjNhQjdBQUFBRDNSU1RsTUFJb203M1dhclZETHZkaENaUk0zNzVuWDlBQUFBQ1hCSVdYTUFBQTdFQUFBT3hBR1ZLdzRiQUFBQ3UwbEVRVlJJRGRWVlBXOFRRUkFkTzNGTWJNZTJFSDN5RHh5SlVOc05FcUs1U0NBUURlZU9nc0tSaUpDb2pNUVBJQ0ZDb29ITFA3Q0xOQ0NrcEVTaXNDV0tpQUlwb2tFcEVBRWJ3L0gxbUozZCsvRHRXcUZsaS9XYk44K3p1N016ZTBReXpxNk5MMmpnalc5cHlwb2ZBQUYrTUoxSHFJRWxvUUl1MXNzRHJCSTFIL2ZwRFE1c0NkSGdLN01sVEdqaEQ0T2IrTzRRNWNPNllnTnNOSTZJS3NBWGg4amZGbktBUzJCMUZ4elNHamtNaGVzaC9NV2c2WXhVTmRGOTRET0xBdUMzRllqOExjMzFvTTZuSXJWdFViQ3V1UUZrM1hOUWkyWkdNVFFFaHhCMFdNOG8ySnlMRGd5b0xGbmo2aU9tYW1xM1BIS1FpOUZHTXBka0U1VVZ6UlNkcDZKRndPeFp5VGpUSjFvK05kZWdNaHlOZWVBb3dxbmZDcjZsckgxZ0pXWEc4TEFmUTdtelljcDBRODZsMjVGbVBYZWEwaElxT3k5L1NrSTBJMDNUS2s3VHoybkdZWEdhV2c1Nm11STBIV2ltMEk0OUw0NmZ2WTROQmwxZ1E5djdKeEZmd3M2bjlNMFJwOG1rdG5jVWlacFB1VnVsbHN2dmhQTXdOajV2MTREcXFNOEZKRFhad0JNbXp3QWo3VnNLVFVUcXJKSktYMTExdjJTYU0yQkt1NnJlQkRXV3hxem1VaHdTTFVQdWpHdkxPUDJXU0lpZXEyN25ISE1rSDdLWlhtQWlSYTFLMUdpemlGZmdtVS9GSVhLNFp2YTBGL1VGQlJ5QzVtVXpQV25KdVFrdnpsdWdzdGZtV2NaMU5lL0w2N0dNeTR3N0xlcEo0NzQxWnhRWlQxM0pVd2tmaURiNUlIbE0rdVU3MlJJZTZPNjRoOUREYmY3VERZd0RmSXhDbUYvUGRNZmQ0L0Vyb2E0RU94b2tRczdsYm1MTlFKeW0rek5jQ2Izd0w5MnhHTjFvOGo4YkxVZVhaYnNTeG5jKzE0bGZVTWY1aUdSRWdUeWpHVEpqOG9YdVppamJMUHkvYWRxeVQ1Tmw0dmNoNjBqWlhDakRsR25CVGZWaG5JdGIzL0lyZ21Pc0V6MTBmZmtTZlZYdXc0dWVyTVNSUmpYVjNmbFRLcTZxaXMwL3BRVHkyS2FYems5L2VyMG16bU5VVHpNT1hGd0wzOGVhdjMyQ1IzQ0RzaWpjQUFBQUFFbEZUa1N1UW1DQyIKfQo="/>
    </extobj>
    <extobj name="334E55B0-647D-440b-865C-3EC943EB4CBC-93">
      <extobjdata type="334E55B0-647D-440b-865C-3EC943EB4CBC" data="ewogICAiSW1nU2V0dGluZ0pzb24iIDogIntcImRwaVwiOlwiNjAwXCIsXCJmb3JtYXRcIjpcIlBOR1wiLFwidHJhbnNwYXJlbnRcIjp0cnVlLFwiYXV0b1wiOnRydWV9IiwKICAgIkxhdGV4IiA6ICJYRnNnSURCY1hRPT0iLAogICAiTGF0ZXhJbWdCYXNlNjQiIDogImlWQk9SdzBLR2dvQUFBQU5TVWhFVWdBQUFDUUFBQUE1QkFNQUFBQ3NacFR1QUFBQU1GQk1WRVgvLy84QUFBQUFBQUFBQUFBQUFBQUFBQUFBQUFBQUFBQUFBQUFBQUFBQUFBQUFBQUFBQUFBQUFBQUFBQUFBQUFBdjNhQjdBQUFBRDNSU1RsTUFFR2FadTkzdnpYWXlxMVFpUklseU52WDZBQUFBQ1hCSVdYTUFBQTdFQUFBT3hBR1ZLdzRiQUFBQnEwbEVRVlE0RVkxVE8wNENVUlM5eFBoQmlSSkxHM1VGV3RoamFhWHNBRHZMWVFlNEFCTXNqSzEwbGxCSnFYRURVdGpqRGdRTmcvL2p1ZmQ5aGtGam5FemUzSng3M3YyZUViRm5kYWQydEhmcWJIZWVBU08rR3htMmh0R21GTG9ZUjE0cHdiSDZyL0FVYU9kNE56TzRSQXFlSkhMaGZUS1BzZWN2QUM1YUU1OGhSSUs2bVFtcUFXcTZtOHR3K1JTK1E2cWZ1UkNBOWl6UTQ2Y1BxTWVlR2FCRm94MFRpakRsZ0JEd1pndzlscUFOOEh5T1VOSDhUUGdWb1FJMDVUendFaUZHUVZsV0VCcFRCNkVlcTh2NkVVbUFCeTNyTmJ0WTA4SzJnSThjdEN2TmFhZ3FsV25va1AxTVhteG9Sd2YvZ0liS0dtWVplWEVvZGtUc2QraERXUk9sR3V0SFJndi9ONnVtcGVhck42Z3lQWnlCVGlJL3I2ck9Ldy9WZGFwUk9EYm9GbVUydFk0SDNWQlVxRzJvazk4alY0c2J5VzJiQXFDTXFJbWNUS2hiY29ONlRVeXFob1lUbzAyUmt0TVpzUHh5bUNxRldhZTlEblFDeElvMmFIdDlHdHAzTjBwT253YTF2ZFllWS9uTVhqWFhMRklmZjlISlhvVC9YTXQ4bkVyUTZJVVhNTnZaZGo0cEpzNjhudEQyR3RJVGtTN1NuaWZ4YzgvZlAwRjZuQ0VpdDVmSjBiN25mQU5jcTB1d3VSVnNUUUFBQUFCSlJVNUVya0pnZ2c9PSIKfQo="/>
    </extobj>
    <extobj name="334E55B0-647D-440b-865C-3EC943EB4CBC-94">
      <extobjdata type="334E55B0-647D-440b-865C-3EC943EB4CBC" data="ewogICAiSW1nU2V0dGluZ0pzb24iIDogIntcImRwaVwiOlwiNjAwXCIsXCJmb3JtYXRcIjpcIlBOR1wiLFwidHJhbnNwYXJlbnRcIjp0cnVlLFwiYXV0b1wiOnRydWV9IiwKICAgIkxhdGV4IiA6ICJYRnNnZUZ4ZCIsCiAgICJMYXRleEltZ0Jhc2U2NCIgOiAiaVZCT1J3MEtHZ29BQUFBTlNVaEVVZ0FBQUNvQUFBQW1CQU1BQUFCQUx4UVRBQUFBTUZCTVZFWC8vLzhBQUFBQUFBQUFBQUFBQUFBQUFBQUFBQUFBQUFBQUFBQUFBQUFBQUFBQUFBQUFBQUFBQUFBQUFBQUFBQUF2M2FCN0FBQUFEM1JTVGxNQUlvbTczV2FyVkRMdmRoQ1pSTTM3NW5YOUFBQUFDWEJJV1hNQUFBN0VBQUFPeEFHVkt3NGJBQUFCbkVsRVFWUW9GWFZTUFVzRFFSQ2RKTVpvTG1vUWUvTVBZcUYxMGdoaWM0SWcySmgwRmhZR0ZNRXFoWDlBRWNIdS9BZVh3ajRwN1NKWWlJV1FUaXdFUDg3ZytmVjh1M1BuUmNVdGR0NjhuWmw5czdNaWRrM09Cbk1LM0dCZEtaRTl3TU1ydlRSQ0JjUlp6QmVkTG1aRUtrY3R1VURIUm5lZmFmTG95L0Fud1JwZURKc09pOFo0YUpSN0lnWGcwYmkxQTdOTEZ3dmdjUk5NRWtuaDNMSSt3bmVDaXNhTzJ3U21BQTlrUGVDRHByWnZROFdIVVdGaTZ6VGVrckpkMkZKVE1IVnlvWklteUtMTElrMG1LaXVBVVJ1dENYTUZWd3EyWjNXa1VGS1EwN3NqTmpiczZUN0dpUjBDZW9rWG96WlFpbkZpbXlvM0lTeGlFNzhZNDdxRGN1TnpKM3JXMkZmN3I5eTNuM0hHbzl6cVg1WnlPOHBtNjhrcDVUYlVhdzgwVHJrdFpmMGVyWE50SFJlQmt1S2VFSlJ4ekgwRWVGSjJMR1JPV2tmQWR6VGo0aG8zLzIwYXR2L1I3MG5VcW1ScnNBVjlMNHJWUDhPN21aTENTbFQzMUE3WHQzOGowK2N3alRMSHJYTm4zVVh1bTFWK0hlTmZxWkk4YmtTMmd4YkY5RnZPVmp5bFhZUXVOaGkyaXNEREhZRmRPN2ZCbVFYTDNxRUMrUUtOWTg0bzFtUGw4Z0FBQUFCSlJVNUVya0pnZ2c9PSIKfQo="/>
    </extobj>
    <extobj name="334E55B0-647D-440b-865C-3EC943EB4CBC-95">
      <extobjdata type="334E55B0-647D-440b-865C-3EC943EB4CBC" data="ewogICAiSW1nU2V0dGluZ0pzb24iIDogIntcImRwaVwiOlwiNjAwXCIsXCJmb3JtYXRcIjpcIlBOR1wiLFwidHJhbnNwYXJlbnRcIjp0cnVlLFwiYXV0b1wiOnRydWV9IiwKICAgIkxhdGV4IiA6ICJYRnNnYzJsbmJpaDRLU0JjWFE9PSIsCiAgICJMYXRleEltZ0Jhc2U2NCIgOiAiaVZCT1J3MEtHZ29BQUFBTlNVaEVVZ0FBQVFNQUFBQlRCQU1BQUFCcEJuKzdBQUFBTUZCTVZFWC8vLzhBQUFBQUFBQUFBQUFBQUFBQUFBQUFBQUFBQUFBQUFBQUFBQUFBQUFBQUFBQUFBQUFBQUFBQUFBQUFBQUF2M2FCN0FBQUFEM1JTVGxNQUVHYXJ1OTN2ellreVJGUWlkcGxDVVFOS0FBQUFDWEJJV1hNQUFBN0VBQUFPeEFHVkt3NGJBQUFKL0VsRVFWUm9CYlZaell0a1Z4Vy85ZEhUVlYzVlhiMHdDQWJTRGZGaldSTWhHeFdxRkNLSVFuWDhDTXhJZUczSWpJamk2NFdLUkxSNklSSGR2RjRNZ3F0cVlSRFVSVFVrNnJKcW8yUWpOZjRGMVNJaUVxSGFqRjN0VEV5T3YzUHVaOVc4ZXUvMXBIT2gzN3Yzbk44OTk5eHp6em4zdkdxbDNyZld1SmtodXZsU0J2UEtXTE52WlltS3VsbmNxK0ZWNkNoTDBCTVgyMW5zSytIMUhtYUthY2JQWi9LdmdMbE91OWxTQnVmdnR4azYvODNXUURYb0lBZnhIdGsxNnVaSlNPN25JVlM1LzBvdVppVmdTTGxtWHFON0s2Y2JSb2RvbklkWnhTL0ZiNjFpT1hxVEhyaCtlcWRNbEs5bStsU2wxb3NjOVBSODFYUkRYNGNLdXptWWxleDJFUU5lbzhPVkFvVFJnZ3JqYk1oS2JvbmVYY256akhMZVNWU0o4dUxLUzF2cVZlamZTNVRVWVhTUlNuYkVacHhuSndkOXBET2cwMGRvS1lRUm5hUlFBOUxHTDRQQjVicTkvSkJrZ1d1MGZ6bTV4ZEgxUXE2ZzFDYTlVMXpvNVpEVlBEOHo0a28wdjV6ZzR1Z2QyaXNHN3VRNVF6RXhLYWhwVVVjZUZzbGdLUXZrazZLaUNhVkYvOHVYOWppSU91WEV1eE5hZmZ6VTQyU2tkcllLQ3k1VDNqV1J1a0Erc1VYWk5adVgwS1RzQXRNakw5a2IwbG5SR2RIalg4YVpTeVRGL2J3VEZGZWxwNStqci8vVVNXNThkdjRKTnpDZDVrL2lsNE02NS9YYlB6b1N6cFAvaUc5OVBBVDNING5KTjU0Ny80d2czb2pPUHhsQzI5NWc5UjdSVjRodUduYTlQNC9vZW9oVmFxTkg4M2grb3RTdmhWNmhXS2ZocDRqT2FTSFQwbkxDdVVNQWN5NnVRY1FDZE9EemFFS2YzMWJOajFqMWgrK095MHQ1dnRtbnI2cFM4cGI2azdaZDU0Wkt1TGRKM3o1U0czRmcwSTFsSHl2VEY4ZWxHU042TDIycnUrRXQyaUpiNEgyUWJzaldwdS9JcTg3YldCTFVsa2dESnhiRnkvTnRkWTAzMUpFcGswRGhHcEZJY1k4Wkw3Tko5MVdGODhYSC9NYjVyclJsZE45OFhaWDFKWHZ0YlVBalZ0czFGRERIUEJoK2swUUVRMEJUMVlzeGt5dUJ3dFdsWUsvTkJSTFRTWEtnMU5aQ0pWU3hGMVdGdnNaeTBQcjMrRGs3eFlNV0x2TWVzVnF5ckhqUWFFK2tuZlM3UW02UWQ1MXI5QitoMlVkYmY5N082QWJuN1JHNWpRTUFoVFJzYUtQelZkbDVuVzFSb3JENHdvWjNCWXVEbHBEclFWZHMvVzltdFhxZ2NDczRGTXhwYXZPcEtjMjVvSVRmQi9YZ0pwbnJwRytLSEN4MEFGU1ZNVmpyREMvVGVtNW5FYkhQbG5nRzE5aU1Sd3NWbnJDTCtMWnVWbXlUM0VreGhia1QxanRtYU4wZTNsQ2JjOERYRjdhNHoweHBVTlplYVRPWlZPYmRYNE1LWXcxQXByVUFOWFJlTHJ6MnZvWk1TVXpjQzQ2TWw5YlczYkpiVERSaDFzV2tscDZocHcvOFZ3MVVBRzJkblh4Q2JqR0ljaXEwdzIwcUZlOXFHWmg0ak40ZkY0NEpxaDh5ZTgxZXJpTnRqdmdFeEZHWVlDSXlSd1dIRlhDTEZ3VEVuSVBDcDljWmkrS1doRkduR3JZMjZ4blArKzFZVU9aaGJOS3k5cXpkL2lzNGRYRlNPNE9oT0FjYnZnZ1VQdHZoUGg3WTF4RmUzT0RaZTdySFpHY1FrTVN4bUVWMm94WW5iN01McUdCM3crUk5kbHo0Rjc5MHc2RS9ORjE0S1hlVFF6d2lMeFNlMlFWRldpY01KU1gyQWgwbVgvQlNBelpMWTRYNVh3d0pyNDB2NElHTlAzQ2txZDhqVWg5Yi9PNVl0SFRoaFYwY1d2aWlDbHVHRHQrMzI3QkFmaHZKSEZ6MC9lT1FBLy93bGxVeDBhbmhBbXN0RmdvZGFsOFRVRy9CQ2xZcWpvcDFYMjR4N1RNSk94WWxqZ0wreE1jQWZwTHhDd1RiRFlYT2JKYURpSDdxV3RpVDFUMVlCcnZiNTJFcDFqcGNIUE5JdDhTNktJWklFZTdpR1hwdFFxR0JXNnhRWVNjNEtyc0kzcEhSRjNLbEJmNFNlMWZqRk9HeVBsU3pBZ0toQzc2V2JvV1IxOTBLNExleEFsLzN1aDFhTGh6Zlh1U0l3R0NnMDRMQUFxRklDOTU1MDMxaDVuVzNpL0E3dGk2M2FYUndQZ3ZiZStkSmdnV0NTeVlRQ2lmZGM0SVhJOEtTdzZPeXRGQUYxZmk3bU1GVjlhMHdrMk10cTQ5SkN5SWpFRG9KRHpwVkJlUVpGOEdCQmdoSzc2UWZlcFdWT0Ric3R1L0svV3B4U0F2Mjk1TlE2RFJ3M3FYc2FBU0dFYnlvUWpjWTNvVUtwMmJjdDlVTWp5Ty94eFZwSWJKM0xjTVRjdWZKUTkwUXdWWjNTK0kzOW5FOUhHTXZYVDJHaHdkbWkvMk4xZkxhQkdsaEVUNGlYV0NGb2hkVG5lZGc1aUZHdjdBVStLQXh1S2tQTnA0UkZsUTRNcGloUDZEQUlEZ2V2cGtrc3lzMUNJTEppbFk3enNMbGNOdndyVjJsMnZRTkE4U2wzOVZkWkowOTlOWjBwT0VneHBvT0k3dGJHMElQRGRYQTF6VjhKN1NnUVFSMy84NlpwZUVORnpubTdPdyt4WjNRZ1U3UGczMUI5M3hJQjFFUUdNVEFKMXI0VXUyb0Y1dzUzYWNIbWlKUHJEN20wc2ZsTzJkbE15RzVMcmpFSVdBbjV5T2diaHRoNkk3UlRib3lkaFdRakVxL2taZDMyT2llRVBRRERzWG40THk1NmNJZzFoazVQaGJnMEtsUURXN2N2cHVIa0JGRFJpY0Nyem94UEV6a25LRzd5ZkViK0FieVRiNDVacjZVYU5paUFuN0s2WG5EMUZ3dDV3dlExNFdXcjJrTXZHN2dNSzVmQlo3SzZtRzNwZ0phRHk0aXJvQkI3cmd3UUZGdXZtamdwN3lTMUtoNFE0emVIOS9hZXlCd0E4Ykdub0ZYalhEcytFaGo4SnpvYzBaVlpMaHRLMEFnT3l3a29SY3RmbVMvaUxIVVBvZ2pmcUM1L0RHQ3ZGTWhpVjdXSUZEaERGU3BKNWtyZ1daZ3NCdG4vYW41REhjZk5vWTk0R2dlNEUrM3ByVVZWL2RkME16WnNyL0lhbVhxV0h2SWQ0emREdzdpZ09HN2VIRHJCUmx2SnR0djB0UEdGNTV3N2l6UU51KzE2djVmK0hPM1ErempPczdQRlFrVm1WL3F2SjM0WTI1NWcrREdCYnptNEFuTE5XMHF1Nm5laDVyYklKVWlJSVBXNFptbDZLWW1QZVhqRGFmVHhSRTk3N0F6K3B5cXo4N0hRUlFNWEFURHpHeUZxWU1QSlZmcXlSTTU1ODRlTUx6NHI1eWVtaDF6Y2xRZm9COGVRWlBYNkFJdjA5WWc1RTd3ZjhSR1RMZm9mQmZXTVg0dHdieHQ0ZXYwUU4yWmorMnc1UnlWNjlJZktQVTdpS3JSL2UzUzZ5NmhhaXhPWElUOGdlaldDNGpiRXlzQ0N2VXBvbWY4V0RXZXBTK2RoRkdBVXNxZkt1QXZCUENLLy9CUjZ2ZUUzNHhZMUVmcFBLWlhBcG5vYnRyTS9PZG40L2wzM2x4Z2xsTis3bHFJQWxXN2ZlaG5MUDQ2dHJHUW0xNzczdmsvQmZuaCtHWGQ4Zk9xYVRlYVo2ZjBGdXF6Rkw0bHhiaDdDclVkbitrSzRlVnIrN1FJTkJIWEs0Q2MraUFzZ0diSTBLZUZ6Qms3cnRiTWhDR1ZCSGswQjJyWVFWckluRkFKUWlJTDJMVGVtQVZhNUFWcFlaR3hOQ29xZW9zZUxzM01HeUxEbWJzbUR6a3JadUFkdVFmeWhPRks3TDFvUUN1cTRCUVJCV1VueFRSRlpyVS9DVTVvS2JtbExLNUpOYVRML0ZZS1UxZ0dIRG5VMXRWRlhRSFNJdmZEVUlib1dzR3NnQnJJcUlDZXU5Z3pCQXRyV0NRNVRlU095aE9sZi9HOUo3QlJjRGZtemRzSzd1dVYyTDRyM1ZkQ2hJSHZHLzJ4aXc5NCs4R1JQVU80a2J0U1Y0TEx0azVjaVRBTXJQeHA3cGJ3RzdCY3JIa1ROSCtTNyt3N1JRNUxwUFhuUDhQU1QrSi9Nc0Z0bnF0SGcxd0Zzd3JiSzVoazVJYW1XeEZxOGN0b2dDSXE3NkMzTG5GRk5YNzgzWGorNVRjdmNRcTg3MXJlYlRsZHF1RldHZXM5MEJOZlZhVkphZVNwbURicGtyVE43S2dmNUlmTUpSZE1nWSt5a25USlp2MlVpVmRIYXY0clExYnBVNDc1ZjFWTGJJMTFxQmFFQUFBQUFFbEZUa1N1UW1DQyIKfQo="/>
    </extobj>
    <extobj name="334E55B0-647D-440b-865C-3EC943EB4CBC-96">
      <extobjdata type="334E55B0-647D-440b-865C-3EC943EB4CBC" data="ewogICAiSW1nU2V0dGluZ0pzb24iIDogIntcImRwaVwiOlwiNjAwXCIsXCJmb3JtYXRcIjpcIlBOR1wiLFwidHJhbnNwYXJlbnRcIjp0cnVlLFwiYXV0b1wiOnRydWV9IiwKICAgIkxhdGV4IiA6ICJYRnNnWEc5dFpXZGhLSGdwSUZ4ZCIsCiAgICJMYXRleEltZ0Jhc2U2NCIgOiAiaVZCT1J3MEtHZ29BQUFBTlNVaEVVZ0FBQUo0QUFBQlRCQU1BQUFDYzNhTWlBQUFBTUZCTVZFWC8vLzhBQUFBQUFBQUFBQUFBQUFBQUFBQUFBQUFBQUFBQUFBQUFBQUFBQUFBQUFBQUFBQUFBQUFBQUFBQUFBQUF2M2FCN0FBQUFEM1JTVGxNQUluYVozYnN5NzBUTkVJbFVacXY4dFd6Z0FBQUFDWEJJV1hNQUFBN0VBQUFPeEFHVkt3NGJBQUFHRVVsRVFWUllDWTBZdTI1alJYVDhmaitrTFZJNkZOUk9pVVRoU0dnRm91Q3VSRUY1MDFFaFoxRWtKSnJyUDBob2FXd0pwS1ZZNFJSUTN5QlJiZU5RSUNRS25CYUU1QUJlVFBhUnd6a3pjK2JPZlhxbThKeDdYalBuUFlrUWp1dkhXUUhqd1hVQk1aTlUyUTB6OFFwWmZWNUF6Q1J0L3MxRWEyVGIrN0tJbktiVllKWkdXcGlEN2NMNjJnL09YeGZ6MU9IOVlvWTR0UStYY1VUcWEzV1hRaFVnd3IzKzdzQk5nWHlDMUlRWENVejYwL3M3amN2RFBJSDkrVFdDa3p6eEZIN3U0Snd5SEtma2NoQTkrQ3VIWXFPRGwvWlhFYnlFb3lLeXBxMmREZDdBd2tGZkZTNGN1SkNsRHYrNE1IYmhsUXViRURXSGJDRk4zczVOMzlUSmZVS000ZEJKb2UvbzZDV2N1dWhydzlhRlRZaSttd1BMNEpoWVRYQklleUdxVHRsTUpnQU1IU3ladXVhVjhQZDJOVHB1NHNSRm5HdW5Fb1k5clo0MHFUV0N3aUdqbUpvQXpMOXZyNEpERCt5NFJZM082b051NDZVM2trYy9lSGlpVWExVXVwUys5eDVlRTdYMEhYeHdwZGxvNjdFcG8yVGxvWkdQTmVNZ21hVjFIM1lnU3l1RXp4U2dXZXVnS3luVmY1ZGdibldlZFBKNis1UDRpaXlyN1g0VlRkL3VQYURtUWpjcGdwRUh2bklJdC9wNHRWV2t6QmpIMmVZQ1RaemJ4ZTJwSVZkTlpSanE0Nmo2aWFRS3BTTWE4S3BEMVRVQlczYWpPc0k0VmZCb0wvZmtBQjdaOSt1cGQxRUZ0bE1jS2wza3U0bklFMmxMTy9ndlFpbUkrQllLaEhqM0d5bmVNa0J3UkswMmRyK3hMUFZPWEVLcVdiTzlwVmdFaFpoZlNqcW1CaFYvQTdlWk9wZCtWMENuTlhZTCtvaXRGc2NETStmYW92UjBtUEIrbEx0NHYzdUxPZ1Y2TnEzb0o3SHFYQlY0a1psRmEyamVDc2lybEx5WWJTT1paZjZwSmNCZ29NL3RjSTRxd2tyejRzVnVDZFA4Z1FWb0g5QnQyekdEbUx6UnBZMFhHVElPZC85U2ZRd2dxeXNPeUtveVp5NnFQakdpb1k1NTN3UmFrbGo1S0JFbVBnWDFWYVB4c0k3NnpWcWFRejJERTBlS3ZLMFBYTVhkcXJFREdsMUw4OWhwYzc5QmNuaXNlTkJSQ3dYRmZpZWNUekZzZzdKaWRjRzRzaFg4eVpIQ3RqSUZoY2Z4WjFtNVMzMFQ3V0xLcHNoMC83cElYenZxUDdiQ0toM3V6Umcxa0RtbHZ0aks3UHRoUGFacUZPWG9mbTF1SkVKTW85YlU1QmFSN1QvTW9sdStoYlUzTUI3ZEtGMVdVU3Vwc09XSitHcGhOT3pDMHNNZzZldndUZWlCcEoyR04rZkpsNjBQKzlrbEs3RjJ5dWQrOUtkRkdKbStQdFZzaWZyUTJPejB3M3A3TGxwUmc5aEU0UHhHUzJMOXpqUm9iWmgrQyt1VHdTVW1YQ082Mzl6RXJHdVVZQ1N2bUQzYXZldzNIUFdYZ2ZGZk80cFp3eUJ4QmhxbkduMllmanpXZmpOSUJNNngvdzJNMDFyUm1BdE5JYU5vMnZONGFmMzJ0cklOOVZGL0huRExFS0VwRC92dnRjVDhrTmZCSUwxUTl5clRrRE9MNWtjRER0VTNkbUsyOG9uVmRiMVlwbjB6STJaTXYyUGFFVEtHMEJmTnR4YS9vdGZBcm05N1Z2UjhwcE5BQjNZbnVFMkJNLy84YzBMem9sbGQwNjdGQ2VQcmwrMkIvZTRhczJra0ZLcTZ3SFE1VWpybWgycFh2d0dpMFJmazhKSVBMMGZxOUY3QTFoRFhOSXFTd09FcGN5RGc3dHhqRDBsOUdMc3JnUVB4N3BsNHVzR1QwUzMzejhRblhpeUZCNWdEdkdqcUh0T0U0UHVOVE1ZU0MrYldrRjdsYXUyR1dBdHFjVE1ncHByVlpORVdpdDdvOVViNXIrM0ZjcWtuaDNhb2xUekcxcVhYSTFLa0Y0YUFRYUdudUg4elVrNzkrdDZRQ09qTG81OG9KZlRPV1Nzd3FrQmtRbjhnUmEwU2JBOVJiSXVLU1ZNenNBK21ka3F1UVFGYVh5Q29EVDVDTUZxY1JZUVozMTJKcm9mL2FnbmhEL0hVdC8yQzFLbTY5Y2VrN2xPcDRCY0MzNU9nK2RuQWpZRzdBWnpCL1FMZmtRRzhDM2N6UTVEQVdLZit6OTdabjRyU2ZqTTRleXZPaEVWK0dtRzZ2d2Z2bk5Cbjc2UGRoeEtnRDczOGpOYkJ0R2h2Wkk2ZWlHNGdET2ZDZk9RREhTdGg4cm1RVWpaTnJKQU5qeTJrRzJMVnFpU0R6QUEyV1IwNmcyOFU2MFFaREJybHlqY3hReUpmRjFFcWJuYllyNmxDaFk2TUhiZGo4YWpRL2hzbzkraWxsZmU1VEpKUWRlSU1uYktQRkRaZE1ycGs5Y25pNitHY2lWcFdMbXZMTVZ0SVFaWEhSYTQyN0hXN1JRRTFUaXJ0RDEzYnhTZEc2MnE3Ny9BYURRTG5WZDdybkFrL2FOeDBodkZKa1JJcTg0QlBVYklSbll4WGtjMjUybk9lelN2aE1ZMmEzRlYzU0lDNGNMZXc1cGF4WjFGY011ZnJ3VENIUU9odkRmRi9jRWdBWnQ4Q3ZBMEFBQUFBU1VWT1JLNUNZSUk9Igp9Cg=="/>
    </extobj>
    <extobj name="334E55B0-647D-440b-865C-3EC943EB4CBC-97">
      <extobjdata type="334E55B0-647D-440b-865C-3EC943EB4CBC" data="ewogICAiSW1nU2V0dGluZ0pzb24iIDogIntcImRwaVwiOlwiNjAwXCIsXCJmb3JtYXRcIjpcIlBOR1wiLFwidHJhbnNwYXJlbnRcIjp0cnVlLFwiYXV0b1wiOnRydWV9IiwKICAgIkxhdGV4IiA6ICJYRnNnWEdGc2NHaGhYMm9nWEYwPSIsCiAgICJMYXRleEltZ0Jhc2U2NCIgOiAiaVZCT1J3MEtHZ29BQUFBTlNVaEVVZ0FBQUV3QUFBQStCQU1BQUFCelUrRFNBQUFBTUZCTVZFWC8vLzhBQUFBQUFBQUFBQUFBQUFBQUFBQUFBQUFBQUFBQUFBQUFBQUFBQUFBQUFBQUFBQUFBQUFBQUFBQUFBQUF2M2FCN0FBQUFEM1JTVGxNQUVIYXIzZTltVkxzaXpabUpNa1JscVhZUkFBQUFDWEJJV1hNQUFBN0VBQUFPeEFHVkt3NGJBQUFDejBsRVFWUklEZDFWUFc4VFFSRGRpNytKN1ZoSTFMWkVCWTFkSVZFZ0d5SFhqcEFpSkpDNDBORVpPcm9MSlRUbk9vMUJTRFFwempXTjNTWkNjaHJxK0I4a0FoK1k4UEdZMmIzYjJ5VjNEalZiM00yOGVUdXorM2IyVG9ob09OZjc0YjBuc1pmMUx2bEFIN2lkRlZkNHljWDlrYmdLN0s3alZYdzg0UGcrdnF5akRiRnFjTnh4TVpHOEs1MFVlaFdJWUEvZlpQemtUUXB0cW12bEFabDJQcnRJeXdIeDVBMmd4WVRCZ3AvMm1BT2pDS2tBMjJUV1FwdkJYaDM0cWxGWExxNzZRd1BhR0tzTXl2ZkJqTUp2SGRWR1lJbzZCOWM3NWNwNkZQc3pXZE5ZU1Z1dTAyOXBEaGx0VUhMUzRITUNlc0JDVkpRcU1lcnkyb2ZBOXhpZ2NzQXpzV252UUJJR1FNK2k3WXF4TVk5Q1U1cEpTbUdXMEU1WTMrNGtBY2lxUHhlQ2RNZHhnaEp0VnROcUp6anR3TmlvWUZyNVp4S09yU2F3aW0xNmo0azI3QmxBWk5KMFF3K21IWklrRjRZSEZrOFBvaDJsZFRESmZxWkpRalFCdDJmNHNUbTFaR09hdWZHWUplWkpUekpHTkd1ZnpzMmRnd2JoVkxTajV3aXhaU2NYN2ZDMTdNWWhvc3VrdUVTYkdMUEs0WUxxTGFSUUprNjBtVUVMWGpKam14b1YyRE53bTVaajVadWdUdGkwRnVNRVZ0SFR1MFFiczdEVUlXZEp0aytrUjBlN2pudE10c2ZaaEcrY3dnWStLbjF1U1dwVm5zZFU1cm1XSEgwdGVPeklOUlJWTnhRNGpSakl5MTdpdHBhajBxWFpQcGNvcUM5SmtRTTBjY1poTDZwYTk4OFh2R0M2SDkwOURxaEJhUlpzMVYzY29hMDhCYk5FRWN2R2Z0amdnQm9raFRMb3U3V2tEK29qM2hiZnRDWGVxb0I4NW5FZWVmVVBnK1c3RzVIakhPMjhOMWlrcnRtMlpzU3lQZnl5L0F5bmE4cWZ3U0hZdGM0OGkwZUgyY3FLR1hneHZla05oalJ6c1d4L0IyeS9rQnk1SGJDOThiL0pOdndQWkRNL2tyWUlocmNsL3pvR2tHN0dOeUE5U21ocDBLR25qMTRtUXdZOHZqdTE2TDVrVXdNK3BmeWxTNU8vb1BtbFBSbFFPeFl2YjQ5NU9IS202c0pucjB5SU1sWStYcTFqcU5pTHdjUERtUFVIVmh4elJYQnAzKzRBQUFBQVNVVk9SSzVDWUlJPSIKfQo="/>
    </extobj>
    <extobj name="334E55B0-647D-440b-865C-3EC943EB4CBC-98">
      <extobjdata type="334E55B0-647D-440b-865C-3EC943EB4CBC" data="ewogICAiSW1nU2V0dGluZ0pzb24iIDogIntcImRwaVwiOlwiNjAwXCIsXCJmb3JtYXRcIjpcIlBOR1wiLFwidHJhbnNwYXJlbnRcIjp0cnVlLFwiYXV0b1wiOnRydWV9IiwKICAgIkxhdGV4IiA6ICJYRnNnWEdWMFlWOXFQVnhoYkhCb1lWOXFYbFI0WDJvZ1hGMD0iLAogICAiTGF0ZXhJbWdCYXNlNjQiIDogImlWQk9SdzBLR2dvQUFBQU5TVWhFVWdBQUFXd0FBQUJyQkFNQUFBQ2h3NldHQUFBQU1GQk1WRVgvLy84QUFBQUFBQUFBQUFBQUFBQUFBQUFBQUFBQUFBQUFBQUFBQUFBQUFBQUFBQUFBQUFBQUFBQUFBQUFBQUFBdjNhQjdBQUFBRDNSU1RsTUFWTTN2bVRJUTNhdG1kb203SWtUa2hDWlVBQUFBQ1hCSVdYTUFBQTdFQUFBT3hBR1ZLdzRiQUFBS0pVbEVRVlI0QWUxYVhXaGtTUlcrbVNTZDZTU2REQ0w2b25RY0YxRjg2SEZIWFhSL2JoQlJZWkVPK2l6cGRYV0ZmVERCcUxzUFFnY1hCUjhrOFdYMVFlbXdUNEpJNGlJSWprc0hWL3dCNVlZRm43djF5UmMzMldtMVo5eXN4Ni8rYnAxN2IvWDk2ZTdwN29HcGg2NnFVK2VjT2xYM3E2L3ExbTNQbTFwYS9tUWkvV0pxd2VUditKZ1NxWi9mZW1xYVRhTEgvdmprcjM5V0o3cHo2OWF0WDc1S2REbTFZSEozdkVqMFdhbThUclFwQzUrak4zTmJUMDF4Z1Q2aSt0NG02cXBTOCs3VW9zbmQ4VHlkS1YxZ1hCc2QveSszOWRRVXo4M1VCaUdrcTI5TkxacmNIUjlzYUZXaS8rclMrVVZ1NjZrcDBqWFZOWmJtdjNVUTFkMnBSWk8zNHpuRDBjdEVacEpicDNtdHA2YTNhcEN4U21TaWJXOU9MWnk4SGUvOFIydUN0bzkwc1g2WTEzcHFldFY5M1RWb2Uwc1hnNjR1ekc3MmR4T3JwVzN2cGRrTk54R1pwZTFFMHl3TExHM1BjcFR4MkJodHg1dG11YzVvZTViRGpNZkdhRHZlTk10MVJ0dXpIR1k4TmtiYjhhWlpyalBhbnVVdzQ3RTlvTzM0ak56RCtnUGF2b2VUbTNCOW45TDJ2RDF0SjRZMHc0SUh0RDNKaHhQUTdVbDJONjYrL1B2aDNpOHgyQXJSZlhDQmxnaTdiQzlKRW0wekxMaEt0REhENFEwS0RiUjlNcWh0aHVWVk1sZUJ4WU44MjgySDFLWEZVNS8ySC9sZWNmc2NGcVdmN3ZXZWZ6R20rTXhmMzA1RWYvckNNekc1ckZaKzAveldvU2hWZmtYUFgzTm9YS1diZEVmSXYwVDB5TDE1L1o4TGlQYUl2czk3TC9tSVdhY0diNURseFlCNmF0OXZJN3p3dW8zcDFiL2h0Y1h0NFRJOXV1WE4rYlRQMnNaVGhOT1BuM25QRXNucDB6NHJmdSs1cjEyL2Z2MjVQZDljdnJMZVd2MmZZQnJ4Q1dxMTk2SzNGdnlMTmFuaVhLL2h6UlB1UHc4K0pnVGI0K2YvU2tBZkVxNWZVdzlWRkxQU2doemhNYVpRM042WGErRTFZV2k0OUFhR2hNOG5YN3hzQ05rVk10OVVRbzFSQ3kxU3JnR0xUZW5yeW42V3kvYmpRbU9lM2xnUmUzL2R3VGZpQ244Qno2KzJMelE5YkFDYnNqQzJueFV5dUtzU3BnaHBlME5tZzMvS3ZUUFJ1RUQ5N2JjOGJ3NHJZRCt1WEFQZ3dQcWZrYXZTODlhSU1JN1U5T1hYQjZWL3V1enFJVGFXaUJwQ28zM2kwbU95anRyeGNXUGxiMG9zSk5pOUlyNnVBUmxtdDhMTDNRVno0Q2h5Q2pCVVlQS2pwRDdiQ0JHR1ZHaDJrMm9SU1UyTkMwOWVJQlo3a3ZseUdXb3Rpdy9Hb2dIdElpRnNjOCt2QklsZlBJK0I2VFNoRFpZeXJqMGNuRzVBWWJHWDFJcEl5bG9Cd3hUUlllVnBLRml0SzNkUjdoQ0pUQ1FBS1NOczc0V0JVZmU3MGdmL3dTQ05hOC96SmJoWGtuVEdMVENMMmdKTFRxQ2wwa3d1dDNWZzNtdFpRR01CWFVTZGpGYkRqSWdaVmlrZ0VmRzhRcTRSSnZPcXRzQTB5MWpXM3AzUU9kK0ZDQXpUMVMxR1ZWVi8rS2dXRDUzVitDYlRKdkg0eiswNDNHNkRFeVZmRDFkY1JLKzhkNkpXZGRPK0dnSG1HNkVTd05VTkswTVZnQkdHNUdPSjgrQW93NVZaREhoU0x0VmpRT2NmWjU1WFlpY1JxT3F4d2pmR2NKalJSVVl6T0E4YnNFbFZNUTBWeFlKRzVzaWYxREtwbm16MzlXckJNalRmandYTXU2RW1uaEpHTlVxQ083RjRkRG9YNTlTRnJCVnB0QVYyd3pJckdKZFlzUmRHZk1CVkYvUzJaaHFMNTAyNzJHR01zQSs5RGh0SHVrT0dYYTVZMTJkMFBNa05JL2N0ekNINlc4UEloOHZCMUF4ek9LY0JyQWViT1gwQnUyKzZWTmZlb2FRNzFqZjZjYXE2ekhQSXNLYjU0UTFobnl6bXhoMndtMHFWVll0bjdLZXBxamxDNVNwNGpveEl4R3lmck9hZUZvNWQ3dFNVR2ZSeGdnaGhicHBIeVBFY3hmWnNVZ2RodDNaTlRlV0NoZDJKWTllbDBiUytzMVJkNWlreVRDL2pQM0dJZUlVUmxUUVVMT3hPRExzdUJVN2JHYW91OHpSWk5ZbzVoUDN5blppK1llR1lHRlVZZDVQU1VNS2huNkVxYlJZSEhiZGZUNXkzajZPWXc2VDRNWXg0aG9YRGNNSkNYUi9QUTBHMHdLRVAxV2hqc2xia3ZBMTNQRXlFellsRitqWXNuT3lvU1k1M1k2dkc4Y3dZL3RuM1B2d3BxMlJMUmM3YmJiWWp3QVBDVHZDSVlXSGJnUzRCdTJZLy9WSFlXSHJwNWtNTlZZTXpzNWdad3kvVFl6WDNpZVFGekprNzlidWhmMVU0anI0RnJrY25QNlljcXdLNzZ0VVRaNmF3NmJqM1czTityMXJvTTVnSFQzZ3JBeGQ1NkNhajBDTGFaQ29JbTFkWmk2TUk3T29YbHVYdzZuNjExOFhyVWxkcTF5MmVMY3l2WERad1Z1TjdoY056cHFnVGpSTmhtK2VhWnZyVnJtZ0Zkdlc2V0FwSnRQWjc4U3AyUXhvelBGdVlINXpLQSsyWjFCajZCeWRmK0FsVHZyQlhxTGNGayszUTl2eWoyc05Wc1hmdGtEeUxNVHlMTlhNaVZkYjZEYnpFV2ZSb3U2SVpudDZ1dFNuVm9wTnZXeUtsdGxySDlWQzVkcVRiejcrSlFrZEJsK0haTXZ6VDRnQ09saEZuR3dPLzBGMGkrenhGVjZodDRTVnhhaFJHdm5tM0tSc2VMUGxia0ZmVmJGczh5NWRLNWFHOWp4d3RxamI4YjhCVzlUTGRVdk9ZZmhrdGJrZDJjWk9LRzlkTjJYSEg3UDRyY29ldHE1bkEzYzZHaVN1RXVYOEcwVkxrN0cxMEN1VlAyK1BPWXUwSjRCRUJsY1BURldOaDZ4V1RoVk81MTdsN29OWkZxWG1pRytjbHFKc3FYTFpPTE14L0lEUjNrcHVEZHBBN0E4NnVLZVhLQWVZcUVBOTRYdE94NXpFV3RoNzFwVTZ3MzFFRStCVTV4Nks5TEZ3aFJqbU1iYnZ3c0FHYUJ5TFVxcEdha0JSUHhzZGFjTHNybGhOdWJnUkp5Y1JaV0l1UVZhaC9oR3ZKUGk3Y1JjQnIvaWwrYmNKRWRFV3RaUkVjdTl2UktMSW1RNVRXZlBvT1F2a3hpYWh4bjl0dnZOWnJhRCtjaGJWSVpNZTNyM2x6VFpCR203N3JQUlhFamdObXdXM2JJekdIT2V3MWlwakhJWXFZaXY0ZTBZZTNwRzJMK3ZRKzdZV3pNSGM4NStOanpKMEdCdW5qMDRrY0xtczJDNjU4WFVCR0pnWnoxSUdpSXlVZjZYZnRFODMrKzMrdVhaUmV2dmtCNDQyenNKSEpmTzdiL3RmbEtNdXY5bjZuaG12YmQrd3NHK0c1aFRsRVFGSGN4aWlPSTQrd2NINkhWWHVuWTR6YWtZTTUzaXROdzczSUl5eWN2NE1Edm9FcHMxcUVxT2N0NStiM21sOHp3c0w1emZ6SUtVZmFSVS94blNTSzhudlAxb3l3Y0xhNjFzRFdmeFJUanRGMks0bWltTUhvVmNQQ3VUMWg2NDh2T0hDVlBwaExMdzRVNWZhZVY5R3djRjU5OFhVc3JodWpiUWVLNGhZajF3MEw1M2JrV0hCUjJuYWdLTGZ6M0lvT0ZrNjNkU3k0S0cwN1VKVHVjWmhXQnd1bnUzRXN1SW5TdG9xdThQcHhHRXlVdGxYWWhkZVB3MkNpdEMzRExyeCtIQWI0QU14UDJ3NFVwY051aU5iQzY4ZGhnTmVLS0czZkdDS1FZaVlPRms1M2NEVjVkUU1mcDh6SXZJRXkwZGlMRGhaTzcyTTl2QmNNOWJCSmRzT0tPTGF5bXBXUHRlUmc0WFQvNWgyUGFaV0M5NmphTzhVNzNHcjZOUzJ6RzZGWVlQM01OZmZSVWNDdmk2SWRZNTRQeFYwV1g1OVJqYkhWSEN3OHlIZVY4UFlNMXVnT1VzRFI1RWk4U0c0T1VoaWYzTUhDZzV6WHhERjZLUW50VUI5SGt6TmNFb2VYTUdIRDJBc09GaDdZaC94WTBvNlFSbFQzaWhoWEswVWhxajVDemNIQ0E3M1ZBSUZ5Mmx5dTBPUDQ2MkRzZW1LZ3UxRWFIQ3c4MEYyN2QxYXFwMTZQQi9SbnVqd2I2R0I4RFE0V0h1aDhsUzREK3N2QVpqVE0vYUgzd1VsRVhleTI3bDNOaDE5Smkzb1NiWmtzUElrZ2l2ZVJ5Y0xGWFU3Q0lwT0ZKeEZFOFQ0eVdiaTR5MGxZWkxMd0pJSW8za2MyQ3hmM09RR0xiQmFlUUJCRGRERWFDLzhmWEdIVkJxajVTSVlBQUFBQVNVVk9SSzVDWUlJPSIKfQo="/>
    </extobj>
    <extobj name="334E55B0-647D-440b-865C-3EC943EB4CBC-99">
      <extobjdata type="334E55B0-647D-440b-865C-3EC943EB4CBC" data="ewogICAiSW1nU2V0dGluZ0pzb24iIDogIntcImRwaVwiOlwiNjAwXCIsXCJmb3JtYXRcIjpcIlBOR1wiLFwidHJhbnNwYXJlbnRcIjp0cnVlLFwiYXV0b1wiOnRydWV9IiwKICAgIkxhdGV4IiA6ICJYRnNnWEc1MVgybzlYSE4xYlY5N2F6MHhMR3RjYm1VZ2FuMWVlMHA5WTE5N2FtdDlYR0ZzY0doaFgydGVWSGhmYXlCY1hRPT0iLAogICAiTGF0ZXhJbWdCYXNlNjQiIDogImlWQk9SdzBLR2dvQUFBQU5TVWhFVWdBQUF1MEFBQUVBQ0FNQUFBQXdVcmlVQUFBQU9WQk1WRVgvLy84QUFBQUFBQUFBQUFBQUFBQUFBQUFBQUFBQUFBQUFBQUFBQUFBQUFBQUFBQUFBQUFBQUFBQUFBQUFBQUFBQUFBQUFBQUFBQUFBQ1hIdE1BQUFBRW5SU1RsTUFJakpVWm5hWnE3dmQ3NGxFRU0zNzdmVnJMU3o0QUFBQUNYQklXWE1BQUE3RUFBQU94QUdWS3c0YkFBQWMvRWxFUVZSNEFlMWQyNktES0F5MGQ3V1gzZlgvUDNhVElBcUlLSWluYXFjUDUxZ3JrRXhDR0NKaVVlQ1Roc0M1YnVxNnFqNzhxYXE2Ymo1cDlhQVVFTmcrQXBmRytjRGJ0MjgwU0ppTXdQdDlPbDlLOGZuSCtmUk9yZ2NGZ2NCT0VMaXl0OWM3RVJaaUFvRkZDRHpaMngrTHFrQmhJTEFUQkQ3czdkZWRDQXN4Z2NBaUJOalptOU9pS2xBWUNPd0RnUmM3TzJqN1Bvd0ZLUmNpQU5xK0VFQVUzeEVDb08wN01oWkVYWWdBRXhuUTlvVWdvdmcrRUFCdDM0ZWRJR1VPQkVEYmM2Q0lPdmFCQUdqN1B1d0VLWE1nQU5xZUEwWFVzUXNFUU50M1lTWUltUVVCMFBZc01LS1NYU0FBMnI0TE0wSElMQWlBdG1lQkVaWHNBUUhROWoxWUNUTG1RUUMwUFErT3FHVVBDSUMyNzhGS2tERVBBcUR0ZVhCRUxUdEFBTFI5QjBhQ2lKa1FBRzNQQkNTcTJRRUNvTzA3TUJKRXpJUEFHN1E5RDVDb1pRY0lnTGJ2d0VnUU1STUNvTzJaZ0VRMU8wQUF0SDBIUm9LSWlRaWNIblZsYkpNRTJwNklJNHJ0QUlGM3piUFNjeWVwN1BHTG5XUTZQSEJ3SkFRZWtvTHBnN3NRbWVlUk5JUXVRRUFqSUtHOWVlbXZKK1FmTlJUNGZ6d0V4THY3TnhKSXFFZG9QNTZkb1JFandONWVkcThra0czYkt5QURCSTZKUU5rOCtxMTh6K3o3ZGVmN3g5UVlXdjB1QXVUZ1hVTG14U1QrQTJmL1hXODR2T2EzcHJtTGc3L3ZITm5CMlE5djhaOVc4RUlSdlhvOEpQVjQ3MW5OVDJNQzVZK0x3T1ZlMGx0U3Evdmx1Q3BDTXlBQUJJQUFFQUFDUUFBSUFBRWdBQVNBQUJBQUFrQUFDQUFCSUFBRWdBQVFBQUpBQUFnQUFTQUFCSUFBRUFBQ1FBQUlBQUVnQUFTQUFCQUFBa0FBQ0FBQklBQUVnQUFRQUFKQUFBZ0FBU0FBQklBQUVBQUNRQUFJQUFFZ0FBU0FBQkFBQWtBQUNBQUJJQUFFZ0FBUUFBSkFZT3NJbk5TKzdMelgzWHFmYmdQSnJhTUIrWTZOZ0x3SGNqMC9WelUvam8waHROc0xBdkw2cExXOXZjRjJ3SHZ4aDJQTEtUdXhyKzd0dDJPRENPMzJnb0M4NUxkejkyak84WDZmVHFmWDVYcDczc3VxcThZOXdMdjN0RHZjN2pNK1Qyd3JxL0hLL1Y5MnFPN2NzMzlwWGtvNzcvUGxTZHNBRHo4d240S1ROc0dmODhFN2ZsSzhiMDRaOVNMVXpnWVpObVovWCs1dW1POWZUelpIcE9OZW8zQ3B5L0p4Zno1dk5DQXEzQjlQOWVFZHcvbFRIaGVCYjJ0bVQxUXpoWlgzelhaNEpDSFp6REpMc3Q3MElNNTlOMXpnekdNdFhueGlJSkw1c0Ewd0FqeTliaVpYN2VlbndXbWlKd1M1cE5oVVBZUjBiZlY3bFNUbzNrSXJ3bEtZV01Zbk42WHk5b1N4dzNCR2puM3IvUjFKU0xJN3dXRXpSY1hqYlkrZ2M3Yjcyei9qMjBJRTFJdXQyOWp1R21SWjNWM0tCNE56VWRDdFBDZHFsd3k2dzlLSldkcGRZcGtGVU5wRlFGNzIyM2w3MWltbGVnTWZqZUJ1bXovNC9kRzQwQXJtenQwSTZoTS9pTTFmcWl3dmN1L2NQVzhjbHJlck5rMUdndlNYeU9Sc2F3Q0NvdTBXa3krS1M1TXBVNUJUOUdQVlpWUDN2THp4TFNsOU42d2RDNzg1Mmd6ZDJFZmJpNnRMYmViVWpXdGlFTEJYRU9SK3Fic01IVTRJaTVIdUdOZVdqY05aQ2g5dEw1NzUwbUxId0cwRkxleTdmTTdFYVhGN1BGbjk5U1RrdXhtc2p2UFI5dUx1VG1VWG80OEtCZ2hJbk9tb3V4dUZCcGRIbnVEby91Tkp5TXVndjN0cE93WDh2RVF5MGxLL2NibXpnaUEzNzZET2xIZnl1enVydkQ0dXBsN2FYdHd3dy9rRDI5b1BkdVNtN2tXRkpLUnJSQzl0ZHkvQzkzVVE2TzRFQ1ovSlRiUHBGcFp6YTJVZExYWlVxNWUyNzBqK2ZZdWFjL0h2RUlrbjhzZzJLSDdhYmwrRGI2c2hzT0lLQXBhNWJseml1cG9tdTZqWVQ5dDNJZm9oaEZ4bDhXK0h6RzJRbE9oKytza0QwUFl2bTMybHhiK3RWaStrMWt6N2dyYWJhSHpqMkY1QmdMVXRLOW9BdEgxRmNPZFZ2VEoxbnlmRWIxd0YydjU5TzYrNCtQZjd5bTFLQXREMkRaaGp6Y1cvRzFCdk95S0F0bS9BRnM0S0Frd3NWN0lKYVB0S3dNWlZxOHdna1lmK1pGOUJFQ2ZNY2E4R2JkK0diWlVkdEx2blh2eTdEUjIvTHdWbysvZHRJQkxZS3doeUwvN2RpSkxmRmtPMll3QzIzelpEVVRqVUhmZjdWekFKYVBzS29LWlZhUy8reFVQQmFTZ0dTNEcyQitINTB4L3RGUVM1Ri8vK3FTb2JiVXhvTzU3YjJJWjFiT3FPaGVuWnJTSzAvY2VmNXNvT2FtcUZXRUdRaXR5OGNncGYzTXlZaDlicVY5a3JDRURkTXdPdTRNMWNLYXBMUnNCZVFaQnQ1OTlrZVk1VlVOQUZiZCtPVWJINGQwVmJnTGF2Q0c1SzFWaEJrSUxhdkRMcUlURThQakFQclQrNXlsNUJnR0UzQytqMFdyYnpwVTN3bHRmejZmM0hlMHBSNjlmYi9WRld0WDhmMm1kZC8yaW1TSExDZXIzTS9qWS9ldDhlWk5PNkttK3I3NGV1bTNwY2c4N3IzS1RXMEFiTGRIM3M5S1MzRmxhbGtRMCtQWWx0Vm8rWUljS2twMFpOWFNPeXk4cHZwb29jNCt3TGhLdnFxK1R2OUNsWDlmZUwyZFFqME5TSmhLbXJxdnFvRHgzVmRHWld3dXNzYllneWVuRU5leWFYYndhN3FYYk82eDVZaVdXUG9MUlhKWDE4M2NDdDZZRGY3UlVFZTFyOGUyVXZxRlNrbFJkQXJkZFZMOXhVTGVQSFc4amZHczVDR2N2cVN1NHBMMzlReTFMTHBoYjlYdFFQWnFmTUx2UWV2emJiNW50L2hDS3ZubTV3UU9jZXFtUnZIN2FieGIveVlycmE4RG9peWl1dGJUdHh6SzA3TW5IaW05RDVWMXFRL0ZvYmRraHVvSHZSeDVXYmpOSk9SWGlmbEhJTDNkY05ocTV4eERQMkNnSTlobTVjVTRsUXRqSHZnNWZBNU5GQjdoS1ZCdkVXOW1lRjJvOHRTVXE3ejZidTR5MFBKUmZhNWIxTkc2Z1piOVRNVW1YYlBNWlUzY0NTUGtYYzNaYXhpRjVrQ1BtVzBtSi8wMlNuQjN0STd5LzVCSk94ei9abVNTNTJzWjdma2JvNG0zVTFuWjMyZHlkV1F3NnI5R2szdkxKbG1GQlEzY2oxREFlS3lIaCttS2pRL1BsOWZzVi8xckNOS2RUYzQzVzNENXNyUmN4MU1wMHpZeDNQRGVsamVHQk1kYUZycFYrNWppWnBqejdhUHhjbnN5amltTE1PY2NsYVUzWFJObkszY0VYY1BZcUo2TE1telo3QzZwU1QyUkRrWi96eEREU2pUYXo1Z3hvcHRjQ3VhZGRzT2ExdTRWN1dES05sWS9tOTNYLzdYN3l4dDE1bHVXcUtUaCs3djZqSXJJY3ExWlBqMnBBeUZrUktMRFdROTZLbkNHc25OclRiVFA3M1NKUFMrdkl5Wm9xMm55d3RyM2VkR3FSeld0a2pUY2JtanBhbksrVXR5azlWVFkzb2Fnby9xRmJhNjJaNjU4WGIxaE9Qc2FCU2RFTzdoNHJ0ZGhDYTBHRFVxWlZDL2JCa05UdjNpN0RHU2U5Mkxxak13V3R1UzZ0Y3A3MmxGWEJnM1ZVYVRhMVVCVDRyakxmUlp1NEEzYXM3NGUycVhwMHFNUVNXMEtsRldQN09zTHBMeDZnMjFHQ3IzZVBFd2NpY3BCVEZsQWFLbkE2MVU4bDJ1K05vdGE3VnI5eGliWWZPMXR2bmVvM0c2VS8vcTJ5RFBTMVVSaHpMMFEzTStPYWI2dklKUzY1OHlnNjdxb1NFVysyQWRSekpHTFo1Y1VLN2VoR2Y4UUxoMThVSlFGTWFxTzR5Ykdsa3JPSUxaVHpSSFd4WThsQm4ydHNScmJ0ck8yNVJSY1c2ZEZ4dEplVGVXbytZeW05RzZTQjJueGxvcTJZRG50Qk95VUZ1VUJWNDZZTkIrYmtuU3B1MUY0V1lZVUs0SXFTQmdLU1pVQzlHS0xSTC8vZnAyaGMvekpFenp4NXhuQTJvcTBhaFFieDl2NXpvMTR2cU42TVkza3pyOUFYMGtlSXhnNmI0WjBXc1ZaUERkNlRxQ3ViKzE2bEdmYjBhVTZhbWtnRU5sRmNQS3dpRWR0WERSa0hVb2gzay8xNFcveW9LTWpUa3VCa2tVQTdNS0s0Yzd0UnFGUEUycFhpeEZDZlhYRGpwSys1T3J6TnFIMWVyQ0dnd1VzRllKNUJHbVB3NEkyYWc4YjMvcE1LVnVBYjltUnBHdjZWdEsyV01mL25OS0dFdXFFVTdseG4wRXk2a3dyNDR4OTJaUUFicm5QZmpHT3UyU3djMEdLbEFTb3hPeWw2WEdGUnRXZmIzcmIySjBmcDdPT3g5VFRzVjJ1UDZvdGVNek1uRDFhalE3bmNPNWUzTWNpbTBlL3ZERW9TazViQndWSDFBQTM4RmF2Z2VKbXFXaUxyYnNqWjEzK2FnMXZJdEw3dUlBNTQ3dFVNZzdBb1VlUjY1UnNuQllqeUdvWDBpRjI0MzQvbW1DRWRRT0M0MXJzRklCZElISnF2MUNIVElVeXBnTVlocnJQSExBcG1hWm1XSXBnSFMyd3JhY2laL0tGVGVUcDVEQjI1b2I3c0pnZWd2T3duRUNPdDJ5Z1UwOEZjZzJBM3pORTYxdi9PMTlTV3kwK1F3K2lWUUZMdndwa25pSkJKVmd6dzEyRlRuN1lQa0lhMVBuNW5OSHhWNGhIVTcxd2MwOEZZZ0lsdDNvSjBLZis1cnU5eWtxWUorOEQxWTJyRHB2eGNZSlJaUFV2eVV2SzFHc1lGbUpCWXFRWjdGZGFRU0taMGFNdnlzMjFVdm9JR1kwV245TGJVbWpqWnUyOGY0M25xVHNkSjZXM3ExWEN2RFBSQnk5aUhoTnBWVjBYdnNBYm5XMittZmZ6WXYzcDVJa1VkWXR5a2NINDlyNEsxQWNoRGJuSXk1bXYzWmQ1V1g4VnZ3ejRRWWIwZ1IwbFErYk5RcnZoeTBmZHZVQ0JTdHQzL0dubUVLa0dwREN2K2huM1c3MXdZMFVESEJsbHpJVFZCaHQ0SFE5ejJ2YisvMVVzUTlRK2pzcTh4NjFNNGNsOWNwRlFYcFdyZ3BGVDdyRVI1VHFKVUZpV0lxMWgwVWptb09hS0NzYUZVZ1Y0L1k5WDM3MVBYbmJsMGZGTjFPM3ZFWU0rdVRJWkVXRkN2MlJ4VlZFZ2ZnMk1aU3JsZU9FT1RiUnJVQk16cWs5L1dvbW8rdGQ3Z3A1ZTNqV1pkQUx0d1EwSDhvQkh0U3g0QUdRdHV0Q3VSRzJZaTNVVWVvU3k0eTBobUdRclo4Y3BhTEd4ZU5USUdHOWYvTkdVVlZNMHdCVnhOWFJhMlpzSVhNeUVib2xyN3hBOTFWV2R1SktOV1VNOVhyRkd1OTNlNGczYStoWExoeGtmOVFWZDBKcHk2NkRxd1MwRUE4ekt4QUl2c0lqYUZ0RFpqenNMbzI5L0ZMSjJkM3ZyNWRkRkJQdTQzWk42RDgzLzBrWmh2anlvNFlJVE5hcFBkR2UyZFFXYUxpWnZTYmFFbzh5b3FmWnZQTGFidnRtOVFEek9ycE9LQ0JDcjFHQmRKeFIxejUwNmpueTNraWtpR3g2MGk1M2E4cVJiWHRoS3lpV21iWUdzVXphRVp4NVphb2xzMkRqOWdseko2dVZzbU1OaVhlUHZxcitOZDhJbXdwNGFQdE4wczB2anlnZ1RSdXJGVGp4ZHlWZXd1c2JmS2hVNnd5b294Y1pJbDNrQy9DOWdZM0JyZWxuRXFGakRuWjJhQ2VZVE95QTZoSTl2Nm9pQzc5eUl6VjRhYlUrdGhSSXVPUTZpa1EzeThqOHZwb2UyVU5PMXhkUUFPYnRnZDN2M2wxZDFaRVhVT0tLWkYzL3J0Nm5HUHIrc3Fpc0JIZVRreXNtMmhObUpHckVTWk1EOEVwbFVWOXErSlFVKzN6RnFQZXpwRi9yRThPL1lTRGNhM3YrNmpKa3lVSnJiZ2NETGtCRGJqeHJuVVpvanBZbkxZcHVhS2JsZDcrTTdGZDBkUXhXQnlVdnZkVmhua3pCUGVpa09rNkpqSmhSZ2xrck91NWU4aE9LdGFtbDBvRFRSVTBJcGd1MVF1aGppeFM3ZjQ0K0s2WWg1WmRFUm03cTdUamoxRXlvSUZKMjkvY2ljYzN5SHoyVXlCcDFtamcwSWVienoyMjZDdCs0VE1GVFR2NjlRNFRacFNBUjRHTVlxWjI4SGZaT0EvRmp6ZkZuVVErZzBSSks1aEpxbjJ5V3VkVU85MDBWRlZ0enBkOXl4TUNHaGkwbmVYb2QvU3pXcFV2ZFU5Y21UL3BEamU4OEZobmZNUG5OalVVeHVIaFd5KzYwOU5QQ3lmTXlKVVFiYWRGTHFHeFcrNHJlNXJpR2VKVGZFcTd4OE1aRXgzYTdzbm1HK0NxNmJDK1QwVUpJdTVJWm15bjdqQ1FJcUJCUjl0NVYxakpOaG1OMllmWExuRWprOVJSWW1hWDJ2dTNIZVFlTmNSeUg4OW10ZndUT2FCNWNzS003RkFQR3VYTnpSMTFBLzMva2FZb08wOFphbkdQbGxKZHJiYXBBc3RmdmRuOHZoWFpCWThLcUdoT25uMFY5dEZmUUlQVzBBMERHbkRqemYzMFpGOS85Z0dncjlCM0pHUDdvRS81cnR6OXVUM2tIanVRaFpaMk1VbWRmdEU0UFBRSStjMW5SdUVPNDBXNnBxU3MwOVNKZkZFSWpFUitOVFM0cjhDd2FMcy9tOSsxb1Ivb2J2c3FwVVBWWGpHZG01Snhob1Fwb0lFYXByazNsSTdvUnB1RHd4K2k3V0s0Ym5ZK1FHSmpKd2IreTlzOWY4WW9pYytNbWpzOHI1cTFqNmc0YUlyM1VmK29FQ2dPSnd5bVMzYnFXa3phUHBMTjE1ZlNmNjZvYW5uNlF3Z05sOWNlVGd6TkhMVGFjZ0VOcEhHcWNYWllseXAvaDdhckxNQitoakZ5QVBJRzVhaXZHM2ZWejNnVTg1bFJLVXpsYUt5L0J4M2ViT29rYndKcGZaMWNoRDJPcGdxVXozYlRneTJwcG10R3MvbXQxOG8vOGsrbHdFVlB0SGxTd0xlODN2eEdFTitnRmRDQXhLcnVzYzlUQ3krelpzYW1nRWM2VnNIQW1XZHRXMEVsTXIzalJSejJFZWlvWGpOeUR5aUxVL3R5R1hOQ09GUmJaVGgwVTFiZmtBQkxkWDA2MXRFV2w5N0l4NEZzdnRtU2V2TUhTeVYzZGVrbjlkb1JycWZ2WFdhSkdBM01jbVBITW9nRisvMVl5WjJkRjBXdEhNQWVGSGpkUDJUeDZ2TzRoVzNrTTJQZkF5UWQ3V01LSmdSOVV5NWJlajk1cWV3Z1RuUWNKNVROTjFzb2lzdmpRemtsc3k5ZGFaVmFYWnBuakJLUkdoZ2xSdzU1TkhKWDRveGN1dXZUKzhrOUpzSHNNNlBaQTRRU2pQT2dwRFlsNWxQUENHYnprMnJXaGJKcndLT0laM3FnMnp2S2Y4bXk2Vnp2VVpReTlQQ1pVVHhjWDhOQlRjOEk5Ym1GLzF2YVBwSE5YOUpJYmcxa05Qb0IyczRFY0RETFdtS0liWlgxbWxHUjNsWlF2aGZUM2lRNk96ZFRVMVVSMmo2WnpVK3RuY3ZsMWtCR296QWxYQ0x1VnNydUsvY1lqNXJQakQzcDVmclkyOXN4L0RHOFpSbmZvc29vTnVTUHZseEtTbjNETXRrMThQRzlZYk43UDZNU1dabHA2NVpBOFpuUkpMMUZ3WUc0emNyVWVlWnAwc000NFQyVnpVOEdLcnNHUHI2WExOMVdDNnBFM3BINW1zK01rbFBzVEVMTzN0NjBmMlhpN3lxRWNMMVQyZnhPaU1pRDNCcDQrVjZrVEp1L1hDME5EYWViTjY5RVVFQ3ZHUTN1UW9YWktkWGdWbWE2bTZ4STlieHNmbEQ2MFI5emErRGplNk9ONy9TSGcrY2UyU3BlTTdKLzkrTVorNmJNejg2Wk1sTTlxWjZWelU5eG50d2ErUGhlaWx3Ykx0UG1IdDM3Z0J1V09GNDBueGxsUk92dnZqSXJrTml1SDJLS2I4VXVZWkpxSVRYWnAwWFpOZkR4UFZ1cDNYL2pvR2E5ZnptTFJ1OW5IemF6Vkxpb0VwOFpiZEpiY0tmbkRLUm45OUswcG5QbndvZFM1TmJBeS9lR3plNzV6RXE1UitPaG9lK2o0elVqZTZPWkhPVFhNMWEwUVVxdStZdWk3YTN5SzJUekMxa1FuMU1ETDkvN3Z2VXlTcUFTQjlrSFdTS3RQVW5JS0c1YVZWNHowckpFNTk0cExVbXB5MXhpOTdTZFpUYm1rNW15K1ZScGJnMlk3eDE2S3hueEEyT3VsdVpOdzFMUFRGTzlZYzBwWjc1aFJwTzJyNUhOVDhGaG9neFQybHdqMjBSVFgvbFo1UjZkRUpkQkVxSU9XNkx0M3pDalRhcFpBb1ZJcm14K0JpczVWVWovekRXME9YVnY0YXZ3V2IwNkpLZEF4RmszbE9QNWloa043a0xJc3JmbnplWm5NaGM5T0tLREhjL2cvSHVXWkdycnU5V3NsbnVreWNEWGw0MSsyNHpzMy8zNHhsUFdyTm44VEo0amdVQXR6SmZiTGdjTzdSeCs4dWNlMWVQRTJlZTlrZWI5dGhtejU4SWo5Wjk1dWJpQTZwVGNJUS9NMnVXV1M2YTc1Q2E0TXZNMVQzemorTnRtdEdsNy9teCtKa3c1M3FtZGsxamdydy9JbWJUeVZDUDJXT0VWMzdMRTdPdEI0dHRtWER1Yjd6Rm95aWtPQ2hMYU9VUWQyTmxWN3RHOE9aR0MxckRNV2lQR3NLWGdtVytiTVhjdVBLaHMrbzhVOHZoTmNtKzNjNmJYdU1tU0srVWV6OHordGpDMS94RXpMdll0VHNTVThzZDl0SHh4MWR1cFlLWGNvMkpIWmpMaWF5ci9oQmt6b0hzcHE2YitQQS9zNjRYYUFzL1lIVFFEYkxROWhBcnNGQzIya0d6L0FUTm1zZHJ4SzVHTVJlWlgvL2ErZnVUcHp2Rjk0M0FhcXBsa3pqc0o3eHN2cXRXZmJ5ZmJEMmN3S0pTT2dHTFhnNjJ0a2l0OHk4YUkydFVQdm80dUdTVVUvQW9DV1hPUHA4dTlZK3ZhMzcrZWJQOEtyR2gwaXdoa3lqMit6Ni9iWGZpL2R2THUvL0czMzltaVhTR1RCd0gxK28zNkhQOTV2UzZYNi9WMmU5NTVhODd4ejRIWDBYbnd4S2tOSTZCeWorT3VtdUdYZnVYZmhuR0FhTCtBZ0o5N1pQRHh2b290Sk50L3daVFFjUW9CbFh2c1BYT0ZJLzF3d0pRbytCMElySXVBdnJPL2dwTjNWZVpNNDYrTEJtby9OQUx5aUVQbmx1c2NIUHFoOVVON3g4R1VrMDBmMXZIeHZ0YjhhNGdQWmdXbzh6Y0lxT1JqNzVpckhCMTVNZDNmbUFtdEFBRWdBQVNBQUJBQUFrQUFDQUFCSUFBRWdBQVFBQUpBQUFnQUFTQUFCSUFBRUFBQ1FBQUlBQUVnQUFTQUFCQUFBa0FBQ0FBQklBQUVnQUFRQUFKQUFBZ0FBU0FBQklBQUVBQUNRQUFJQUFFZ0FBU0FBQkFBQWtBQUNBQUJJQUFFZ0FBUUdDQnd1dEtPbytXbnFqYXdpVzRHV1I0TmR1TVkyQmduV2dUVW04RjRXNHp2ZTNzR1dXaG43UTlzQ3dSR0VIaVhWYnVSOU1nRnkwN1RHejduYjJxWFFSWjZ5Y0hFNjBHdVZZM292OHlvK3k0dDIzMnRFaEpmNUgxeGUxRXZrNFZlbVQyeDBidThWSHQrQjl5M1lTRzlCd0h4c0JVQzNvVmZMNXJpN2FteXNDSVRuaXdEMlVUNDkwQ0VVNGRCUUY0ak0rRWxjY3ErVDYvcnZXVkljYkY5a1N6MHF2RnlRbER1ZncwMjJwdEE2Y2cveTViVU9SVnNOM1N2NUgrY3R5K1I1VHpEa2FsRE5IZ1haVTVqNzYwdWZyVkdWdHIrcU92cWNUc1g3SDZSVEdhSkxGUjJtZ085TG5qTng5NGNOS3U4N0pQVGJwTFFaSUszTDVDRk5wTEhQdThKVnZxdElvdW9jaENxZUc5Zklndk5FekQ5RE5vRFB4YUZVT1ZWaHZkNGIxOGdDK1VXczlJeHVNWWhFZUE4NFVTV09sSHZlRzlQbDRXemo5Ky9IWndJRklyOUdRSk1sZGQ1cjNxOHQ2ZkxRdmtmdkhqdnozeG10dzJKUzY2VGxJdjI5blJadU9RcWJHeTNkb1hnUGdUa1h2bzZqaEx0N2VteVVQWXhMckh2Z3dMbkRvK0FRNVZmajZyNVpNcEhSbnQ3c2l6WHllemorL2FwNjg5OW5XNTllQ2M1aklJV1ZUNVRqS3pLT2xOMkk5cmJrMldoN0dPWWpOR29VWmQ4NndwSnlzTjRib0lpNHBIYVUyNU56WHlBRnBwbm9RV3gzcDRzQ3lVdXc5bkhzcWw1SVJBbk9MTXVDRW9BSEVXK2lJQkpsY3Ztd1NNOSswVFllV2JLRyt2dHFiTHdZeURCN09PbktZWEM4SVc0M3pyVGVrZThqRmR1S1FlZ0p5OGtvc3VyM0hVQy90YXVaS1Nyd3A5YWp3OEdTTEhlUGlGTGtTck1ReStObExYTldBRnBtT2pIRHRtYkpWRjlxdHBCWGxZdTZwV3o5RGpHekk4dVllQVg2KzBUc2hTSndyeWFxcDJjeXJPQW9ES0dpWDdyVU96UE03ZHpyUmt0TDRydGlNR1ZucytlOVNrOVRoVHA3Vk95RkNQQy9OTTAvOW95V3NLODYwNGJHYllRMjMvTHhRMXRLWFVuVHplOG1sb3ozM2ZaVkI3WE5Rck5QWXowOWtSWnFKam1YVjdCbnYxTlZ1bkkzb3R3OGhjUWFLbnl0YWxXQ0htUjNwNG1DNFZ1UFNyNURWYjN6eW94RmNveS8vYTNoTE1iUjBDbzhwdW1jV3ZjZG9uMDlqUlpKaC9QdTNiejU3VWV3TjI0alNGZWk0QlFaWXA0bVc2ZU9yakdlWHVhTEZ4cTdyQWt0RDBQU1hNMHhkYzlJQ0JVbVhqdjg2cFplMDZwNDd3OVRSWmFiREM3cTRLMjU3VHUvdW9TKy9ORWxaTHU5K3dPSCtmdFNiTHc0M216U1JobysvNDhOS2ZFYlAreU9LbWRYN0t2Y28vejlpUlpxTkRzbFM5QzI3TXNpY2hwQXRUMVZ3ajA5cWVKcWpoKzFwYWp2RDFKRmxwckVNdytXdW9JYmM4K2dGbE40TXVHRVREdEwwU2lTMTlrRVRySzIxTms0UjR5ZjlZcEhUcUxZcWhrandoWTB6WU83b09IM1M2bGZaZHk5SnQxKzdMRklzcmJwMlVwQnNMODF6VC8rU1R5Q1ZNVW5PSDByRy9ZbytFZ2N3SUNpaXEzQlhuMWQzdnI1ZHpkVE9VcjVuMDhmaFRsN2RPeXBLNlRhZldURENkb2U0S2JIS05JVDVWWkgvYjIxbVVmSFQrWXYrelFNMW1NOGZZWnNrU3NnZlFJVTBpR0U3VDlHSzZib0lWSmxkVkEzKzQ5VURjSnRRMkxCTHo5Y25jU25nbXlVSkdZeGVxZzdVTUwvZElaMmF1b1U1Z0ppeHJvWDBQKzNsMFZjekR1N2VKNTF2d3lRUmJpNFRHemF0RDJHTnNkNzFxRHU1Qnk3TzNLZThwdWlld3luV1dmT3g5VGxtNWdCK1o0V2FoL3hLendBbTFmWnN6ZGwrNmpPYXZDMDBTaHRlZUlISFlRQTNueWJwRG1vU0x5Zys1YnFvcG9XZGg3WTFnNGFIdlFWb2YvMGRsaWxMbUV4SGI5RUZNNkFPLzMrM1IrQ1RtaHJPYmxmS0lUWm0xQzBxMThaN3dzUklaOEhjbHN4am9HYmJmZytMa3ZObFV1ZUtFNFU0TnkvaktyRWNqRWRUbFlteCtMMGFqRXBrRkVvbVZoTW1UMW9CRlp1dE9nN1IwVVAzbkE5M1BNOVlQMFpHcFRQZXJseTJYWTIydDZZMEZWZmZoQlB6cWtFNWEzbjhxNmZsYkdUZjlvV1VoV3E4WXBDNEsyVHlGMDhOOXBrd0dIQzF6SkNmMzNJZGVBb2pKaWU2d3N4TUtOdmpKRE90RDJHU0Roa3ZVUXFEMjNYK2UyUnFORlRQYXhLSmkyeDJUbjV3cUM2NERBSEFST0ZvMmFVNksvaG1oK1pGY2haMTlPMFhvQmNBUUVvaEM0ZHNzVG9vcnh4VXpDNXo2ZXB5cVhMSkIxT3l1NlVSUUFBdWtJbE9uTEUranh2RG52VjdoVTNjVEUyVDA0WFdxVUJBSUpDTHpTaVF6bGZPWThuaWZ4WEswUGs1dTNDTzBKWmtLUkxBaDg0dExsWnB1VWZmUXRjalF2NFdOZWpOQ21LVG0vUDJjMGNLdkFkeUNRQTRGN1hMcmNiSEx1NDNuczdJcmU4NzJyeUZtdDJTQ09nY0FpQkc3cDNqZjc4VHlPN1hJSGluUHRjUFpGOWtMaEJRalF0cnZKcGVtMjZ6elhwWWhlVStibTdkNm5UVzRaQllGQUNnSzNCVHZ4YVhveTNTNG5Za3I1RTVldW5LNFpWd0NCdjBHZ2ZhbkNuTWJvc2UybS9qemg2M1BBd2pXYlJBRE8reTJ6L0E4UjdVdDBDREZqcWdBQUFBQkpSVTVFcmtKZ2dnPT0iCn0K"/>
    </extobj>
    <extobj name="334E55B0-647D-440b-865C-3EC943EB4CBC-100">
      <extobjdata type="334E55B0-647D-440b-865C-3EC943EB4CBC" data="ewogICAiSW1nU2V0dGluZ0pzb24iIDogIntcImRwaVwiOlwiNjAwXCIsXCJmb3JtYXRcIjpcIlBOR1wiLFwidHJhbnNwYXJlbnRcIjp0cnVlLFwiYXV0b1wiOnRydWV9IiwKICAgIkxhdGV4IiA6ICJYRnNnWEc1MVgyb2dQU0JjYzNWdFgzdHJQVEVzYTF4dVpTQnFmVjU3U24xalgzdHFhMzFEYjNZb1hHRnNjR2hoWDJwZVZIaGZhaXhjWVd4d2FHRmZhMTVVZUY5cktWeGhiSEJvWVY5clhsUjRYMnNnWEYwPSIsCiAgICJMYXRleEltZ0Jhc2U2NCIgOiAiaVZCT1J3MEtHZ29BQUFBTlNVaEVVZ0FBQldVQUFBRUFDQU1BQUFEc3UrVGlBQUFBT1ZCTVZFWC8vLzhBQUFBQUFBQUFBQUFBQUFBQUFBQUFBQUFBQUFBQUFBQUFBQUFBQUFBQUFBQUFBQUFBQUFBQUFBQUFBQUFBQUFBQUFBQUFBQUFDWEh0TUFBQUFFblJTVGxNQUlqSlVabmFacTd2ZDc0bEVFTTM3N2ZWckxTejRBQUFBQ1hCSVdYTUFBQTdFQUFBT3hBR1ZLdzRiQUFBZ0FFbEVRVlI0QWUyZDJhS0RLQXlHdXk5Mm1SbmYvMkVuQ2FDQXFLQm8wZlAzNHB5cUNNa0hoQkRRSGc3NFRDTndxdXFxZWo2Ly9IaytxNnIrVHNzSGQ0RUFDSUFBQ0lRSW5HdnZBeXNid29SeklBQUNJRENad09kelBKMGZZbXZ2cCtObmNqNjRFUVJBQUFSQW9KZkFoYTFzMVhzWkYwQUFCRUFBQkdZUmVMR1Z2Yy9LQWplREFBaUFBQWowRXZpeWxiMzBYc1lGRUFBQkVBQ0JXUVRZeU5iSFdWbmdaaEFBQVJBQWdUNENiemF5Q012MjRjRjVFQUFCRUpoSkFHSFptUUJ4T3dpQUFBZ01Fa0JZZGhBUExvSUFDSURBVEFJY01FQllkaVpFM0E0Q0lBQUNmUVFRbHUwamcvTWdBQUlna0lNQXdySTVLQ0lQRUFBQkVPZ2pnTEJzSHhtY0J3RVFBSUVjQkJDV3pVRVJlWUFBQ0lCQUR3R0VaWHZBNERRSWdBQUlaQ0dBc0d3V2pNZ0VCRUFBQkhvSUlDemJBd2FuUVFBRVFDQUxBWVJsczJCRUppQUFBaUFRSm9Dd2JKZ0x6b0lBQ0lCQUhnSUl5K2JoaUZ4QUFBUkFJRXdBWWRrd0Y1d0ZBUkFBZ1R3RUVKYk53eEc1Z0FBSWdFQ1FBTUt5UVN3NENRSWdBQUtaQ0NBc213a2tzZ0VCRUFDQklBR0VaWU5ZY0JJRVFBQUU4aEQ0SUN5YkJ5UnlBUUVRQUlFZ0FZUmxnMWh3RWdSQUFBUXlFVUJZTmhOSVpBTUNJQUFDUVFJSXl3YXg0Q1FJZ0FBSVRDUnd2RmZQUzNzdndySXRDM3dEQVJBQWdma0VQaFd2ZHAyYWpNNThXRFdIK0FJQ0lBQUNJRENMd0oydGF0MDZzeEl3ZU0zS0VqZURBQWlBQUFnMEJNU1ZyZC9tK0NoRzkyZ084UjhFUUFBRVFHQWVBYkdxM3lZUGNXM2h5alk4OEFVRVFBQUVaaEpnSy92NG1Fd3VmUGcwUi9nUEFpQUFBaUF3bDhDanZyZnhnUk1iMmFxeHVYUHp4djBnQUFJZ0FBSmtXSnNOQm04TzBuNWhaTkVxUUFBRVFDQWpnV3RkMzhTd2ZtN3N5U0ltbTVFdHNnSUJFQUFCSW5BbUQvWjV2OHNXcmxzYlBRQWJFQUFCRUFDQlRBVE90MGRWVjgvYk9WTit5QVl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QUFFUUFBRVFBQUVRR0JsQXNlcVh2NXpXbGtwRkFjQ0lBQUN4UkI0TDI5ajYvcGVqTG9RQkFSQUFBUldKbkJldzhyV241VzFRbkVnQUFJZ1VBcUIweXBXOWxxS3VwQURCRUFBQk5ZbThITE1iUExjL3ZNNUhvL3Y4K1g2dWoyZVRsYjJRYlcyVmlndko0SHJMZUx6T3Vjc2N0MjhkcS9nWWY4YXJ0dGlVa3Y3MnVhd3ZxVGU3cVQvbk02dlIyZzliY005MEZId1R4NWNuUmJTZS9EY0xKemRLM2pZdjRhRk43NlBheFdQODhYOW5HKytXL3Vkbnl0eStCVUJWWm5WNDNHL3ZWNVhtclVvUTN0L3FjOU5qNnVQWDhrM3U5emRLM2pZdjRhekc4SENHYmdMWUprOGtzL1ZOYlRZekxWd0xTNlh2WVR1Yi9ib0sxYjJacFY0NGduUnl6cXhxYSs3Vi9Dd2Z3M0xiM0RhTjlGVFFidjN6Skw5OUxLODVPU0E3NnlpY1hOR0F0UThLbWVRVkN1bWI2Y0lHbFBuQlp1YzNOWTkyTDJDaC8xcnVHNkxtVlNhNjNabWpLRmVXenVMelZ5VHFxYUFtNmdPYlVmMm9JTjhybVFVK0hQTnJudTU2S1BkSzNqWXY0WkZOekFsM0ZHN3NmcWYyNmZteWQ5c1lkanNmSEtlL3R1L201NWI4YnpVQjdjVEx3cExZYWVjeldaTmJMdFg4TEIvRGRkc0w1UEx1amhtTnV0UzFVZkhJN0NaYTNMdC9QYkdlKzIzQjJrczNoWm82c2kvRlhONjZidFg4TEIvRGFmWC9wcDMzaDB6bTlmdmZLdXdRY1pBeEpway9ueFpkZTNWbkFyTE9wSGF3K0ZjWjFvMlhaLzM3aFU4N0YvRDlWdk5wQkxkMEd6ZUVOdEh0dVQ2SHRFa01YSFQyZ1M2NWxQdHZmVGt1UGdoQk85NnVZZTdWekF3QXU2c0NzdHRYSjVreWtFeEhtMlZlYTFLWEdYUCsvRUV3R0daQkI2MUZ4czRoTUt5aDFlZGJXL0t5aHgycnlCVjJNNnJjT1VXTTZNNDkra1FiMjFqUnI3cVZsNEV3MmF1MlJqWHorQlRkMTcxRXdyTDBsNGhiNGxzZlZHbmxiaDdCUS83MTNCYXpmL2tMbkZSakRQYkdmM21pc1RlYkdZSGVhNUl1RCtDd0xrek9BYkRzdVF2NVkweVJZaVdKOG51RmFTQWdlL2Y3S3dLOHpTRWRYTHhuclROUGI4bkk1NTNVVzBkS3BzdjVmeWNaZjdlWDc4aEJHTjZoK3RXdys1bEtYaXM4azhKeXRKdzh4MXFwZ0swR2NmNjVBN04wcVBVMk13MXM0WW0zSDZycTh6N1dJTmgyUW1TRlh2TFR4VjhyckdLK0ZNTmk2MzNsUVJybmlBUVkrdFBNK1lLUVk4KzVCK241d3ExOS9zcFVPUDdvbk5WbHNiaEw2Zk16YlNrKzMrcTRPZFpmeGVQclAxVXc1S3EraWV5NUh3SllsZUIxM2EzVkhhVjJjWVpjbHBteFFzQ1dvWmplb0dFV3ozMVl3WHBoL2llQzV2WkgydTQxWWFSUys0Rm43UmxFYXZzZmxVdXhUUG5jNlMzN0Q3cFdZenErN2g2cnVScnpmZ2xqWnJacHcvaHNHeG1nTC9NN3RjS2tnMWMyTXorV3NOZjFtNEpaUy95RXNSR3NXdG5zYk81dEtNdjU1dDYxazJtWmZUbmFSdTYyNXIrUElVTDhpODQ3ajZtOTNNRnFSTXVPeFQvWE1NZDlmWkpxdWlYRG1nTGtYdWorVHYzOUhXU2prdmVkR3dBVnZUTzY3djZrWjZxVVpzaTM3bVo5bXREaGVYZTlreUY3VDZtOTNzRnFlSnlMNG80cmVUM0dqcmkvTUVEOTBsYjd3bjJQOGdqU2VXVGVBa1VLYmk5VFdqdGMrWnoyclR5UzNsV1E4cGJSb3dVU1ZvTUp0NTlUSzhFQmFrVExyaThXSUtHZzIxcy94Y1hEczN1R2FDeHNZL0dkVlhhdnFuVGlKbVZlRXgrd3hkbXl0dWY3VmhGT0ZYeTJkM0g5RXBRa0R1aEY4OVBycWorRzByUXNGKzZ2M0Zsd1pjZzdodWczZ2QzRDJ4UHBRQXBUUUZsUC9KcWI2NmlsYThsb251N2ora1ZvU0Fad3VVYVNoRWE3dHNXakd2SHo4SzJuL3pMSitNU2JERUZPNnowNlR3cHBYUWhwbGMxVVZzckxNdURaY0RlejBZcldpNDRuWjB0NE53TXlsQ1FKaUtMOWJ3eU5KeGJUeHUvMzN2UzFwditibHk1cGNUWGpteXYrU0VickhZZXJCU1dwVGVFbUdCd1ZwVjNIOU1yUkVFZUpCZUtHUlNpWWRabXVjSE1WRFhJaUVkL3NqOXB1MEVpWXlKL1pCSldQL3Y3UmNOMHBiQXNUMGlXS0dyM01iMVNGS1JoZVltQUQ3WGtValFjNjFSN3Y2N3F3WmpaQlhZRDdRemdVVWNMaHN5YTN1RzFYTFROWWNwR2ZaSFl4TzVqZXFVb3lDdWx5OHg3U3RIUWFiQi84Y0I5MHJaM0d2d1gwUVIwUHFsWXdQQVdSNzEzWXhIVDE1V0plOUtRemUvZUVYbEdWTjF6Z3loR1FZNHhSVlpLV3JKaU5Fd1RlMytwdmRCcy8wUjRmNnFuYTZTREFXTXV2eHE1bG5GUGZLRVhjMldWcmp0dUQrVW95QlBLSllhemNqVDBXKzJmTzNaZmdyalNOSGVibExXVE9ocEVVMkdZUlJ6TURqaDJaUmN4aGJ1UDZaV2pJSzlmTHVITWxxTmhwOW4rdVJQTmc2SlUxd3MvNzdkdHR2UUtKZjZNcnhIS3dMVkV0K255NHc2NnpNZ29NYjNSQWFVcjBXYk9GS1FnTDJBdU1QVXBTTVBOdElyRkJIVkRzd3M4UkxTWTVLdG1USzhEbFUvRWZqZE9OeHk3elNVNXV5dkw3TGFVSVdXWnJITXBQeStmZ2hUa1lYbUJBYTBnRGVkVjFSN3V4cE8yVWJVb25rR2NUZVBtdmM1b3haWi9pU2NTRHFwUlJJd29VZXdLVEZTVWdsU0wrYXV4S0EwTGJBRXJpK1ErYWJ2TUJIUmxsZklYcDRKY2NTN0hZcmJQVjR2WE54WndncWdZMVNiODhuWjBYSlNDUElKbm56Y1VwZUdPV3M1VVZkd25iVmZhZ2pSVjJOL2NwOVpySTFlYUtBYXpUbGlXWStyWmU2Y0FsaWF4akFIL1RRWDZwUmFsSUJ2RTdONU5VUnI2K1AvaXNRNDVVbDN6WjRGQS9PYWhha0p4MFZaeVRlSVN6c1hDdGJYTXJINzNNYjJpRkpUSmZlNnRJa1ZwT0xlbDcrRis0Nmx4cjQxWlJkK0R6a2s2NkhoQlpQQ01yT3dxWVZuWnpKQ2tSMnhpOVVzYU94NXVDMU9RQi9ITVcyWUwwekMyNWUwNW5iRWlZbVVYQ3ZWdG1KOWFTSWgrbEpVaUJvc3NTZmtFK2NVMXVXZjFuOC94ZE5hNyt4NlgwL0d6enI1Zlg3WGxqb3RVa0dmM1l3KzdSQ1A1dFliVWdDNVgvdldRS2p3dGZsWFZNbUd1YUVLL1NxaFgwSldWWFNqV3Q2QnVuK3VkNnJSNlBxNkxtRGNKY1JHYnlNeWZ3MkZaSSt6OUVySmc1d2NwY3UvRUFhN1BidFBrUFhoeDdYVzR5S1ppdkNjQmRXdUlmSUwzU0w4eldUOGZsaGQvZkpHUDlyeXY0Ukp2WEVGWnFXcXFJZmhsTXhyYTRVZXJNVFJLeVV2dE91Mjd1YnpuTDE3LzJoYUVpeG9qK0xka3lTV0lOSVVKdFdsYzJWaHZveHA2ZjR2OGJnMFpIeEcyOHlMd0UxdE9icWRlWUZjMDlNN0pEM1BGbUxEaElpMFEvT0JGOVh3K3YrcEQzeW82RTdVdW8zNCtRcFF5VTEvdVRueC85c213SmJINnVua0ZKV1EzRkpqZGpvYW1zM0M5aDl3U2ZwQm1wWWhhcDUzOC9JVDdwTzM0QTA0L0Y3Z1I0TUlkK2FuOHd0T0xEcklQRWNhVmpjMzRmQTA1cVNMd21ZV3R4T1ArU0pqR21DU2xEdFhDalVZSmRtMmNyUjQ2b3VNT0lGSmxRMTFUNWRrcE11UmdORFFuZmlHSm54Y1M3OFBCQmpVYVBlcEtLdVZOSTRTanpNUWllbS9iZzRKRWJTQ1d2eWtOejlmWFRmZVkwRTRiMVpUZGx0eGJ0YnU3b045T3pkVk5uMWkzN2VjWXhQbXJMTU5CM1h6YzhpU0pyVWJmU0o5dU1PY2p1NlJWNDM3S2V4UnRCNVZjR25XUnE4RFdnajFjK3JnbVdXcHNzRHk2NkJmSk9kbEZqdDBmZDUyZ215cmdYc1FGM0UzSStNSkYyc3JFWlJtYmFoOEtCcVl2RFlBdGFxZzgybEJEazZZY01yK052cnYrb25zeWRRbit1QjI2V01WbFpIUXI4MmE2ZHk2aHRTTVpHUUlkS0ZXaWIxL0x6NVU0amVYblZjWldjYWV6QnpwZE4xWlNLb1pOOXRoc1hvcDhEQlI1T0h4ZGZBUHk5MTU2MVZYcm5MQzNmajY4VEMyb2xiUzQ4SEZ2QWYwWGRxSWdPMzg5cG1lVEdxcGRTd0Vqb3N5djI1RDdhM2QvVjV5QXlwTGVSMFowMG9YdEtqdmV1Wk8zWFQ1SFdTYWNQemRYOFQxZGt5WTlxUEZ0YjQyWFNUbzRuVTdTdVliM2NHQk5iVk1jMERWUXBPendhWW84SEU3R0hBWnVqengxc1kzc2dldmtTYjFNNFZJYmlockZJbk9NVHJZWEJhVWhCN1hlcG9hcXdRWm1NTXBsQ1Z3SUtoOCsrVG05MHo5emUyOVlsUFN6dWtOd0Q2ZlBtSmVVbm4vK08yUk55SGFUOUh1ekxDTXl2MUExTE04SEloM0p0NG9TcHRVeVVrSGE2VlFEbnVXQml1bnliU3JYa2ozQ2RGV1ZJbDI3ZmpqSW9OSG0vWnJ0bzVPMGRzUmErbEd6QUNoVkZMc1ZvcXZCeUpuZEtDalFRb1pnb3hxcXdHeWc5cVQxemJNdDNrbzlkNE9ZVDhDeERzaTMvQ21wMFVaZ3YzY3VYMzVxQ1RLUGR1eVdubGxudGJMaVRCQVYyNXFuU2tycHBkMTFkcmZLV1YzL2o2WUl0UlRwRkNMV3lxa1NNY1dEVFNkY3BIVG85cjZuWXlLZE1pTVB2bzNjY29QMnU3WEo0R0dFUHJZWmpzdzJJdGwrRkJRUEp3QnBxeHBLdFR0ZFUxV244aC9hMWhkUnlaMGs3a0s5YWw4UmZ3UFNkTEplNVlTWkd5dVp6WHJHS2tWUEtFUUdCV2MzaEtwRE0xa2R6L0o0b2ZYUXgvYzU4R09KRkxmVU5Sam9BK01sTkNuVVRLbmpyU2pIVDFLMXJxenlYTjB3blN6Qk9ZWmVHdHRRSGFuaG9WT2tRR295UHptUmlVYmNoQzhVTDNCU0swMU5tMWErckRNOE9Lbm5IQlNyWUZTN2NqU1hDVk8zTXJlcVlhOHhWUXExTXlrSFF1eUJSQVVqN0txVDVEbXYvOGJLRnBIT1dDa3RYcWVEUm1TeFhoTGxNemx1cXg3bFlpY2tyYm9EY1NLenc2Q2VwWm1Tck51TlZKUkdpbStqc2hKeDlVT3UzRDZkKzBYL2dhYlRWNlRLM1hCN2pRUWR4clZ1bHV4MFVqVWpNb0xKUG9yaHVNWjRFZUVVeFNvWTFhNWNuZVFXWnhEbDY1dlYwR3JXanA2cU00WEgzRXZndVJ2bjV0MGM2Tm1ldHJLeDF1b242cXR3cVRzRjF4YXh4MloycXZIRER3SEtaMEFEVmM3TVIxbFZ2TmoxK2FSTWxidk1vS3BtV3EwNmw3R0RXalpPNlNnbWJvRnp4dEZDZGZWQWtiSTNvYkd0YmFuTzNmRUhaOCtWVmRsYlk5TDdQRFJhZHlvbHV1UnlGWXhxVjU2ZTNBeDk2N05kRGRWSTY2bEloejIrT1NlVUtaQVptN3QzN3VxTXhJSEU4UENmWlh5UVBNQlVkTU16UlR4S1ZEMVZGYTVHTWN5dXJYYmxNd1BQTEJZcTZ1QzRvcW9VWldXNWU5RTNVM0M0alpKcUpvSDhsMVQ5QnF5M1NOWFV0Zmw5K3piU0tTTG1vSTBtNjlUY2NLTDNMWVFySmFaY0hja0pNQzFDd2RGMjVla1lnbFoyRlE1cEtKM1RCSTFhVFpVWDVBOG02cnI0TzZIYWJHL2Z6VGR2L2E3SFlCV2dyakorSFZmdDgrNjFPK0ZxbElydlROVXNCWlhKODJicjF2V1lyOG81N1FoTHQ2cXBGYmZIYXp1bWlhU2R0dWkvSFVFR3hONElWMytSeW12UUc2MGVzemRHKzFGdzVZREZybStFSzJVZTB5SVVIRzFYbm80QksxdDRGUTVvcUt4cHR3ME11TEx5dUhqbUxaZ2U0b0lPbFhQRmRjNGZaMjJwSUNuVlp0RzBaeWRFb1k0TmxxWThOSmpvclVqdWJEMFJoZks3dTYzTy9DWUJoMmJlelFzWVZPL3l2SFJlaFhNTjc3Q1Y3UzlTVzNiUm1VeGlyNTJPMVBIbURWRnEzQmdpYW1jY3JoUTdSZC8zd2hVY2JWZWVYZ3pDaTlCdFY4T2VOdEJuZkFVRmV6T2ROdTlCMnMraFdpS1cxazkvaHViU3Y5UlpTNWxpSXNMVktNUHJrQ2JHeXFZVTVlV25ndzRkQzAvSjFPanVkaThWdGZIeTRISEZuVStKWUgxU0RSU3AxMVNrUmQ5YUI3cFQzc1FUeXZlUHZUbGNLUkYzbDY3Z2FMdnlkR1NuM3Azc2JGakRuallnVE55MmJsRjRuL3NhczVWb04xK05XVkdHTnRZcFdWbDltV2ttamdIQmF1VFkxK0JRb29KalhrdzBUVnZsbEFTYmw0THRDaURndTJGZ2Yyb3VndlVKTWxDa3RYSk5ybXpJOVBkbEduVmVTbllWR3JvdldDbEROK2hycFNzNDJxNDhIYnRXZHNNYWh0dUFtaWIzcjlkNlJQWjk2SVpteTNUaWRWd2pOQWRQckJ3MmFkNmMxODFCTlhiUHozQ1RPRWZkRlhVVnFReVhva1lMWjUyZ1o3clZXYWNhc3JKRFJmSTZHMzJZM1QyL0s2dG1oWU5FSFZ3VEQ2WXJtTDZYMVJVeFVrRkduRUpCbXBsZDBvWTE3RUVrS3FZd3NYSHM3cnVLQzNJejZXNHVLVVJaTmRITzRJaU5oOCswTHh2MFJBTTByRVVzYzFWSE4wS0R1TzVLanVNcUFRTjM4c2c1WGIyd3JGcGpOMlY0L3dlS2xOME1WTFBVM01uY1puZGxlOFlJVDc3Wmg1TVYxTVFKUUtnK0l1U0tVM0M4WFhsRmRYelpEV3NZUmlSOTF2RW5QQVIvN0ZEYk1HcUo4VE8vZFJFcEI3TnJpcEtsRUZVSDQwRXFTdW8vSTlCYjBOZUxubExDQVdGVmUzUnZJZXloUFhRUE41VjZKVmZmMnRWQWtaYVY3V3pDOHJTYXNwZTFKeVRuNVR6N2NMS0NVL2F5T3RMR0tUamVycHhNMVdxdU01SnZXTU1nSXBsQmxidWE3bFhIR29mYWY2dWZnL1puRFVuQ1pXaUh4RjF6RHljZE9jdHhVYWR4ZDlLckpoTnJaVWt5bjVtYVA0VXowSm5iSHFVeXZGMUhxNVB4d0I2RG9TTHBsYk5peDEvMHJ2Qmh6Y1diU28zTGkzRllmSENlcDZEY1BWWEdPQVhIMjVYWDBOaVh0YXRqeXhxSytmRDRmb1JidDFsN0dQN1NvYlppMWt0RHk5SmV4elRjTmZkSklyTEJjZWJyblZ6MHpNMXJOSjFrK29UMW1LeEpNaFJEVm1GWkoyOVpEK3Q2NmVlT21SNndza05GTmxhV0tublloSXB3aVl5VmNWZzgrRFpQUVJGeW9veVJDbzYzSzlNODlIKyt3VzRIRzlZd2lFaWFkWm1MUEY1TnJIY29URVk2NFhyU2RFclNFKzM1STZPMDVlRzYxMlYxN1Y1SEtqcEJEYXhqdVhRR25mT1VQTlNWdUxzRkRQL2REeGlvVjhyWVhuQXIwRUNSbEVqN3N2NysyL1oyL1Uwa0NSZlFTV3RPcUpKRHVwb1VXZjdQVXpBNWFHckpIS2RnUkx1eTh1U3ZETnNPV201WVErVUR1VzFBSm0zREhjMERNblM0NWZmTHRucXB3R3lpRzlQZXZ2ZzM3Vi9PTDBjeThxZjRiclpxWkk3Y3lkWDhRb0NWeDRDdytwSnR5WlRoN2JiSFRzQkFiYlYxMjdJcGRhQklTcUkwcXB3SnFyblQvczg5b3l1SW5hTDdYWVZBaG9sMjcwbytNMDlCYWQ3Slphb2I0aFFVK1ZJb1NKM1lFYkFOYTZpc2g2TzlhTk5qVHo3WGIxVjliMDc2d2NweE4wR0pMeER6SjhPR3BFR3hVaStxY1hUaWxDcTFzQ25wVlZPM3cxaER1UXhVb3hjK2U5K2Y5ZGZYV3dlcFkxcEJ5SlhWTCtBT0NxdXl0bDBZL1hSb3A3Q0w0K2lJdGxKTFlTczR6TWVNRzZOVGdRbDdXU1g2RnRUVnE2R0JTdkZTaGc3bktjalk3ZGw1cUlTK2MzRUt4clFycHdTWlg5Z3RiOE1hU3F0MjJvQThZTkZqNWNnQVZ3KytwY2NJTzVqa1FNY0xZeXlybmNicFp0MWMxejZqM0NsN1lGMWJnckh5MUdnWmlXMm9HcmtXbXJBcy8xRGo4MUg1SFZCN0ZXR3YwWlgwMGJXRjV2R3VVSy9XQVFQSDJrbTAxV21pVWtUZ1hkdHlkN2hwS2o2aElqa3piV1h0UHUycU1mMUlaZDBRVlJsZEFrMXBxRklpaXArbklOZjZSTzBqRll4cFY0NmFZam5zeXR5d2hxeDgyNnRJVGVsQllYK0EzdUFtYjNkaWRXTjZtRURiK1B0bFJRZjFscjYrTHVxMGpWOGRLTU1YNkx3QmdZYXFVUXlWcWY0ci9ZSTMzVTllaFR2cXFqQ20wMndDeGZBcEdyTHR5YjlPMVMrczJpVG1xaUdPUUdmOGVQdW1uL0tXRGg4MkZ2MUZpa3pTRGJxV1hNczc1NSthQlJtaUtpZVNzNVBsVUtWMEVnZE96Rkp3ZmxoMlRNR29kdVdvSmVCc003TmREWldyYVNHU0FjUFd6ZEw4VzZ1Zi91Uk9GcmYwWWQyODRhOXF5MFhaRzl0VVovWmNwakR6d1dxVXBxeG41NC82enQrNFNYZ2pqRm9LSEc4RFpFNXNiOFRJbzU1SER3aXIvQ0p2NTVjczdIY1NQMElCVWphV25aUlNhbStSU2lhK3NlZE9JL1RFLzJxZTY4WTdyajVQZnZITnpMNDFTMEhwOWE2TTBlckdLUmpYcnV4QzVRNTdpTjZ1aG9MWGF0WHNTenh0MVN5OTcyYnlKMzJoSjVHVmZqZGZ4WmtLK1dRRmFhamN5N0NGNFpYNzF0Z05WeU0zQUdVOVAxL2x3WXI5OXR3ODdjejJqTVl0bHFmL2RKYTYxQ3VzYW82dTQ2eGVBT2Vkb3pjUGVDSkp6aHdpOUFZRUxVeHZrZW82M1RkNXlxeExhUDk5M2hhWVVOVHk2YzBOK01GZTdheFA3bHV6RlBTQ3BxMHE0VytURkl4cFYzWnhZcjN0RTl2VlVBeEkwMTZQZk9oTzExbzFxVjNyMFU3VXRScFNtMmFYMzlRc3RuUjl4ZVByekt0VmhWREVvN0d5STlYSTJVZ0xvTjlOVVNxTCtuN0dpa25Zb0xXTjRORmo4dFF2d0hRYm1uSmwvZlBCVGFxQkI4cW9YTFlXUFI3MkVCKzFhMmhxWUxMVlYzM2pvYUl5a1dVVmFIYngwZnNYUEw5eHBGSWszL2Z0Y1I5cWhITVVKSWtUUFBrSkNrcU5SN1FyaTJYWDhtOVdROGJiOEJXWHZPbU9sc0w4bFRZTG1KWWozczJmOFdWVk9LZ1BpMGZwZDRjeTlEZmpwU01IVlYxakQwZXFVUVpRMXZYVS9DNkxaR3lxM3VTci9JclFwTjJrb1AvZlpseTJUc3BYeWRNMVBYemVIZlBOVFhMVzQzOE91ckpxVWNHellEcWJBVDRIY3R2dGZtQUtudlpmK2VNR3VCVGI5RENWbzU0a3RObVBWSW9rVk5tR2c4NlNZSWFDVHRDMEZhdm4yd1FGMVlia2lIWmxGY2syMVoyYmJWVkRPeXo3WWYra2VXK3lwYTc2K21xZFhORzJrMkNuSjFUQWM2QjFGNkszc25zaFlTaXNiR1loSEdSdFhNVlFOY3BBU3dNb3VWdkdzSDRlZGVESExsWEw4WDB5dTNpYUdMWEYyaGZvZTFoWTZiN2RwK3ZFYjNZcmdKeHpJNTZUczVpTDRKV2VJdVZ1R2xIazA1Qng4a3c4ME9PUFdkNVNXVHZ4anU1anZDT1Z3aElvM2tPN2RjTk1SZm94QmUyZzZhaTZVeFRrVlZCWkJ4MXRWMDN4TXEreEZvem93bFkxVk1PU0RQNU11bksxYWpUbUwxVWJtT3lQZmpsMzdPSWdOT01yVXpFeFJvRXA1WnMyMjdmdTNVZzFjaVkwNVNaRE1EWlhVUzYrbGJOSGhmcFYvMFdLUTlMSEUxWU1TYUJjR2VkY0MvajF2SnltYk03V2Mzdk5OVm14ODRxVWE2VEpTenFDOFQvdjNSemk5N0tLUFdrZXdLZGRHaXlTN1pPUnJmQ2xHS2tVbGxLQVVVNUdScU9WOVgrNmd0N2tQTGhIdWlsb2lvSWlmbHk3TXVWSXgvTWE0VVkxYktab0Yyb01zbXZIS05uNWYya3NzSXd5cm0vUlNiMlhFeHZZdzJWUTA3VFRmU0pSWFNBYllrL05SNnFSODdqVHJFWXRlSnVzZy8vRkZhNi9yUUczVTVFRDNEck45Z1g5UFNDc0dOTmdkaVNUKzV6WHZkZlljRDkwRFhKVGVLQkl2a1piZ21sN29yUnBIVzhKUE81QUVHUDNpU3NzZW5tTExPcUY3YU5WQXpTejZQU2RrVXBoTVdVUmpUbDRob2V2NmM5MEJUbmZaaURvMlNOdFN0R1BsS1FwcU1LeWNlMUtGOFRHM0EreGIxUkR4bHZmamkrMnNhOXdmMm5vTmwra08vakRjWE4xVjErMnNJZXJBUzYrWURNV3F0TnY2cDJkVHEwdWhhcFI1bVQ5dHpSRnlSYzFFUXIrUHU2VkdsVFhJYlJ2RjJIdEpKS2JaWTJzeE9JMlc1UHVWMmYxcUVuTXVmaDkwMXdVaFQwK1I3S0JZcFhGVFZJV3JPcUVtMVAyc29xd3hxelNYamcxejIzNkZyV29ubEZBeEF4Vmlsd1ErYmkzV2h5TVl1Yi9WQVdkc0d6ZkhtbFRpSDRVVDlkVXBJSko3VXFWeElOVGg5UW1OVlRUWWZHQnZOYlhNQTE4Q2NYekFzbjJjRXExN1hDZ3J6ejlPbDMwUW5PVmI1L3pFNnBHTXh0OFhXSjAxckhDdTFmQ2h3ZnQzbUlOTnJmRG5KaDBiOEJLcXNGSVJCNVJJS3lnc3hXUlBIbE1pZW8zRkczMzRFMFpmOVVKc1FOaTladE5WYzE5U1h0Wk9hT25Ob1VrS1dYQ2R0ZllDd3JmaEVjU1hWaW9VdVNTcmhuTDUyekVhNzkwR2tDY2dqSXc2SEdnZjQrMEtXYUtnbW50U2twaXEyU1B3cXI0TFdxb3h0MzZHZTNHaXFwL0p5eXJabjkydnpSTnJjei8xSWVwUXl0ejlMNnliZnIyajU2aGFsUUswMzFrOG03R3JQWHJlaFR6UnhQaVMyUFlqaGMrOSt3dnRzbXRGZmJEeG1EUWZraFU4c3FHNEVodWNqQ3NvUFBsakhvTGI0dWtqRVJRYldQcFpqWUVGRWltTlR0L1NhOHh1eEpXYURSdEZQRytVS2RTMU05bTFaRWRiSDYrNDNNbVBYdG1GanFUVUtXb1N3cDExZGhycjFSMU9GVkJNd0VZMmlQZEZEaEJ3Y1IyUlVXSkE5ak1BSnF5RHh2VWtGclc4NWI2TzRuUzFnYm1MUzJSclg5VGcxQjNRQzFZTHlYeTg4bm10cTZHOWxjR3E1RTcrZU53Wkd0QW55WlUxNjh3Qi9Ia1V6M3V0OXZqcThxTlJDWkJnb3JMWlBjdjBLWGFjaStTcW1LOXFzSGNneFBOTmg4cHNqWjhuSUZFL0MwcXhyZmhNWHRaMndMbzI1a2hpRnJ5NkJ5ZDRWV1BXdXFrdGVyT0xlWWdXQ242NHBYMmJGdy92UkZwbldxQ2dzbDdXZE1WVEc1WE1nRUlyL1R0UlVOVDUrSC80clNQK3puaG03ZDBWaFNOTVRWRktmVytmYWxOUDcvMzYzQWRoYXF4N2VTeXJXOTRjcXUxZnQvRXNyS2xsRS8xR2k3WGdYVytzVjJ1SGhIMzBLWjhzbFBQUjYranFqTG1rRUZmWUZaU3RIeDhyL1R6NHZmTitUYWNWbHlNUW9MTXY4dlJSeCtjNzZUVzA3YmhGM3JsVHZXd3o0VHVVekVOVTF3d3haaVZwVDFmVFFQd1JRMHJxQUxIclBiSUhtbExua1FGSjdRckh1ZjlxakFDN0VORG8wMzR2OHpld3BkMmRWWUZyUWVqYUZ2V04xU050dVdWU2Q2SVNkUDZINjkzdG9CMU5XcmFWd0RHTmo5bmpDZGlMMnMrclVLVjR1VCtpUnI1bkZ0R0Q4U0pKNHNjdjVkMU5Fc3ZRWHE3RXJzOE9MdnhpaGc4TEZIRFFZSFZqNTd0MXZhMHVzdXVrZkFUUm0yaURYOWphK1JYbzFoV294TmRIdzRDbW9SbC9lY0pwVmxyeWlGWnhGN1dITVdvUEVLVjR1UitXbUJ1eGFZOWJTK3JJMUxFUVhxNzRzaFhSTUFxb3ArWnQwSUFBQStqU1VSQlZHeE9VcUtHdzZMTFl1d2ZDTXVxUUdDMjRYUVk2dnBYZzlXb3dtZGFHSTY0NnNqWUtmRHcxL29peDVVb1hsQmMwcWhVRVh0Wm8vS0pTUlNzRk9mRzg5Qk9MaWRsL0FHYjlzZzkwdkdaT2luVDJ4WGZNUmc1Y2ZJZk95aFJ3MkdaeGZ2T0IyQzRzTjlkVmVzLys5VXpWSTF0K0l5NXM1WFZ6dTQ5Nnh4ODRVcGx4eVV1MHBFb2lNeDdjd1lqT3VXSEtzVk5kTXRmRTJMYXlhb05iMzV3eFVnN1NtOVhMRk40N1N1dFpKVzZSQTFIOUJnTkhZM2N2NDNMYXV2SklwMjFEQUNoYXJURFp5b3lwQ2R0bFhrcXZ3elpoNlhJMjBPdHNweDVyM1UrMzlkUXBiaTVMMUFUWXRwcHZUUnVqN1FyVHR4UmVydGkxUG5Hc3hJMUhDRTNHam9hdVg4VGw5V0dxRDNIUlVMVktIdGttdnFoaHE2bnArK3NnYzZtZ0tXK2NCZGRZaExDczloOERsWkkrMUNsT09sT0N3aWdIQXF1N2FnOTBvNDhjUWZKN1lxZFgzL05JSzZvWUtvQ05ReksyWjRVNzN2UDVvZFZWUTgxNVl1K3QvaEsrUmFzUml0R1FISnl0MVBPL0dNUm83VVlpc3g5MU1qcHpudk4yWnovZzVYaUZIRHIzZDNrSkVzNlVFSFRoRDNTU2JsejR1UjJ4V1k1NHpoWm9JWWpETWREUnlNWmJPRHl6dmR3Y1EwRXE1SHRhanVBY3R1VXBuN2EyazZMekoxVXQxaDMzcnRFTXc1V2lsMFE3WHV4RDdOOGJ3ZVArRDNTaVFXbnRpc1dLZU0ya1FJMUhBTTRIam9heTZINDYzb1AxMjYzRjNBRmhLcFJQUGcyR3NhMlNueFo4Nk1KeFZkY0l5QU5FQmw3cWM0MmhLd3BNY3VYMFJKdUN5eFIyWU9IVEsyekwwWWt0eXR1ZVJsN1g0RWFqaldYMGREUldBYmxYMmNucnU2K1RIcW00SjlYNnliT3pDckQ3YUZxNU1adCtVbzgySEFZOHJGQTE4Nmd3VkFXM0svYjRXSW9aY0sxRUxLRTJ5T1NqcFZ3N0x4aUlTTFRzU1JpV1UwaWJnSFp4NmZVZHNXQms3N0h2b3lnS2YvTDAzQk0rdkhRMFZnT3hWOWZhQStYOVF6Ujd4RUVxNUZibzcyZGgzNzVxMzdTRDcxdk1ENU5xZ3crWmp1aEJvTElKdVRUZjh0b0NlSGZPdXZQTU9vSyt4VE5TdE1pZTZSVDJ4VUprWFdSc1R3Tnh5cG1OSFEwbGtIeDEyWGt5Ny9oa29KRDJiMnI2U3lEMVVndlpQTDhHSHI2dm5vVUpIYTh3dFN6TWc4T1FXVHhBa1drSEN2aDFsckRpTndpazdSQlM3N0JXcWZLdDBjNnNWMFJCdit0YUpHNmhKT1ZwMkZZVHVzc2g0NXlld2xXOXIvL0trM2RXZ1BLSmRHcnFDV2szVmNqKzRVWlY2bXBGWXdHVFdlM2xKRkt1ZVExUGxwY08yaFp4QjVwTm9wWkIvYmlOQnh2S0lRZ3Q1TXdYdWlLS2RRZUxzK2x5MUErOWZxU3dySjdyMFo2L1NCRk96S3VvS3p4K283aFNxR1dtWGZZVUszYURacXlDS3FkL215UE5BWHM4dmFVNGpRY05TY3lMbVFkYVVhTFhEV0JoTWJ5Um9XVS9EU0R6ZHJuNTFIWmV6VXlIWHF3SkdkMGJ6Um9PcTlHNk82UlNqbVAvdnJFSkFtc0dBSGR6MWIydDN1a0tXQ1hPZFJUbW9ZOTFVVHZmRGZPSGE4TTZkK2c2MG04NmRPTDdlR2l0dE9zTVB5SzBOK3BSa1dZZkJqVGJETWdId3VhVGl6aTU1WENkclgxSFhtaDZLZDdwR2xzek4xUkN0T3dwNkhJR0t0MlZzaDIvUjI3c2p6czVkL0RwWDc1S2ZzMnhKN3E2anY5aDZwUkl5QXphMitaNkFNVGQzNlpzT3pQS3lWNUwyc2NyYW1waUVmR2tWR2tLRXpEUGpKaWV0Und4ME5kWm4rK3I5UmZuSmVldEVEMFMveWdYeWhrbC9sM3FySFJtaHlqYlBzdXgvYXlOb1VtZmZsNXBiaEJ5OE9QOTBpVEY1ZmR2SlNsWVcvcllQOU8vUW84QzV6Ym4rOHRkdjBMVWgvNTkzQ3BuMWJPM25wUytmeVphclRBa0d1VWFjVm9vYkRzenlzbGRTK3JCVGYvVjlwZTBBWXZjbVZmbEliOVN2RjRLOHF6Uzdaakk2djJjT1diWXhxaVMzbklKdi9JLzMrbEdoMGN4NXYvMjFmTzVmaURoY0t5UDYrVXhMMnM4Y0NtcFB6NHZ6ay9KUlAvbnFJMDlJVnJqOG5GNDhkTlAvNmcwS2JZeGJlRjluQ2RPTXBTd3BMaEg2bkdoZHJpeUY3V3FhV2lVcWFTMjkxOXZMSGdJWDh5T1FZbEVscG9ENWVLUWl3eEUwcUcrQ2VxTVpsSzVBMDhVaTRSOUVHbFJGYkEvcE9kSDAvNmZkTFhqbTNzNFNNdVo5NTk3TFFGVWpteTFFTkwyQ3o3QjZweHFiNG9ld0VXMlZ5RFNsbXF6cEJ2Y1FSa3NUZnplN2hhRzd2bmNIWnhWWmxOb0ovdlpjMm1DVElDZ1FJSXFCV3FuTTdLNThwN2Y4em4xNXRsQzBDOE9SRit2cGQxYzhRZ01BZ01FRkRSMDJ4N0t3K2ZDOGZiMnMrdTM2OHp3SFhUbDJSNjh5ZjJpVys2bWlEOFJnaGszY04xUE4rYWFLeXhzMHVzbTJ5RTdYYkZsTXFUdFFnZWhIZThoWEc3VlFUSnQwTWcweDZ1eitsOXZZa0RaSXhyOHovVDF2anRJTjJEcEQvZnk3b0hpTkFCQklUQVVRS28xU245ODM2Zno1Zkw5ZnE2M2I5MkZMYXhydnJManQrdnMrTTJoTDJzTzY1Y3FMWXVBYldIeXplTVdZL3pQemE0THFJL1docjJzdjdSaW9mYTJRbUU1L2hacld3Sm0yV3pjL3NER1dJdjZ4K29aS2k0QWdHMWh5dXJVZlV6eS8wdXR4V29vQWdRQUFFUXlFVEFQQUhyVzhhY3h6bTM0V1pTRzltQUFBaUF3RG9FWk9kNVRvc2F5QXViWmRlcFM1UUNBaUJRSUFINUVlR0FZY3g2S3YrN0ZBc2tDWkZBQUFSQUlFUkFiZUxLYWxPN21lMzVKVHNocURnSE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pQUFBaUFBQWlBQUFwa0lIQy9YMSszeGZUNVBtVEtja1UwR1dlNDFmbFY4UmczZ1ZoQUFnZXdFanMzUGN2L2V5bWFRNVYzWDMreU1rQ0VJZ0FBSVRDZndlVHdyWldpbjV6Rnc1K2RidndjdXU1Y3l5UEtzNjR1YnFYOTBlVmJ3ZG4wb09BWUJFRmlXd0lmTjdDSXU0SnVzM2pWSitIbXlYT3Y2T1Z3Y3BhZ1REUDl3WnJnS0FpQUFBbEVFeExJdDRPQ2RIMnpTSmxqWnFiS3dJaU91c3pqdUkrNXVGRFFrQWdFUUFJRm9BaFRNSExWTzBabEp3cy94ZmJucFNFU2FsWjBseTYydUh5T0NzcXIxY1NRUkxvTUFDSUJBVmdJdnRqdzVjN3h6aGpSNWwvOXBWbmFPTENjcWM4eUFraUd1enpsMVJWNGdBQUlnTUVyZ1M1WW5hMWoyWGxYUCsvVjBZTE9YR0RHWUl3dmRPeDVyZUo4L28wQ1FBQVJBQUFTeUVtQmJPRzZlSmhRNXdjck9rT1ZjMTlVRUlYRUxDSUFBQ0N4TVlGWW9kRkMyZENzN1J4YUtBMk5aYTdBK2NCRUVRT0EzQkNRVXVzZzBPdDNLenBDRjltaGxEWHY4cGpKUUtnaUF3QTRKOEg2cmtWMm1FN1ZPdDdMVFplRmRYTDkvZkcwaUtOd0dBaUN3YXdJY0NyMHRvbUc2bFowdUMrMW51QytpQkRJRkFSQUFnWGtFeEJRdXM3a3AyY3BPbDRYdlhDVHFNUTh1N2dZQkVBQ0Jnenh6dW95QlNyYXkwMldoWFZ4cEczTlI4eUFBQWlDd0VnRXZGUHErUCt0dnBuMWR5Vloyc2l5WDBWMWNuK3UzcXI2M1pZYVRsYW9LeFlBQUNHeVNnQk1LUFpGUCtIeFVtVmJyazYzc1pGbG9GOWR3MElPODVPckJqenhnczljbVd5bUVCb0VORXhCTGFDelV0YTU0M2swdmVzMHkvVTYxc3BObG9RMWd3N3U0SG5YRnI1SGhqV0lqcjVQWmNGVkNkQkFBZ1NJSjJLSFFSMzNuR1RYYm9tR2pGYWxKcXBXZEtndS8vbnR3RjllM2ZraW9nQlBpK2JESTJrTXlFQUNCUEFUNGpTN0s4TkFidDhXRHBTZFYydzIwVi8xbUxUNDMrS21NUDJ5SmxXcGxSMlE1VEJYbWJsN1ZKZTk0SEh1aGpLVUF2b0lBQ0lEQWJBSnNSV1dqNmZHcEo5UHlKaTN6QmtGNkRYZmt4OXhoU1pScVpVZGtPVXdVNWwwLzlhS1gvT1lOUWdaV0ZlRXJDSURBMGdURTd2Q0swS2t5RVV0K09XQXpBYi9RN3k1R2ZSNEI0NVZvWmNka09mUUk4MDlkLyt2SzZBanpxUnB0eEUySEw3dDBvMEwrSUFBQ0ZnSGFBaVV2WlgzWGxZbHNmaDcxTTJBeXJadGl2eVphMllteTBHMkREd2kvMm9mQ1pBQ0psUjdwUUFBRVFDQURBUjBLdmRUUEJWeThSQ3M3VFJaeVZZMFhIdVpSdGEvMjVwQkRsblc5Y0VrNEN3SWdBQUlkQWhJSy9kRHkwQkxiOVJPdDdEUlpSbitHNXRLc3l5MzFBMmNkcWpnQkFpQUFBcHFBaEVMSnc4djBzSmZITmMzS1RwT0Y3NHAxd3lVc215Y1k0bW1LUXhBQUFSQUlFNUJRS01VMVh4Y1RsUTJubTNZMnpjcE9rNFVleW8wZUloQ1duVmFQdUFzRVFHQTZBYkU3dkFCR20yWnYyUTF0bXBXZEpBdi9ERTEwc0FOaDJla3RCWGVDQUFoTUk4QjI1M0U0bnZrMUxmbmZNcHRtWlNmSlFqZEZ2NWxBd3JKWkhoMmVCaHQzZ1FBSS9EMENyZDJoQlRENkJKNHNtQU1seWNwT2tvV2V5UjNjeGVWSUwySFo3QTY3VXdRT1FBQUVRTUFoWU5zZG1iQTN5L0ZPc3FrSFNWWjJpaXhzbWVOWHMyUWdtYW9MN2dNQkVBQ0JDUVNjNVNCMlpqcy82bkordUU5VjlSNDVqMXRwVVpLczdMZ3NoNDR3LzlYMWZ5R0pRc0ljRHJ4VExMTzNQb0U1YmdFQkVQaExCRlFvVkd2TWIxL1ZXL1pQemNOZm5DTHVFN0JmU1ZaMlhKYXA3ekhRK3NsT01ZUmwvMUw3aHE0ZzhITUNiU2lVUldFcnEwM2x2Wm1IeDc4R0s3QUlsV0psSTJSSmVDZFhRSmlEN0JSRFdQYm5yUTRDZ01CZkltQ0hRdFdFV3YrV2JWVm53VEJnWmM4M2IrUFlCRm5vbHBTWHhTSXNtNlZTa1FrSWdFQUNBWDVkZDJ0UCtVQk5xTi9kK0d4Q3JtM1NmaXNyRnM5WnQ1b2dDOFZaVTFickVKWnRhd2JmUUFBRTFpRmd4UWlvUUxheXltbzltbGNGenBQajNScHVOeU14djY0am1pNEwyZVdVTjc4Z0xPdldBWTVBQUFSV0lPQWFRVjUra3JEbEtXRVA2cUNVOGdzem5XMExkSXRjTURaZFpaRXNDMXZObENncndyS0RkWVdMSUFBQ0N4QVFWN09kdHZPY1hYeFo4Nk1KMDR2OGZEN0gwMXVDQUxRNzdIdzYwZ2s3TnduQ092dkcwbVdob0VQSWdOdkZPTjhSbG5WdzRBQUVRR0FGQW00bzlNQXZhdVVwK0NQKzlTczlRb3JKWk9mVS9qaDdxTlFHTVd2Q255d0xCeDBjeTkwalMzTWFZZGtHQmI2QUFBaXNSSUNmQTdEZlowVy8vRlUvNzFXdE54cE1sNEt0YkZWVjlMekFsMy9RaHI3U0NjZktIaDlWOVhwYUQ4Y215MEt5T2ptT1NZdXc3QmdoWEFjQkVNaE9nSDYwMXB0elg4ajRoWitieWw0NFpmaTBmTmxVV1NqS2F0bm9DT2tRbG8yQWhDUWdBQUw3SWxBRkhoZUwxWkM4NDVSZFhJY0RoMlZUZHRmR0NvSjBJQUFDSUZBcWdhTVRya2lUa3NLNGlTYWFqT3o4VUVpYWtFZ05BaUFBQWo4bGNHa2U0MDBXZzRPc3NUOURvektYWFEzdGZvcmtFbkVEQ0lBQUNHeU93S045N0N4VmRucnBlTXdTM2ZuWkJKNzVOZVZwZ2R4VW1aQWVCRUFBQk1vaThKNGVNS0E5RERFL1F5UCtxM3B2akR4c0JsZTJyQllBYVVBQUJKWWw4RTNiN21vTFE3dTRRaS9kc3BQd2QzNW9WMi8zNHYyNU1kNnZud1dPUVFBRVFHQ3JCRzVwMjExdE5XTi9ob2FOckFyZjhqTVBpYXRsZG9INERnSWdBQUtiSTNDZGJ2V2lmNGFHZlZsNWNvSDN5c0xJYnE2TlFHQVFBSUVaQk40emxxTG9NYkU0azBrZWJFVTdFVDcrYzJVejVNYXRJQUFDSUxBTkF0ZEgwanNJSEtWTUdNQTVHVHpnalFVUCtaTzI3U3VZR1U2Q0FBaUF3QjhoOEkyUDZOTFBNZGJWOXdVYiswZWFCdFFFQVJESVF3QkdNdzlINUFJQzJ5RHdQLzBQMzlMVnN4M3VBQUFBQUVsRlRrU3VRbUNDIgp9Cg=="/>
    </extobj>
    <extobj name="334E55B0-647D-440b-865C-3EC943EB4CBC-101">
      <extobjdata type="334E55B0-647D-440b-865C-3EC943EB4CBC" data="ewogICAiSW1nU2V0dGluZ0pzb24iIDogIntcImRwaVwiOlwiNjAwXCIsXCJmb3JtYXRcIjpcIlBOR1wiLFwidHJhbnNwYXJlbnRcIjp0cnVlLFwiYXV0b1wiOnRydWV9IiwKICAgIkxhdGV4IiA6ICJYRnRjYm5WZmFqMWNjM1Z0WDN0clBURXNhMXh1WlNCcWZWNTdTbjFqWDN0cWEzMXphV2R1S0VOdmRpaGNZV3h3YUdGZmFsNVVlRjlxTEZ4aGJIQm9ZVjlyWGxSNFgyc3BLVnhoYkhCb1lWOXJYbFI0WDJzZ0lGeGQiLAogICAiTGF0ZXhJbWdCYXNlNjQiIDogImlWQk9SdzBLR2dvQUFBQU5TVWhFVWdBQUJrWUFBQUVBQ0FNQUFBRFJNem93QUFBQU9WQk1WRVgvLy84QUFBQUFBQUFBQUFBQUFBQUFBQUFBQUFBQUFBQUFBQUFBQUFBQUFBQUFBQUFBQUFBQUFBQUFBQUFBQUFBQUFBQUFBQUFBQUFBQ1hIdE1BQUFBRW5SU1RsTUFJakpVWm5hWnE3dmQ3NGxFRU0zNzdmVnJMU3o0QUFBQUNYQklXWE1BQUE3RUFBQU94QUdWS3c0YkFBQWdBRWxFUVZSNEFlMmQyYUtES0F5RzI5UGRMalBUOTMvWVNjSWlJQUlxV212L1hweGpaVXMrSUdIVDduYjRqQ1B3MTd5YjVuWjc4ZWQyYTVyM2ExdytTQVVDSUFBQ0lQQ1RCQTd2NEFNMzhwUHRBRXFEQUFpQXdHZ0N6K2YrNzNBVlozTDUyejlINTRPRUlBQUNJQUFDdjB2Z3lHNmsrVjM5b1RrSWdBQUlnTUFrQW5kMkk1ZEpXU0F4Q0lBQUNJREE3eEo0c1JzNS9xNyswQndFUUFBRVFHQVNBZllpNy8ya0xKQVlCRUFBQkVEZ1p3azgySXRnYStSbjZ4K0tnd0FJZ01CRUF0Z2FtUWdReVVFQUJFRGd0d2xnYStTMzZ4L2Fnd0FJZ01CRUFyeW1oYTJSaVJDUkhBUkFBQVIrbGdDMlJuNjI2cUU0Q0lBQUNOUWdnSzJSR2hTUkJ3aUFBQWo4TEFGc2pmeHMxVU54RUFBQkVLaEJBRnNqTlNnaUR4QUFBUkQ0VlFMWUd2blZtb2ZlSUFBQ0lGQ0ZBTFpHcW1CRUppQUFBaUR3cXdTd05mS3JOUSs5UVFBRVFLQUtBV3lOVk1HSVRFQUFCRURnUndsZ2ErUkhLeDVxZ3dBSWdFQWRBdGdhcWNNUnVZQUFDSURBanhMQTFzaVBWanpVQmdFUUFJRTZCTEExVW9jamNnRUJFQUNCM3lTQXJaSGZySGRvRFFJZ0FBS1ZDR0JycEJKSVpBTUNJQUFDdjBrQVd5Ty9XZS9RR2dSQUFBVHFFSGhpYTZRT1NPUUNBaUFBQXI5SkFGc2p2MW52MEJvRVFBQUVLaEhBMWtnbGtNZ0dCRUFBQkg2VEFMWkdmclBlb1RVSWdBQUlqQ1N3dnpTM1k1c1dXeU10QzF5QkFBaUFBQWhrQ1R3YjNsTC9zL0VPL0xXeFgzRUJBaUFBQWlBQUFpa0NGM1liNzNZNkltdGE5MVFLaElFQUNJQUFDSUNBSlNDVGtmZkRmTitMVjltYnIvZ1BBaUFBQWlBQUFra0M0alplTm9wTVRqQVpzVHh3QVFJZ0FBSWdrQ2JBYnVUNk5IR08vUFZtdnVFL0NJQUFDSUFBQ0dRSVhOK1hkZ25yajcxSVk1MUtKaW1DUVFBRVFBQUVRSUE4aHoybTllQ05raGU4Q0ZvRkNJQUFDSUJBT1lIVCszMFd6L0U4ODF3RSt5TGw2QkFUQkVBQUJFQ0FDQnhvRG5LN1hPU2s3N2xkNEFJYkVBQUJFQUFCRUNnamNEaGZtM2R6T3gvS29pTVd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EQXJBVDJ6WHYrejkrc0tpQnpFQUFCRUFDQnp4RjR6TzlFM3UvTDUvUkR5U0FBQWlBQUFyTVNPQ3poUnQ3UFdYVkE1aUFBQWlBQUFoOGo4TGVJR3psOVREOFVEQUlnQUFJZ01DK0J1K2RIQmk4L1BaLzcvZjV4T0o3dTUrdk55OHI5MHN5ckEzSUhnUlNCMDduZ2N6K2tzbGgzMk9ZVnpPTUhnanlqT1dPOFhIdi9QazRxNnZsM3VGOWptL1pmM0VVbkFVSGlGUkE0ZVMyODk4dHRCYUtPRTJIekN1YXhBRUdlMGF3eG5yN1ozMDh2N0hrNGh4T1QxL1Jja1FNSWpDT2dHbU56dlY3TzkvdUo1czNLazF6dTZuUFdBNS9ydU54WGtHcnpDdVlaQTBHZTBid3gvRjMyU21PeTU4bjNKRGp6TzI4bEl2ZGVBckw5ZDNhSFIrSkd6azZDUDU2UzM1MGJYM1c1ZVFYenRRRUVlVVp6eDlDak16M2JkN3ZYcEpMLzdzNDhaL0NteTZTaWtSZ0VMQUZxM28wM2lsSEhTaDQyQWwvUW9HZmFlcTZYMjdKZk5xOWdIaWNRNUJuTkhzT2ZPRlRjeHppMWpnUm5mbWV2UmhRUUpVQnQwSjJLN0hacUhkMlBTL2Q4ditJSHIvcmI1aFhNMHdlQ1BLUFpZK3oxUkVULzh6dmR0Tkx0UWJDdlhUS1lwajlTZjVvQVBXQWJ6RE91M002RG5SQmEyYTNaN0pkVWV2TUs1bUVDUVo3UkFqR09uaCtwdWgvKzFFdG1PUE83UUQyaWlDNkJ5enRzejlMWWcwZVp5QkIxazM3SG5jMHJtSzhHSU1neldpTEd4Zk1qZFdjT0Q3V3lWWEd0YkFraUtHTWpCTjd2b09XcHJSRnZ0MlMzTzd3cm5TMVpudHJtRmN3akJZSThvMFZpK05zamRaZUpuL0pvU2pnbVhFUXRGUExyQkxyK0liWTFzanVHcTF4ZncyM3pDdVpyQWdqeWpKYUpvWVpvWms3U1ZONFFsOGxPTVA1YlJpK1U4dU1FcnU5ZytXb1gyeHJaM2QvVlRpZ3VESHp6Q3VaNUFrR2UwVUl4L01kQWd3M0l5VEx3VGp2Ty9FN0dpQXlHRW5pK08rOEZqVzJON003aFB2elFnajRWZi9NSzVzRUNRWjdSWWpGa2tHYW1JNTBoM0ZReGVENVNlWW96VlNTay93RUNoODdvSmJvMVFsT1V1Z3U1aTZIZHZJSjVra0NRWjdSWWpPQ2xLTFdYb01oTDFkMjVYd3pNWmdvNjNMN1FWRTRVK3ZFS0czSjBhMlIzK3RhdHU1VXB1RytDMDlWQjc4bUZCOUdMdnE0TVFaSE0yNDFFWng2ZFQrM3RFWHBPR0dkK1A5cDR6dS9tK3g2TnFDOTBkR3Zrb3hWVHVmRFBLbmpMbkZYSWhWZUI4VmtFVlZUNDNrenNvNExpVFdwdlpkQXpqdW1CeXZlQyt3ckphVmt4SEppdlgrNFpoSmJHSFc2N3I1OUV1WVNmVmZCNWU3OVNxOWU1OEhJOUV6RS9peUFoMkU4RTFYeG5mQmZZL1h1UDVuZVYrYm83TkVEN3ZpV3RHWVNPYjQxOFhYWDJDL3hwQmZmTis1YnlJN253ZnMyS1F6Nk5vRmpRYlVhYzhhVW9ES3o1d3VId1ZpcWFSZ2psYzhFOS9Xck1qUjRhYlY3WFV6Q0R1Uys1aHpCSTZNS2FpbStORkNiK2htZ2ZWNUNNZU5LUDVNS25RLzQ0Z3VrcWZIVU9zN3d6M2hJNWRVN04yQ0JjekV1QUZvZEtEemdjenVxdEE3SXdRSDl1cnZzNUx6bWpIQ0IwT2IzTkw1dC9Ya0d5SXNuQlJpNjh2REo3WW40ZVFZOWd2M0pidndCTG01RGFUMlE5dm05WlpSc1ZUN3RlWlU4QzdXMERhT2hIbmk3cWQ1RWJXMjJVVCswMjBRKzRXT2orTENJaG0xODJYNEdDVkhQSm5kVmNlS1RhQnQxYUFZSkI4bTR2c3Y5U2xPQnRSTnRUZDFHTmpxLzN5MXJrSlV2bU0zaXA1V29qeTU4TTQyZ3g2L3d3MFo4SHZxZDlCNy9CYzdFbVVTcTBFYjdzLythWHpWZWhJRm1SNUNHR1hIaFpYZmJGV2dXQ1B1Ris0LzdNMnlPL0FUR3VKYTNSME9jRFoyNzVpU0IzWlNvdTNzNDRrV3ZnNmg3VTZjV1B5SktuOFM4OW1WUzdYU2owMFBJMnYyeStDZ1haaWdTYmFsNUY1Y0s5eUlPL3JBTEJZS20zbFdER2Q4WnZDOVJRYlRUWTVDaHRhSjVsOFdtbk9ybFdyWEtobFFiK1hDSitqaHdnTFZMSWMwV0x2UWUzVE9neUFFNnN6UyticjBOQnN1VEpscElMZDJwcytPVTZFQXlYZTFNcDFLQloyWlR5amRsTklaaEZHYktML0NtWUZsUXVudjFYeERmNHBmQ1VnejZkWjc1VkxHb1RKN1ZVc05UV1NKSFF2Z3BGMzBUTEQ3anlJdUZxUkZxSmdqUUJUcDdweUlWUFFiRVNCRk5VK1A2MHdVdFJnaFdPNzlmdlV4cEk0eTR3NkxYbG94ZlhtYjJOL3F6MVZLVFh2cEtUVWVlM0Z0b2FLUks2WDUzZWtNMHZtNjlGUVI0R3BKYTFjdUc5TlpnUFdBdUN2S1NianFHcVFWdTlkL1dYb215YVhVSTVtV3FuaDJpSjFPT0RlSGFaMmRCNEt0bHUvZjNldG9sTVR1UEY5Rk1XQ08wbktQeTIrV1h6MVNoSUE0L2tTbW91dkxCQ0k5RldneUFpMnkvZFV2VmcvRWpaU2RGZjRqTk9WM3A2TnpQUkg1ZHZKaFU3Z014SzFGNHZhS1ZjaEQ0SW5Gend6a2d5SUxoQTZBRzVPVkUzdjJ5K0dnWDVQRVpxNnBvTGR5cHQ0T1ZxRUF5VWUzUFI5VEsrZGlTOUt4MmIwM3RtaFI3MkdPM01CYm5aYzZkSytZZmQ3azh0VnlWUCt1LzBDYjZNUTNJTG5uS2RGM3BrN3FMcWxodjBlaFRrZGRCVUxlWENVMm1UWWV0QmtCUnorNEhCOWtqL1dzZjJVWHk3aHZseHZWNnZ5azA2MWRBaU5iNnNoeW92OU1peWxLNGJiczhyVXBEWE5GSU9PeGMrc29wM0swSXdWb1d0cFBQZkdiL1FTc1pXNEsxS0R4N1hKODJtbm1ZazE3RlpJN1hTbVo3WDFOSThLL1RZZ3BRU1kxTi9RYm9WS2NpbkpGTFRrVno0V05vclFqQldoYzJrcysvRW9MYVFlYlBCWm5UZW9pTGNWNU9qQU5teG9mNmU5UTh5c2tpWmhYcjRza0tQTG9yOVUzcm5kM1RXNjBpNEpnWDVtRVJxOXBvTEgwbDBUUWhHcXJDZFpQNzJ5UElQTzJ5SDVFYzE0YUZaNnZ3Ky9mcURmQXFPZFhPODlQNUpMVTF6UW84dlI1Yk5VenpHWjcyT2xHdFNrQWNlcVVsdUxud2swVFVoR0tuQ2RwTHB0UTZ4TWZRbisvamFkalRmbENic0pWSjFKME8zdEtjeFBMaDdMak9jeUFsdEpCcjhYelhxQXBjNU9PZVZKRmlYZ213OFVvMHZGejRLNnJvUWpGSmhTNG40K2FEMmsxd1kyWkxhMjlLRnR4dFRBMEsxanB5TVlvSE1adHh0Q2ZvaUozUVl2L3k3YXRQbDhiOHU1cm9VNURGS2F1cVhDeCtGZjEwSVJxbXdxVVM4ZE5sK0ZqcnB1U21DbjFlR3Q3Z1NIVmtkYXNuc3dSc3RhSmx6bWEyUmpOQkduaEgvcFVtbjNPcUlQRmVWWkYwS3NrVlBqVDl6NGFQUXJndkJLQlcybFVndm0ydFhrdG9zMjViZUc5S0c2eTZ4aHFOcnVHekhnOGFPWlJHbjhzc0lQU0g3elMrYnIwdEJXVjlLSEJQTWhZK3E2WFVoR0tYQ3RoS1pzYXJ5SS9telBOdlNmZ3ZheU9tcWZrWDBrbFp5L2JwTlRXNWtrYTJSak5DdFFJT3Y1RVgzeWNORGc3TmNWNEsxS2NqRGxOU2pJN253RVhUWGhtQ0VDbHRMWXN5TThpTmJYZ3pZV3MxcGZmaUZpLzNWcGpZanM2OUtNV3hvVVN1MVgycWlUZjZmRm5wYzlzL24vdStnRDdGZmozLzdaL1o4ODdoeVBwWnFuUXJ5QWxQcXNkWmMrQ0NjbjBaQUxleDQ0aDhNYmVJamxYdlRKTmFYQjZuNlpaRjVENno5ZkIyRTUrbENkZHJjcnFlNTdkL3pLTDgzMjd6dXNUbjg0VXBTWEJLTFM3cFo3Tzh2aW5pTmo5OG9rK1oxZHJOL0hzNGMvM2JwblNUd3FlMytXcE5WWklwUkNPZVczaG94c0MvSG1JbnVRWEM2ZGJ0V1dtaTNCNldMdERHRGR6S1lCaDBUMDZheEYvczcvWkR3N2VvZzN0OXBFSDI3TExMSVc2YmhhaFdVN1c2THNudVJDNmNVWlFSMm4wZWdGNGlsZFRtdHhTb3Q3OURPMndBYmYwTVhRZVY4RjRTamNvTGtTT2h6TGJTVm95cFAvMnpnVFZyU0xhVDB4M3ZUSEpUWldYaUl2QTJKMnlnVDlYQjlCdGw4VWNRZWRYaXF3YlZxdlhIUHMyUE5lODJkbVl5a2hvc3VqaWIxaGtmNXFWMnlyaUpqNTVldkdNRTdna0EwRHJFa2hYWUVTaGZwUk9RbkxKdmI3ZlpTSDdwaXlLbTlYNXRZMWF3b1pSQ3pPZUQwNmVVYW04T1VpMUlOVjZ1Z0xJdTdyVGlna1F2ZmxSTFlmUnlCNlUzY01HSURNMzZrZHFGVjRRRHlDcjdLT3JVQTREL2Z0RDF5NUo1K1V5UGp2enQ5Q2ExN1BicHNXSzRIR2R6dWoyUXMvZkUvSVR5VEQrT0JsM1VCa2JMM1ltblo1ajhwUHhyT2NNZG9MZnpselc5eGw1SlVZbHB3Yk5UYzVNR2F0akdkdktYMmVudXhtWXlVZ2ptY2VzZnZCeGFoa1RuZlUxWkNqYzFWd3ZRaDBJdW12b2RQQzIyMTZ4UVpHd0hhMkNNdnFOSnVSeEpQWExaQ2ZIMDMwcWpZNmFmcWMyU0pUcklsTkp4YlFXb1d5UTIxZFBnU0JMaGpWcW5qdytsKzFsMHFkcUJSdFhXL3FUdVZ2ZkZMTmx6dEoycXMxa2hBaHIrTlkxbG82TjVyVDZjcDhDVDc3LzVRQjdVWDE0alNnRXZOQjVoaXZ3anNaYXova1RSc21XMkNvM2JoZkZOeXB3WnJTNUdCVU15a1NlWDFhYWVHUnlSN1g0VGkrM3VlVk9nWkZDV1MxODY3VTR4ZUJPdzU2V01Wa1JLVFFodVp3aUk1SjdkSUUyL2FmMm8wcGdteEZlQUNMbWF2NmNoRjl0Zm50SUlwOVNJYXpxNWdaQWJxa1VtRkwwSmdWeGVCbXBQRVdxSzA5WmgvOFhoczlvdnU2dFJuK09QMytOVXFMYTdmcjh5ejZmKzFoU1pBTDIrWVRoN0IrVzczMjdqSDlMcGhXZDFwcHdVUHNzckMyOWdwazR2RUl3MnU3NWN6c0pGQmtJbnE2TWV4ZTcyRUdoNjF2c3RKTit4U1BLQ0xRSlpDSGJmV0dHTWNJdEJ0eTRrcXFpV0UxcEpKa1ZlSGNsamtidmZ5cTMrWVNpcjIvZDIwa05tQkgyZzZxRThza1BXaGp6L3ZIRk5HWDVwRk5KeGZRVzZaS2R1WkNGK0VBRlZvMVRxV1ZicVlsVlQreFcvcGZYVy94ZnZlbXQrczQ2OTY5S1NQdTFXMnY3QVZhRzFDdmFKb2VOcFo2M3M1N2Voc1Z6N1k3UFQxS1BFTzdpYUczS0FFV3RDRDhRYWkyV0gzOGgyU3VKeUkyV1NsZXowWDIzVCtUS1Vpc3dlL2NMRUFWcDJ6blNkd2NTNENpUmVLbUJSYThZZ1VLUWhza2ZRYktzYmVqNjlxbWdFNmJKajhqYXlFdXFXY3ZGVnNmQ0U5S1JmUmNBRUZwYjMyNk1pMys4TVhJVUFyV25YcldMWG95SWhPRGRvaUFRazRZZER6N3pIODR6VGhNTDlGditzZXd5YUFQcjJEMjBWbFNoY21OdGdkS1BJMkEzMGNLNVBPWUVBb3IrVDdVelRlaDdHMm0reU9Iak9yTlNSbkFPMFVJZ0tiNVJPNUx4c0U3V0hkcXlsRDVoMjBCR3NMa05neUJuTHRzODZibFhhOXFWT2svbFdHNlJVcWhzQVhaN2RqM2thZUZvRWFrYmdJSkhHZ1RFcG9wWUNrOGgzWGJpZGVzYzM3UG5tbVFOSzIwMFA5bm54N3lrQzdlYmVSdVhDblhpK2k0UklLaXZWTVdMTGU4RVVJOEcreDFhMWo2WjltOE9lMkFtbWUwNHhuY042Siswbkp4N2RPcmt6TFhxdStiaVFPdSsreXNwU1VKa3Nsbm1IVGl5ZHp1QkhPdWpWZUpKNFlHUHVzeHRWYU0rVVlvdkpMRWs5Z2JSVk5ZbkpCdWd5dGljMWY1ZGZqb3NSczk3VWlHZTJSOEJNdG9mU2JRQnplUWFDUExqbUpRRlQzbWxSU2FGRTNYcVFZcEZiWm0yY2ZvdGd6TjE4K0dqMXowaVpSalVzbWw5RWp3aklhTHFHZ2pFRmRTeDFvM0JlK0RBR2ExWHZOZjNvZFM3c0l1aktyTEszYTlJaUFRZWxYUGJUa3JqWGtFNUdtdE1TNjhjenloeExlR3pYWExhaEtidUwxdkRObHFnN05la1Mra1AyUkRsMWNYemQzNDd3bkZjOER2REdHcW10akdDbllETVdrWTVnUnVwZWJtdSthZURwSStXN2RBWTkyd0s3TlZ4QlpLUmpjM08xRWxyN3EwZzVwb2lXTXltNkc3cUpLT3hsUkt4ZytBbkdBWGxkT0NzMDVLdi9YVVZZWTJNei83R1JJOHh6OGo1WTd2RFJLVTlNbjFXekVWTE1YY2ZxWFpUUWNydUNBZm1FZ2NQOHdPMlBtbnZ1L0ozd1pBcnlrNVFxamY1a3RWY2NaQkwzZVFpbmtqVGU5a291K3lNcThNc0xsZnp2UEh4UVZOVWNrWTRhMTdKMGVQRWVaby9OVUl3cHY0cUhkdUdmdUUvbTM2dWFYTXRuYW0yWW5XYXIyWW16M3VRMFVlRjVVTFlMMHBNNUFSYmtSSGVWbGVxSVd6V1J2bEZCWmRPcEZVUFFNQmRVRWhvUXllWXo2cjhpRzR1eDJhaUZVOExVN0k3TFUxUUpSQlRJdkwzMUthRTdTVjZUSzNkVDd2WGN4cjFSUGV5NUFKL0Q4dWpxTjFyZGVXRnBFVDd5Rk5CeXM0SkIrWVZTVE5ONHd3WVNvLy9Id2hRaFFrL0dhbmhybjJJR1ZuRGowNnppSHdHbjNucDZxdDhWSEhjZklFN2hlNHMxODBaTTlzWVRCNkh0dE9pcUw2cSt5YUpQWjR4UTYxZmprMXhuSUo2OGNUOVM4d3FRaFdZZGxEbGdadzJxc25KdXhtdXVGQXhXWkxKaWM3WnhHTlZOejIrYWk2c2QrTlJmaTBucTBWcHdDNFUzQzB2OXF6OGtmMFVsYXh6VTJ0bHNxNHhBZzRKaWVpQ21oS1cvVmtTTkZxdFZFMCt2YlVrdDFDZUlkZ29HcXl0NXh1bzlEeDIwN1dYUWFsUk9XdVZ4SXcrRUtEdWtYVmtmdVIzSHpxYUxFd2hjaVFJT2RvQjJwT2FhVmZkZXA0eHdDYi9EWDV0TTNnK1lZTXN2dEdlczVPV3ppVWxaa3VNYmxZL3JxR2xWVFJqbXdWV3htbTU2cWlsZWplSjZPdWU0cUxEdzhlMEp2emprYm4wQTIwaVFKVzZpNXJ5ZlNuWjRtR2V0aEhCMy8xZEZWTS9YTUxvZkliZXU3Yk5aeTJ4UE9Cc25Ua0Z6R3BMcFVDMlAraUU2S1VHNkVsWElReFBzWXlkQktSVmNwb1NtNHQwalZWVFdvbHBpWDk0QXY3WTZPVGlRVlV0QWlKSHE4VVpVVnY1Q0c0eFFzN1JkV1ZjYVdvaFlMWDRnQWpReUNlVkpSSGFjUWlQWHBMam1vY1d5bmp3c2tHYkZHdXBBbHVLR0w0SkJBajBWZWdjSnFYRzZzcmhYbytlaXhwdXBRVVRDM3BXUlM4VUVqczdrNUYrbUdkN0pXV2pXa21NMVdFNStRcUJxNTY3dnRxU05wcHQxZUtmMnUyM3JGK1J1WDVnak5sOHFtQnd0S1FaemNWeVZrQnpZbFU3TW1scWhGb0ZhZE9uMHBmRk5YU21penBCVXJVdnRqVmMvMlpGdE9oZDV3T3dIVU1kUUl1ZDNDNzAwb0FSTnNRei9VdWhxT1U3QzBYMWc4TVRkaEEra2lFcjRVQVNyYnR3cGxkWnhBb0hwNXQ1R29sVzYvTUFOQkxFZzh5RVRaem44MXZCU1Y2WSszZ2IwcUpaVlI3bFprdjVEeGFwU21ITnIyU0NhcXZLYm5OU0VQK3lZdnRVSGJtVWJvT2EyL1M4L0ZxSWFuQzdUWnFHYmE5VzZpUS9kMnlpS3IyVkd3b0JSUk1IVkx6Znhpc0pVMzUvbVJsVjF2YWdUelJKNWUrSjRsSmJRNXdCWXJVcnN1cVRPeUJ6M2VNNldPRjNZT2NDckhXTkFpSkpkNG8vSUs2UHZTRDdXdWh1TVVMTzBYVmpzbTBaMG4yMkJ4STBINFVnUjIxUkgwTkpJKzd5SVVlRHpYNlJRdG40MWRLVHNvM1lQK2RBZkU2MUJYU3puRWhzU3JVY3g0Z1U1cS9zMUU3a2tUSTEwajZDNlN2ZkpEbldtSzVOdWgzTk5NMWZDdFc3NjRpaDRXeG8zMEJCZW9idGJGWWlNcDVRVjlmY1UvK0F0WVhFcTR6WmtTT2xXazY2YmFaejVMOUNpS28yWnZSVkVwVXJ4UmxhUldEamdZSnV1RXFwN0Y1dFRYc0V6QjBuNWhWZVgySFowODZoamQ4SThSMEROMEszclBSUUpCRDBOSjRYY0dKKytIZWh1ZmMyZkxsOGJ1S0UvU3RWbXIwRjBaNVk3NVRjb1dyVVkyNHlYWmVONDEvcFo0THJ4M3Vxd2NnOTJGdG9JSzVXQkFiRmFpYkNSejBkTjYxVDZDaVJUOE4vNHZ1RDNrcXhvMVJydUhhaXcrUUZHcDR5ODdLd3NpV0o4WWlTS2RJMXhFTytiYitqSXR1aThsK3dxbDBrVWJWU3FCQ2Z1WWhtVUtsdllMbzQ2c1pBNXpJeDhqb0o1Z3pkWnhBa0djb1ZySmlheEVXRWcvZE9Gdmo2eHpHcWFYM3FKckhzT3FpbTFleDRwSHN2Q3BrT3VKKzFjMU9vL1lOalZFNzR6UmUrWVg4V2JhMi94VEZsbDExdVJBMFZPM2V5NUp1Y1k0SmVYT3ZkMmEzcGxVWUdSU1FxZUsxSS9sYzkxZjdKYVVwOEtVTDMzTGlWUHlqS1VkcjJIbWlZWllZZTY5UWdWTCs0WE5XdHFaL2RhOTZJUi9qSURhRDQyM1oxZnVmZ1E5REVYRkVtUGlsckxaYTJYYUdHTDZDTjhIQVNoclhXRW9LcnJHUFVLZ25rdEYwRVI5bUpqVjJEaEhrb1RQVWdSYkk3YkVubWFxT2w2azNKUkZsckQwc3JVdGx5NmNuWEp6VzAvRVlxTXNiUXE4cVljNHpNQmxTTWIrMWtoeUNwVW9VczZFRVUzcXJqU1lpRGhzSS9hNC96MU9jRnhtaVZTak5kVElpVUNzUWhJbDZxQXlCY3Y3aFNteHUyaGxRdFQvVHZqSENMaGJUNzZNM3JjRWdqaERNVXJlaU1yTDcrZSthQ05OTFRWbUVOZUFRdzJ4dTdacXNHeWlhdG0yZ2Z6YWgvSUc2bTlrM0tGOFRlUlVuM1pDblJBeDhoM0s4V2FxTnd3aTFpTzF6YUNuUWFYTjJ6NEEyYUpNd0ZhQyt1ZmZCSTduV0NTcnF4OUx2MHltQjMyaVNNZU5kTTV4dGpMTDFaaG5PdnJXRFlPc0ozOGRyV0h1aVlhY1pHVUtEdWdYdWtCMkU5RjF6Nzd3anhFWXNqVVNiNTlSaHJKQ3N0NHpTYmwyTVVPNEhzRytiM0dLTTVRNExFczlJZ3VHdDhQeVVMSFpBS2NhdjVmblNlWWF5b2Z3Mys0c3BtZDMyY3c2dWdOSXlhempqNkxOVkQ5S0VaTldpdTJwSzVWWGR4N2thV2EvRU5rd0h6VTFpbWVnTTNmbkJNcXpkSDFkSitPRTBLa2l6ZjdUbmJ4cWpJVlZSUjJiN2RaUkd5RjJKY2F0NDlkak1TZmRtNmFocEI0cFpKbUNnL3FGa0JqcVJqNUhvSGR0MksvUkJJTFk0TzhwWUx2dDNzLzBwNzVwTSsyK1dubFYrdmVON1ljTHlXYThPM0x1emVkd1ZtTW9zZjRSS3liM1k5NU4yOXN3WTZWSXg5VEZ1N3FxbFk3UG9Ud1RGbGsvZzFBNnIzVGVhR0prVGUxREtiL3FHVFNaR1hYbmlZZU9IMG9JblNyU3VoSEMwUUZuWkpiL0lseG4vdWRGNlh4UnhpM0d1Qk4xMG8xcEdvcVU0NFFzVkhCZ3Z5QVduTUpyQ0FHZk1QeGpCSVpzamNSTlE1U2h0UHQxN2lRSE5iSGNWMkdTNmFYTFNkTXBTYStsVEhmOTBwYUgxZjN6d1MrSVY1L1FqS2tqak9GZEZsOEI3WFF6dFh3WUgvOTN6SVJhVEhaSC9nYU1PS2xZQUVYUXJMcUczU1IyLzFNSDZVaXZNK2pjcDNReFV5Qmt1dDN2RXE1cHFhV0Z1TkNKSXFsVTdVN0Q1MUJjUGVSYUpJa1gwSWxyYnFpU1k3cWFHSFgrVDlOUVJoL2poQ3hUY0VTL1lOcXBsZE13L0dNRUNyZEdFZ2hpZ3ovcGdzTXNTYUlsZmZQdmpiUnFLZXMyY0NEWEpwLzlTdS9PVFM5SE1ncXRlRDViL25sdS9vVFdVaWE3VVlPdEpqRWR6eENiSFJ2TDN6RVRra2QwSFVmcXF4TmY2YUdHVHNHTFNQcFV0TC81NTBSSXdOWkJycWxXbnFYYm56cHJXdXJCeTdqUWlTSkpNS1ZSRTVrTU9sTFRKZmZzcmlCK25QQ2JtalVPYnhGaFBybnYwelNVK3M0VkVROHZVMURFRzBSQktpVTJEOWRpZE1JL1JrQnZqZVMwU3lDSURQNGtkby9CZko1ZVRmT3lMMDZLMTR0N056d1ZLclltL3lkeTlzYk5kZkZyTlZEbzJMekY1ZWd0VVBXRnFFV05wRWxVSTdzREo1dkg1VWFQRjBheTZOeFNuU0FZZmZXdk9xbjNnM1NObXJTTlRvRkt2YkRNUk81U1lYMFdVMjkwNWJvTkYwZDl2V3ZYRTdCVjFoNEZCYVpUV1BzR2ZLdFdRdWhFa1VwSzRaYWRqSTU0cHFQZlZWdTUxVVdpVVFVeG8xK25hY2pjT3pQYmFEbWRtMlVLRHU4WDBqbzdMYmt0dmhQK01RSnFhOFRwOWEyUTdsVUNnVFI3THdOWmh1Z3g0OVFqbWlzbjZmRXlicUhxV3EvWlN5TWY4TWZyaDkxY2w3NmpCcFNKa2NYU0FuWEtVOE9CUW15cGF1UktzbE9LUDZycjI3V0pkTkMvcnNXU2xmMmdLeXNUYXNibWo0dGpUTlU2V0poTmJIWk15a296RGZJMnUvUTJkL3Y2RlVvZ05kYlhTcFZVRWYvUXdVcExieEdtQ25aSEhGTnNjUEJVdUhoZFRJcUovTGhVUXVqK0lqa3pOUnZKbi91WGdvZjlVVm5iRnFFU0h5TmRJZFdvU29xY3BpRTMyNFRKVGdoUXFHQmh2M0FLa3FiYzF3UXBYaWY4VXdSMDg4bldjUUlCQjdWbWc1U1RMdFl6akx1cWQ4V3l1dDBobWdQUXZmenkzeHNSVmRSTHdXTm13OVgwbzlmS01rWjZkMFNxVkRXS0pUUFZmM28zUEo2Z1lWTXdyT0NoUmhONkFFa2FHRjEvcEhkenoyVkpVT2NwQjlXVkhHOGo4cXV1M2pFVGZ1NHZOM2RKMFVtZ1lhaFpqTmZzSTVqNEZpbHF2SlFUb3grMnVJemdUVm5pQWdNdWJFUzY3U2toZEgrUkloZjNZbmNTNlFnNzhWTE53MDJMVUptUm5KMWNVNDJxRXpsMlk1S0dZcEtMYlpKWGZKbUNaZjJpbTNGQ0ppbllEZjhVQWIwMWtxdmpCQUkxK0hNeWtHN3M2dWFRZWIydjByKzVGMGFYdTUyNFc3cFVCOWZXZmY1WmRZWmdRQkd2aEdRMVNsUFdWdno2bHRrRE53bmY1S24yN3QranN0aVUrWlpiV3A3MVFmN1A4cW5ObEZCRThReWRuRlV6RFp1bG56dTFTamN6RnFZWGh5bzczNGJKWHNhR2srcmNRQ1IzOFFQaG5vZE11enFScjkzMVBFV3dFMU8wNmkxUzZjemE5cXZyY2hsNnJWWmFmTDkrQ3RvRDVabHNWRVZsVHRKUXpKWXZaRkdoRktsTXdhSis0UmNwU1NLREVCT3JFLzRwQXRNUmhJTS9IazNkZWxTL21QbTlkSmFlU0liUmx2N0xjREkyS2wyUmttcUFIVGRCdk1UVFdzTjBOWElEVU9iMStWTDJYeHlVdHlhakIvT2UxV1lVYk1wOFUrOTMwYnMzVEZkTkwwQ29QSVB2aXloSzJFeFZLblhYTk1TN2FaNHFrUDFSeHgyWjByUUd2ckFtMFBsLzh5UzJBYjJ3bFVUQjFJMnhXRmRxOG5oRTV3NzlRdmNXcVRLVU1qcllUR0VEL3o4ZkRvL0pTQThBQUJzcVNVUkJWQmgveHFkeXVuWFVTVGVxb3ZJbmFSZ3MyMmNLSEtWZ3ZsOEVwVXJqRCs2NVh6dmhDeExZMVVVZ0Z0TGFpRDEvN1ZzWW9ZYXYzYjJvNjdRMGw4MEdyOVZDeGRyMWxURnZaK2xFVlFjdHlsazNrcWxHemtaYUFQMk1wbEpaMVBjeVZxT21qaDNrWmhFTThIMmgvSi9sVXpPTW9MMm9hVUtIdGQ5TVRScC81bkx6aC9lY1V5Q05TVWYvVlozMnVoa2Q4OXJuaUVTdmJrZFJrNUh3dmtTMi9IWFdrVWZqS1NRaHRJOVM1Mkwva2JMaFROQ0dEYjFnWDJoWExKVmY5NnFmMXVQQ21YbW1VU2tKSHVmcnBWT3pqbkJUTkdUMSs4WlFUaEhxY29TQ2NpQWsxeStDZ25LdXJSdStHQUVabHcyczR4UUN4bS81aTNrSTI3dGhRMGV1ekdLNGpFL05JTkNFYi9hL1dzSHB3N0lhdFdWc1l3Y0VubGhVZGRaZ1pxcFJSZ2lzNjUrMStaS3hxWHJKVis1MEI5amNMUHlCdUJwZUdYVGh6L0pKMi9PYmtYWlFuZFVKaVJxYUNUOTNmOFZNNy9GMU1qSmNWRnJmOFpndysvOWxCMDcybHI0UUFyNXQ1WkM0dDVPN0JvTE80TkJ4d2hMZ0xwM29tT1pmb241M05ISGtUd2pJSkIzMlg4Mm9USU5SZGUzbnJLZXBiYmFaUnFVaXFud1RNNllKR29xemM1Ym1XOUVpVnlNVVZBL201UHBGVUJZN0JSK2NINkVidmhRQlBic2ZWTWNwQk83V3lKTkhhTzVoRjE5cFowVkN0UFZEdC90TmJUb2tXdjlLVkZlR01TWU1iZTJZZVNRdkQ5bkJjcXdheFk2VGFTZVRienpIOC9xKytZUElucUU4MmJKZ2xLcWFsN0hsNFFCY3VyUFg5eFhycm9WMW0ybXJvWjk3K0tOL1lsbU1EbTBpYzZVU0IvS2FRUGxQVS9NV214ZGlIdmNMYnFyTzJYM1BnZUR5R3hCTkQ2T2lKWVR1cjE5MitmS3hOUnNLTnVTN2RyQm14VkpsN1kwT3VtOWN5VFFxS1Y0QlR6MjJNa0hEaFB2dDZENUdRZlh1dGx5LzhJdVNxYW5YdkxQaEN4SFFUNnZhdmNTaU9rNGhVSTVaK2puWFJKUFF1bWszQi9wWGNIMVFXL2dXbTlTdlV5K3hWcjY5RjBIcC9ZbU9PY3hVSTJkQ1MwRmtLZnhwZ3FjeXQ1cWJaMWs0bUgxQTBIN0VMWmlWcFVPNHhpVDl6RFY5Mm90MGgzQk9NM1VFVVlaSjN3aW5PbXFuSnBnRE9JbjFHMUVjTW00Z1haTkQ3UTlVaTJJQmJKRW53azNVY3ZYa2FVdlBNSlVZdHV1UHZrUzhCaEpzUGFrSTFIUHZRc2lNTGk5ZHRjdWY2ZEFUUWoydnBiTjZYS3dyTGRtNlFIRmE3ckN0cGRjMnFMRkhZcjlLdjljZ3pKdDF6R29ZckE4bEgzWWFvNkRVZDdaZitQVWxsc055OGNQNFd5eDhmQjBQSWFBOGdqM1pWMWJIS1FSMkZuNmsxaUtITzd2cTZqdEhheUtrKy91anE5NVUzeDd3QlVkOURXSmFXWWk5ZTRHNm9MdjZrcWxHenVOQzgxSjFKTTlrSGZ5bkR0RHRIanlTY3EwTnA1R2VZa29QOWk0b1dEcTBtYXZJVjJWcmJFc3o1ZHBtYW03SWZ4bTdHZE41NjFoZjdsaSs4ZlpTNitNcHI3WjhONWltWU1uRUVkamlMYUxaa1NEKzZhMUx1OGpvRmtyWENhRWpSWEppZXJTbmVhaVQvOXIwUjU1cnBFWlErcnlYekZITjZpUWhQbktkbURxazhtaHUyK243bVViRllxb24zQmhFdCtsSU9QMFpyeUhuYXh0Zi84Tk9VdEFZQmRXK1FLNWZHRDNVZjI3ZFpnamxoL1NITDBOQU4zMjlBbDFZeHlrRWpQOTkzdk1ya1pwN3ZFTjFDVWgvaVEwYXVsRy8vYzQzSFBXMWpHVTBISmpnQjQwT083MWVwWWhWbzFqbS9pU21LTnA2RGhzTEw2ellqbXppeWRrdGJjclByaTNTRVZ3THhXdXFoL2kwUTdLSjVDNCtUMlVWSE5QaW01eFhxaHZyQldLeXdkMFB2N2k0TzZSMzR3bHNONHFJN3BoYkp6SVpjV09YNWU0OVhQeHI0NmFFbGdvTDZuZFAxQVF3K3g5dG9adHdVa2pPU2JUa3pHUGF0c1hUbFFocjZvcU9mS3NWRUZ2ZDFDTlN2am5XcUZUMklpQUwyWm5HdHNXUDFWQ0dLNFpNNzhOT3Vwd3hDaGIyaTFZVHV1TEduVUlWRFYrRXdLZzZUaUFRL0RKdHZacEs4RWpFdjhUVzFPTXh2LzZ1YXZ2Ulpld1Y2dGJwdzBjYXhyLzZSbit4YWpRVC92c3hxVFB2dG5qMjZNbVpSZHdWR3k1bFd1L1JKU0pPZHVXaS91aUsxb1BpMHc3VlRMMENoVDRiQkRVYk9VVnlGMFBmcDd5a2x4alUxNE5JVHg1VjlXSXo5ZTUzK0Q5dUtiMXJ3dEtNREZIeWw1R1ZMNTF0VXVoTy9mS0x6UFJ2VGtvdkY3ZG16OTRhU1ljOTA4RVptUlZMa3BReVljekdIdElLYWR4VjZzSmlqVW9GNmFZVkcyeFlRZFZ6Y0c1Rmwya29ua0Y3dXQ2SG5Vd3BZeFFzN0JlbUNQblBneHgzbk9FRjBwZDQrTWc2SGtSQVJnWkQ2emlCUUFxblZsTThFUkVVdmN1ZklhaXYveTZkSWorQVc0MmU4ak5TRjJXdkhpYzJYcS8rNFVHc0dwWENsSTVzNHRuWXZZaDZ2T2J6T3VrSXp3TVByRjdSNkZ3SVdXbXlzdkdOaGdOM3BvWmozYmpMMGYrSW5WRXQyQTZJVzNuWTYxQ3hsSHQzWTF0bDFxOCs1N0lYKzA2ZTdHZzl5ZjdJOTI3cGRDSkJDL3VwM2t2Wm5ZeFpTUm5RKzhRYTdHbWkwNW5LMlhnWm9kc2lLU01SdFAzaFlvWkVqT2xnUUhodXdQb1ZXWTIybWpxRmVwZGtGRlNyT1ppakdUd1k0QWRSbndkaUV4a3NPTWxqalVvSEs5YU45VWhPcXZaeXJJWm00dG4vc0ZOYnhnZ0ZTL3RGVzRoYTBJMjBXUk5GeGthUjhDVUk4TWhnYUIwbkVGRFR1NTBQRVYyTXJySC8waGdUTTlOWW11KzhwN3hzYWtTeE9yMlV5TGNiVytkM2t6cW1INjFHdGdMWDNaN05CWDBTZG5GM2tJbERvMHQ2OTgxbTVTZ3E1K3ErVGN1amRxQjNQNzV2RjdIYmFuclFNZUZ5TzJhK1ZPNmthelQzNktxQlY3YnNMSWlxdEhWd09aK3ZMOFd0c01yWnZDb2ZTQnFJa3doeWI3OGVtUUhGcGZ5YlpPNFpvYVhJdDZsZno5T0xzNlZpUWlkVjlFeEhLeW1kbFdBSTR0b05WdDQ1ZlV1YmF0MldtOEplUnh1VkNUM1IwYmZUczNkYlNFY2JvYUZhdHVmMGlZZWRqQlQwZjdpQ1hIdGwvY0lXd3ozUmJOelptODVGZi9nQ0JKWkI0R2pidlpScFYzVG8yWTM3MVhkRTBhUXRYYU42ai9PTDdmTHJZaVlMUFVMR3FyRzFBcnhUd1QwbjhkbWZMbUlWWDlkengvQTd5WTcwWnNla1AzUGlxZzdVSGRiY215Ym1SU2psSVpFN2U1L2s1b2lVL0RpTDYyQjE1ZFBjQjdUdHc1a2RUM010U0VNUDN4R3VXNSsvTlJTeVFyZjFHODRybm5kKyszYm9wR2pYMWlna1ZSNm1NZ1c3L3c4WFV1dm1PaW1weGF0N3g0MXZyMk9OeWdhcWk2UnRsU2hETlV3OTBSQVVicjRPVkhCUXY5Qmw4RWdzckF0VFBQOVBoUzlBWUxjQUFsZmR6clVZbU03ZDdkMVFLL0pKUy9yTlNzZXEwYlVDTW9sTitZY1psSTl2all3dWlQMkR1OURlbHhFNVJEYng3eWJyZS90eXFIaS9WT2pTSWt1ZTZTak5LeHN2MXFqOFJNLzAyTVNQWFBoTjVtSGtIcE1QT3hYbUZZMDJvbCtJNStrT2lHejJ1WEFic2VoaWRnSnExMHFQUjZxWUJtN25teld1YmFYSjJidnVrM0J0aEMrL2lsV2p0QStqRjQvTnpjNnF1VGZ6Znk2eTR2U1BKemNMYXpBZFVHMmhTNTdwbUM2MXppSFdxUHpNL3lyV3I4bVpuZGZBaHpwTTByTC9JL29GcjFtbEZvVno0V1dDbVZpekUxQm5oRTF4cE52VWppVkhRbjVnYTBRdFppZkdFNGJwZC82UFZxTmFBdFlLOGRSQUwrNysrZWV5NXRLNFoydGtkSEV5NGh1ZCtrTUphd3RkOGt4SExWV2pqY3JQL0pBNjhPdEhMZjdHeml2N3NGTnhicEdJSS9vRkp6R0xpWkVjNVRHYVZIZ3NUZis5MlFtSXZIYnlVTUUweVB5cEhvQitOSjhOVVp2TTI5VXpWbzFpd2V3SWdkdUtiamlYb3JXaHlSWFd0elV5T21NZXBDMjhMamRhVnB0d05xRmxhYVpra2MrS012UWkxcWlDUE03MW01STRMekxiUGR0bmdRQWp2bzdvRnl4VGFvTTlGejVNeXRrSnFNZGJhNW9HYnVYbWhUdkRsUDJtMkRLTi9UNFRWSTQ0Vm8zdUVyQTYxNjZuNWMweUZWNTVhNFFPN21RNmN6bXVCV1BPSnJTM05ET0xRckZHRlJRMFExTVM1MFduU2pJUE93V0NEUGc2b2w4dzY1VEh6b1VQa0k2aXprN0EyeHFwWWhyeXk1L0RFS3d5TnE5Y0pwKzNYYVhVUTRTS1ZhUE1CbXdtTFlISDFJVlFtMmZ5UXNaVWRkYzh1TGQrM1l4eUxxRjVuU1UxUWs1V1RsRmdyRkg1Q2Y5bWtJQjU2VS95WVNkZmtnSGZodmNMbnIvWUphQklTYm53U0pMVXJka0pxRGMrV0JHWXRwcWFqRFVOMHRmdDdNWm12SzBMdFVpZjJpSDdkbjJqMWVnc1k1RiszRmJVaXRDMXZpbW1CL2JNWTdRV3Blb01WWGVqS25kWEsrcXNGek1KemRuV2RkSWhoV2lqOGlPZGs0ZGcvYmlsMzlUT1JjbkRUcVU1QnZHRzl3dDJQS25oU3k0OEVDRDNkWFlDOG5xSjFpOXlTNXBtR2dxV1AzTktyejU4NDBkOW1YKzBHcmwxdENNRWJwdlNGZjdxbjFlTHpmYlVaS1R5QW5mbC9ycE0wNTFIYUg5cFpnNU5vbzNLSzRpT1AzcmZhM3hwM1dQQncwNmpDaHpjTDFpazFCSEJYUGhBS2VjbklHUEttcWFoWVBseklJVFZSZGRIZmFzT2k5ZW1aS3dhWlE3V0x1aXlNWk1oaC9rWnhIbzZLRDhkckc5VTN4a1JlY2tacGpwMFBaMXE1alNMMExFcXJ5bTAva25KWkpibkdmYkJYZmNvRTlyYWh5cUc5d3Z1T2luemtRdFBNdXdHems2QW5zaWhUMDNUa0YvKzdLcjVaWGQ0R0I1OVNkTWtQWjczMXB0UHlxaEs0bGcxY3VOMkJvdnNUWGtwL1ZxLzY2dkppTzlHMUwyU1o2d0hBZUFPMExiL1FVay9GM2tXb1dOVlhsZkZiQW43enZ1K0tnZ2dyc1BrdzAyNDlyQmhjTC9nZVhYcUFmWmN1RkdtOVAvc0JJS3RFWG1qL3lUVFVMRDhXYXI4V3VQTmROVFhlWnI0ODVwSHE1RmJvN3VtUkM4b29wZGROY21ucU1hcG9oQTdDMmpxUjY5bU1maWtWZjZOS09QVW1DL1ZERUpIcTd5cUJ2a1N3dCsvckZJOGovcnNzajFQYWZVeGdtb1BPdzN1RnlSRThpaERMbndvbHRrSnlNT0hOVTFEZnZsektJTzF4ZWRHWXphUUtzcEc2NWNyR2hSSHE1RmVkQmdNNU9oTlNzMTFCckZsZmNYYmNSR0I3Ty8yVnVRdXY1ZjBmWWNseURKVUZqcGE1VlZCWjB1SS9lVE1aQW5halFIT2l0MUk3WWVkaHZZTDRoQytaTm5UTWhmdVJTNzRNaitCM1ZBRU9hblpBSHpmNEM2bmxSTXVmY0ViSnp1QkV5N3A5elltcEs2ZDlNUFZLSkNkSDFqazk4NVQ5MDh0SjQ4bndJUGsxS21aOFRuUG1MSyswTXRzamFSc3d6RnRYVWZTZERjR3FqelJNRklPbTR5dGVtcm9sUXUzR1pWZXJJNUFYbkR1N3BXSFNmbENGNHdoZTBuaG9MeEMrV1FXMXJRMTh1bHFwRUZqYzM4b3R5Ry9Za0hmYSsrTTJscWpiaGIvc1JNYlk0VVgxWVhPYmx4TWhwQnBWTlMxNXZEbS9zNEZ5NkE2MnRnbkdpWmpvQ0ZSc3F2bndnY0xzRG9DV1EzRThhVmNiVGFIZFVlUTVkMzB3dVk0QldpUllwNng5aWh4UGwrTjB2VEpkOXg0WFpjK2laL1hHcVdobDRoMjc1TnIxVjdrdFh5cExMUzA3S1I1bTZwNHJsRWRzajhvT1VvQ1p4bUwwbk5ibXZaRXd5Z2huRVMwS0o0Y1orZkNuYXdLTDlkR29FZHMraFUwczJiT2l3OXJXcHpwa1hqczdkbU8rbExic2J1QVk0V2JtbTVsMVhpNFgxL3lkdlliL1Y3SnpDNlduSlpwd1ZNcExwZStydEN5amxoL052RDVSc1dPbzNXUFBDcVo2Mkdub3Fvbjc1L3M2Ym53b2tMOFNDc2o0QXRudjhrb1E1MWZrL1ArRzU2TXNGK3ZmOVJYL1pyMWJHczJ0cUxTRno5VWpWMFFaSkxkZ3liZENHdThVMVhvZWJaR1B0K29aQlc2TlVuRWJLNkhuWXFhQ0FGSkRsaHk0VVdGK0pGV1JzQVhydjBtdGxYNWUvYjF5UmxibStvYnI2U3J6YkNBS3lQQlR3UDVuV3FNa2FaQllPb2tmeXpKNSsvVkZIcWVyWkhQTnlyMkc4czg3RlRTSG1pY25iU1B1ZkNTTXNJNDZ5SVFTbWUvY3oyOTViRXdGamc1WTdOcHZ2SkM2a092ck5aVWdLeEJwblhWTEswdkx4YmlKNm94RG9DR2dmV1hkT0pGMWJ0YlQraVp0a1krMzZqNGZMNDcwWnp2WWFlQ2FxVkRXTzM2V2lSK0xqeVNKSDlyVlFUNnhlVVJoOERoUWZXR3ZZak1HYndtMmM5a1NNaGNjNXdoTWxEY1g2bkdQaXo3Yy9VbjVQdUtxbmUvbXRBemJZMTh2bEhWZnFKaFV0MDlMK2sybGdzZlZmaXFDUFJyUUlQMGh1ZzhRNi9YbitJclEyWTY2dnVuamlKOS9sekNqMVRqVjdhOStZWG1zVXpxbVk2UkVxQlJqUVQzZzhuNGVOWlYvcVI5N1Zlam1lbW9yMW9veTh4MWx3SDNFOVc0RE1ydks0VzZjSHJWZnFSS2FGUWp3ZjFnc3NQMTltNWU5dzA3a2QxVEpnMjFuMUtqNDVENk0vT0oxcUpHK1FQVldNVGhCeVBSSmt2NjBlclJUTkNvUnFORHdzMFJrQ01udkhaWDhkTTZrUzF2S1ZVRWhxeXFFdmo4TXgxVjFVRm1JTEJ5QW1vYnZEMStQbDNjNTRtUFdKclBweDhhbWE0UGN2ZzJBaklEK1kzbnZiNnRhaUR2Smdtb0hZeDZEeFk4ajd4bTNINW0yTnpjWkQxQXFZb0VaSUw5RTg5N1ZZU0dyRUJnTElHcVIzMzNoN1BkRVRHT0pQbEkwbGlwa1E0RVVnU2s4Y2t5TFkrU05ueFNQd1VCWVNDd0VJRktSMzJmZjQvVFdZYUF4bnZZLzkvMzROdEM2RkhNZkFRKy8wekhmTG9oWnhCWUdZRzliR0kwZjhNL2o4ZmhjRHllVHZmejVlWHVoRmozb1M4Ky85REl5cEJEbkFVSTRKbU9CU0NqQ0JBUUF1cW9iMmo1cTM1UHZpQUIxUUFDOHhEQU14M3pjRVd1SU5BaEVGK0dxdXBHMXZEUVNFZHYzTmc4QVR6VHNma3Fob0xySUtDTytsYjFHbUZteVRkSHI0TUNwQUFCRUFBQkVCaEh3THlzSkRUOU5iL1hmQnhsbkpaSUJRSWdBQUlnTUE4QmVVU3Jwc3VJNUlXSFJ1YXBPK1FLQWlBQUFwOG5RTy8vbi8vai9ockM1MVdHQkNBQUFpQUFBdlVJcUxPK00zdVN1aS9xcXFjOGNnS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TmdZZ2YzeGREOWZYN2ZiMytjVnF5REw1WDMvdkI2UUFBUkFBQVIraDhEK2JUNmZkeU1WWkhtODM2L2ZxVHhvQ2dJZ0FBS2ZKL0M4M2hybFNHYVI1Zmw2UDRvenJpREw3ZjArcHNzNzNock1WOUtJRUFvQ0lBQUNBd2s4MlkvTU1vaC9rRmsvRFpKbW1peW45L3VXTG81aXZBZDR0blJtQ0FVQkVBQUJFR0FDWXJwbkdLSWZybXl6UjdpUnNiS3dJcG5KajB5OU1oTVd0QW9RQUFFUUFJRkJCR2hESVd0K0IyVzRlKzRmeDdOZUxCdm1SaWJKY242L3J4bEJXZFgzUGhNSndTQUFBaUFBQWtNSTNObTBEa21RaTN2aERHbDlTZjRQY3lOVFpQbWpNbk1lZ2p6Tis1Q1RIK0VnQUFJZ0FBSkRDTHpJdEZiZEdyazB6ZTF5K3R1eFhSKzRxRFZGRmtxYlh3NTdISjVEMkNBdUNJQUFDSUJBbGdBYis3ejl6V2JUalREQ2pVeVE1ZkIrTjEwWmNBY0VRQUFFUUdCbUFwTzJJNUt5RFhjalUyU2h2UmpzblNmckE0RWdBQUlnTUFzQjJZNllaYVZudUJ1WklBc2Q1YTI2TWpjTGEyUUtBaUFBQWhza3dNZHlNMDliak5SNnVCc1pMd3NmOXYzOGcvZ2pRU0VaQ0lBQUNId3pBZDZPT00raXdIQTNNbDRXT2hWMm1VVUpaQW9DSUFBQ0lKQWtJTForbmpPd2c5M0llRms0NVN3TGMwbDJDQVFCRUFBQkVOako2MEhtc2NDRDNjaDRXZWl3NzdBSFZGRHpJQUFDSUFBQ2RRZ0UyeEdQeSszOXFuVDhkN0FiR1MzTE1Ydlk5M2w2TmMzclBJKy9yRk1UeUFVRVFBQUV2cEtBdHgzeFI2UDYyN1dwZE9acHNCc1pMUXNkOWsydnk5RThwN255czQwNEUveVZyUlJDZ3dBSXJKZUFtSHBqZ2svdmhwZUc2SWMvcXF3UURYVWpvMldoYzhMcHc3N1hkOFB2Yk9UenhKbDNONjYzcGlBWkNJQUFDS3lTZ0xzZGNYMWZlTkdIalczYUtoZHFNdFNOakpXRmYrOHFlZGozOWI3S2FoWkh4SlB1aGJXSGFDQUFBaUJRUklCZm42Z3NLLzNFbE14QjZLVWk3WU1rSi8yZVhyNlgvRFJtUnVPVU90U05aR1RaalJYbVlsNzhLNi9FejcyOTBWRUFseUFBQWlBQUFqa0M3Q2JrZ1l2OVRhLzN5SHQ1elF2WDZYZW5DajhtaFZQZ1VEZVNrV1UzVXBqSCs2WjMxdVZuZXJHcTVWUVJMa0VBQkVCZ0lnRXhyTHp0L05lWVhRTitsN3BkSXpxK2JtV2ZhOFE2RDNRak9WbDJQY0w4ODM3LzZ3dnBDZk5zckRZeTBjSnNaR0tiUVhJUUFBRVFjQWpRU1ZuNWtZN0h1ekc3Qzgvcit4YnhDVTZpMHN1QmJtU2tMSlFzK1M2WGUvdDR1M2pJVXVrUkR3UkFBQVJBSUU5QWIwY2MzN2NaQnVrRDNjZzRXV2l5WWVaUmNYV2I5cmVzZUZXc3l1R0JlRW00Q3dJZ0FBSy9SMEMySTU2MEJ6M0hjM2tEM2NnNFdiSy9uSHUwbS85ei9lajg3elViYUF3Q0lBQUNtb0JzUjlBWXZkSmo2d0hYWVc1a25DeWNxblFpSlZzamRkYnJBazN4RlFSQUFBUitsSUJzUjlEZXd2MW9ka1pxZ2hqbVJzYkpRdTlQS2ZhQjJCcXBXYnZJQ3dSQUFBU0lnQmhXM21XbmgwZk8xVDNKTURjeVNoYis1ZHppOVRoc2phRFJnd0FJZ0VCbEFteFlyN3Y5Z2QrSldQOVhSNGE1a1ZHeVVLTGl0MlRKMWtpVnQ3eFVyZ1ZrQndJZ0FBTGZTcUExckxUTFRwL0lJNFJUVkJ2a1JrYkpRcTlQU1I3MjlhU1hyWkhxVXk2dkNId0JBUkFBZ2Q4aTRCcFdXVk95aDVxcWNCamtSc2JJd3E2bmZNdGNQR1VWeFpBSkNJQUFDSUNBRVBEMm5IazYwdmtkMnNQVmZ6Njg5NXYzNExqR084aU41R1haZFlUNTcvMytMeVpSVEpqZGpnOFVWNTV2b1IyQkFBaUF3RzhUVU5zUm1nSC9Hb2QrTnUvUFBzYk9NY28rRVFNOXlJM2taUm43VGkydG54d294dGJJYjdkNGFBOENJRkNYUUxzZHdmbXlHOUcrNEdLWGlzcGZxaHZaNlI3aVJncGtHZkNHMzRnd096bFFqSzJSdWswSXVZRUFDUHcyQVhjN1FxMzVuQldRNWwwRlRNS05ITTdCK2VJUnNsQ1NJVDhlZ3EyUktwV0tURUFBQkVDZ0pjQy9UOVU2RFA2aTFud2UzVDJTTnRHQXEzNDNJaWJkMnh3ZklRdnRkUXc1RW9DdGtRRlZoNmdnQUFJZ1VFTEFXY2FpNk94R2xGbSsyamVybCtUU0grZlJlaVkva3ZnWGZ5b3hYQlp5UEVOZXM0aXRFYjhPOEEwRVFBQUVwaFB3clR6dmNjdld3ZCtBWnpHU1FzaVA0bllPZjFFU0NUQk9TMlV4V0JaMkMwTjJPckExa3F3ckJJSUFDSURBY0FJeVdXaFhsbmhaU1dZajVtY1FoK2RvVWp5ZnovM2ZROWFwNkJEeDRXOVBOMHdZLzVlTkVPOTQ4WEJaYUYwczVxSGNZcnhyYkkxNE9QQUZCRUFBQktZVDhMY2pkdnpESGJ4S2RDMS8xMkdQRE9JVGVIcmhmcnlqdHVvY3NiTW1OVmdXWGhmelhGT1BMUFkydGtZc0NseUFBQWlBUUIwQy9NQ2YrM1pjK2pYMjkrM1N2UFZ4cmZHRnNCdHBtb1llREh6eGIvRFNKZDN3M01qKzJqVDNtL01lazhHeWtLeGVqamxwc1RXU0k0UndFQUFCRUJoSzRQa0tsNFdPWk4zalQ0QVB6YnNrL3MyWmpReVZoWFk2SENkVVVCcTJSZ29nSVFvSWdBQUlmQldCSnZMZ2U2a0NOTDhaY3RoM3QrT3RrU0ZQbVpRS2duZ2dBQUlnQUFJZklyRDNWdFNHQ1VGYktRTjlFSG1SNmF0MXc0UkViQkFBQVJBQWdUa0pITzBiVndhWHdoc2RwYitjcXpLWHMySHRxYlRCSlNJQkNJQUFDSURBMmdoYzJ3Zm9oNHBHdjdKVmNnN2djTE9iUC95N1hNTTJVNGJLaFBnZ0FBSWdBQUtMRW5pTVg5T2lrMkFsdjV3ck14RDFra1o1YkI2VGtVVXJHSVdCQUFpQXdMd0VYc01lKzNDRm9jTytzVmY0dWxING10K3ZvazhGODNNcUpmT1hNQXQ4QndFUUFBRVFXQ21CODdESFBsd3RTbjg1bDcySTJrTGhoeHNIYnNtN0JlSWFCRUFBQkVCZ2JRUk80ODE2OFMvbjhteEVIbEhrWjBiZ1JkYldCQ0FQQ0lBQUNFd2c4Sml3MzAwUHZKZjVCSnFETkhTZTZ4aytJVDlCYmlRRkFSQUFBUkJZQllIVGRkRDdzRHlaelVxVmR6UDZoWTluWGVYUHNOUEIwY3h3RXdSQUFBUkFZQnNFWHVXN0tvZnI3ZDI4N25BaTI2aDVhQUVDSUFBQ2RRakFLOVRoaUZ4QUFBUldRZUIvYVFtRmQ0cm54Q01BQUFBQVNVVk9SSzVDWUlJPSIKfQo="/>
    </extobj>
    <extobj name="334E55B0-647D-440b-865C-3EC943EB4CBC-102">
      <extobjdata type="334E55B0-647D-440b-865C-3EC943EB4CBC" data="ewogICAiSW1nU2V0dGluZ0pzb24iIDogIntcImRwaVwiOlwiNjAwXCIsXCJmb3JtYXRcIjpcIlBOR1wiLFwidHJhbnNwYXJlbnRcIjp0cnVlLFwiYXV0b1wiOnRydWV9IiwKICAgIkxhdGV4IiA6ICJYRnNnWEZOcFoyMWhYM3RxYW4xZWV5MHhmVU52ZGloNFgyb3NYRzUxWDJvcFBWeHNZVzFpWkdGZmFseGhiSEJvWVY5cUxGeHhkV0ZrSUdvOU1WeGtiM1J6TEVvZ1hGMD0iLAogICAiTGF0ZXhJbWdCYXNlNjQiIDogImlWQk9SdzBLR2dvQUFBQU5TVWhFVWdBQUJWSUFBQUJ0QkFNQUFBQ3hlWWVTQUFBQU1GQk1WRVgvLy84QUFBQUFBQUFBQUFBQUFBQUFBQUFBQUFBQUFBQUFBQUFBQUFBQUFBQUFBQUFBQUFBQUFBQUFBQUFBQUFBdjNhQjdBQUFBRDNSU1RsTUFJdS9kVkJDcm1idk5SREptZG9rZ3JuZnZBQUFBQ1hCSVdYTUFBQTdFQUFBT3hBR1ZLdzRiQUFBZHhVbEVRVlI0QWUxZGE0eGt4MVcrc3pNOXo1MkhIQW1GVjNwWUUyU0g0TjdZOGc4bnNYb2dnamcvUW84MkpDWkVTUThtVVNKRW1EVUMyeVNRYnJMRUpGS2tIaHlTNEVqNE5pSENsbjh3aTBBUTgyZEc0Wlg4UUwzOEFDbUtVRThpb1FnaHBZY1pZdnd1dm5QdnJYZmQyL2ZWZDJmWGZYOU1WNTA2ajZwelQ1MDZkYXE2eC9NS1BlOTlvUkQ1bEhpcWdXbzBzTng4dVJwQlV5bFREUlRSd0Z5UFRTMjFpQUtudEZWb29QWkQvOXhnVTB1dFF0VlRHWVUwc012WTZlN1VVZ3ZwY0VwY2hRWWV1UFdqVncrbWxscUZxcWN5Q210Z2FxbUZWVGhsVUlrR3BwWmFpWnFuUWdwcllHcXBoVlU0WlZDSkJxYVdXb21hcDBJS2EyQnFxWVZWT0dWUWlRYW1sbHFKbXFkQ0NtdGc4cFk2OStiQ25VekY0SmJEVkdoVHBCdFVBNU8zMU02UFZhT2EyZWVxa1RPVmNuMDBNSEZMbldkWHF4bFpyZm41YWdSTnBWd1hEVXpjVW51VjNTcTg1WFQ3dXFod0tyUVNEU1JaNnN6UFgybWMvUEczb243OFY2NytMTEhEWEhRNWlGYlkzVG1vbkNRcmpkcy81bXlZQW90bzRCYm1maTZtWVpwZ3FXL0hSU3Q2M2hyd1dUaE53ODdDMlgzRkFrME0wSHErTE5ZelBtTVZkcnlzYnA4OVB1Y2I3TUt0ZHozKytPTjNYV0J2OEZxQlBkbC9qdE4wUE5aU1p6cmdlUExvUTFjWVJPQVovVjhhZGliT0d1dWFvTW5WMTloT1djeHJJOGFtWVc5eGJTNHBadm1TZDRscUgzNllQdzk5MmcrYnY1OUdVSnlscnZSZ3B4K2p3TzhYZXV5eTU1MW4vNXVHbllteno0aEZWVSt6dkZ2aGE0eVY1cUhMRy83TUorOHRoZG5LaFkxUytJeGxzdnk5aHo3eXljQWN2L0NKUTIrWlNqc3EwZnUrVHFBWFZWQmNPY1pTeVZDZjY0ZEV5MDI0MHhaTFpmaUdtRnJqSlFNeTBXcTl4RHhEZzdHamlYWTJEL01XWTlmeTBKazArMnpMQkUydy9ob1lZNWlxN0tCa2VEekVCeWJJM1pVWVN4MHg5cXlZZHZOc0I3UGhvcHRCSW5TSjdTVzJsOXk0bXF1VDdrNE1HVHQydDF3L2FBMHZPczlyTUh0OFA2dlVVdWZSN2EyZ0Q3TW9uV3pyM1VGblh0WWg3cHJiVXY4TWE5OVZTYkQ3OGdHakVDRHpNMkFibVdtS0VEVEsyd2ExR2F0MFBVZ3o3UE40MFh0cEVKTngzZzgzdHBXTVVtb3IyV2ZJY0FVbGErZlNZZEVXNkczVXFqOXZraDF4V2lxQ05HMlZtV1g1eGxiamZaRHlKbHNhbExmOHd4R2N1VUIxQWUvbHFLZ0daNExRY0tzb213ejA2MUtWSTR6QWRBRHpMRHBkM05XdGxHcUt0M1ZaYXEzSDJGdlVuZ1JUWVZ1RnBDdlA1d3B1MC9GMllzMlc0WEpDemhUOTV4aXlzMXRsQWVGVDgrVUtSUWZtSHI0U21zT1dBRTIrc0M5VGZ1UmVyWFcyRVEzcXEzZFp6NGRrNzF5V2lnajRlZjBsZGZLcDZDQlh5Q0E3bDdrMGx5NDRUOFczb2E4cnFXZ21qZFJqbnlvbWdyenl5YmY5YWxmL0VXUDhvREx3ZVdZQU00aGlnK1NoT1N4MUJlOW9SNmVxczF6cmVLOXlyOVE4MFR0ZW9BYjlYaXhBUGhIU2xaOHV5SGJoMW50KzU2cFhzYVZDM0RIdk43U3FMdWtCK0Z3cU0zRlk2Z0VTVkp4eDlJa0VycEZjTUJDYzFaVmM1dTFrbFJZNDFPTHJ0RlJPUEtqaGY1d05OejRRcHJOVjRTaGduTUtOQmtjQkc3cndoVlM3Qzl0U1oxVEdFY3RWbGlmaVhFeVgwdFc3WGF6V1pwdkZHRWhxaEZUbFpSSWsyN05RcXRaU0tlSS80c01tNjVKMkcwS1hVODBiMjFKeGpjQk1lZEhod2lhWGxmNnpYZjN5T1ovSDk3dEhoTmxaWGlqaEZuRzlvTlZhS21XUyttS29ROVJNRDVCcUliUXN0ZGFVOGE5ZzcxbVJxMnlLTHczbFZJcEhLcmRsdWJ6VUVzMytmcm05T3l2Yy9FcFhmMXJ3NWNpRDVmK3FyRk9wZDFtdk8ydVdwUzZDNzVHRjJzaHplYTlwNVNNc3ZxVUQ3QnhJYmhGNG4yazBtSnYvOVNPczFsTFhaVG9WUXc2Vy80djYyRWRkdmU2c1daWTYxUGh5bWp4R3QxS2VmK1BkR1AvWmMweXo4VlJPaklHeVpYVWkzTERBYWkxMVgxL3VvVlp6cDkweUxOZXBXTk5TS2VIbHVOcmk1d2paRnF4NHhObURjb0dEOG1MamRxNkVSN25EbVF5M2FpMTFwSWVUdEdnYllWWDlPTVU0OTQzc0ZoMGk3TmgwdldkdDJEakl1c2ozanNNc3NiM3VtbWY1K0VPbE9VYWRUMWExVk5WYUtxU3BsbGhyd01SZXJ3MTRLYzFWNEtIeE5vWmdzNkd4Q1NvOTg3RFdSckVnKzFvSHJlYkpBR2FObVZkQXloeFVzVjJBL3V5UytwWHVxS0RHUFZVWExRQXl1b0RhdTMvNEwwRDF3Yjk4dDNnaEZPKzZMdmY3T1pMZ0k3MkRhbWNuVnhiWEhVb1FBVjBjbHNEbTdMSHdxN1JVTFoxS3VxQkxnS2t5cUZKeCswUVNQT0xLQ25GeEdXVnpVNUtoOVA1ZmFkejZhOEs4dmZzYVA5R1AybGZ2UElwS09MTVR4UWowdWl1bm53MktyMnVlZnBDanBmaWMrZXQvZWVoS1kwdGdybDA0RW1XamdFc2NCaVIvZGRlK29lWmlaaWpEaFZJRzdBT1BuZnhxR1h6QXc4OXFLVVhrNnVsVWNISXMvK1A0N3dmZnhycnJ6Z3RNV0dvZGx0cDEwRFV1cThEN2NHR2xJYTlhUDhOT2hUdnZpUkp5c0ZzcWtlZDlsZUgySUlsYVl5ZGhRVytQclRYUks5Vy9qZUlqWU93SXI4Ynl5ZGlBbVp6aWl3NkdNakxLU0kxK1ArbXM0UDBVTHN5M1hnMXZtY0Nubms0bEFlUWhueXNxQ1c3RTJKZUZITjhwSGFqbi9RdzcrVmV2TnVUMnZjd2U5QVpSNmhFSE96ek1oZGZYYmVZOGUrdEdyVU1Ub2ZmR2JlK3A5TW5LSUFVbitHSlMybmNjNWJoVmk1YlFYS1Z6akE4eGdad3JJMGNnbjhEVmFscHB2TldiWXlYOW9rR2xscnB1cFQzcFFsZlJ1SXErL2pEMkJ1UnIyY2tXTkRuVGpKSUVCN2k4c2g1dHVXa0NYUXZWREsrdjY3dERMM01WUG5lZXJpaC9JNkxRY2R5MWQzNFhNMGpteVRBZFhCRktTTXQ3NWVhVUNRcU5wbGFHSHlrams0QU15UHQwQXRsenJuY1p1RVNvZnBVK0ZSN1VQRDF0d0VyaTMyQ3E4WkJMTk5tYWhJZ0V3NlRDcFdqdjFUajB2Tm5JblpPbFhnNHBGbzNYdkhheVFRME50alhhOHp4WXdUaEJJWnZ3TDl5cTNDNUN5S2JhcUpWM0U5bzB4UEVWeWkwSGZZNUhoVExDRlprcncvdENQSEtCbHBVZ2tocGxtTjFKd3Z3cUxYV2twMU9wWHpCZVJ0NnF3RVBaMUhIR1B1STJnN2UwQlZrTFpFTHJrY3NEak0vN2MwWXNNdUJmVDN3THZmNldhbnJqZXd5am9RQTNmT3BpTm5DSTh0a3BNVGVHdVgra3NIWVVoVEtRMHRxaTlwV0NiOEFoZzBDWGd0RVBNczN1R0ZZQSsxVmFLb1FkRzEwSmx2OXJCakJiOVlDTnZUNE1LZDJJYVNOd1h3ZTA2Nmp6MUdOSE5LL3I2YTZaS1A0ZHNoTktnL1d5K1ZUTWdCY2pxWjQzTkNOZzBZTEMwRFhWM3ZkMDNQT25LcTFaSGlVNWIwS0dNbllpb21hNCsxckxzbEpFcENrKy9DNGhEWXpKSHhEVy9pNXViRS9ITFFoK2xaYktqSFFxZGJvSjREaVBHQXd1OWc5ZXpUZ3ZzaXY5ZHZpL3JIcEhZTGZQZzFJYzdPeUU3T3VLRndSa0tYcUZnN0NQRFh0TkNNbmNmNUU5a3hPemFjUVZHa25Ma1JjSThpSVltdXRKbXRwMWRYNW9VcUtLb294b2d6bjdnZ3V2S094OGVBOXo1QnA0OE1Na3JwR3B5NURlQWI5Q1M3WFNxZFNWQS9TMzJKVEdFSnhiZnpsUWRUY0Q5NGpsTGpqSDZmQU5EL1prUnlIMlBxTWRsSGdHbTJGeEdEcmRuckJvZ1pGVXdEYTh5OXNSczhwSWdBUEY1NEV1Tm9DVHR1S2VycUMwQ3dpR1hNY2dBaEdiUnVFWjZxRUdEalpGYTRtRmRtai95c1NRek9FazRwNjRWSkJmb2FWYTZWVHFPUUdGNXVSUTBwZG82MjlzMkUxaTZPV1F3MXEwQ2dkaEt2WkpYQ3NqM2o3UW5SdnR1K2pwaEhQaE5jazJFT0xLdjNXUlVnaUdtWkRtckxzbTZ3TTBNT2R6MnBkQ3JCS21wY3c0V0szQlNuTEl3WmhMV3lpUExuTkFtWitkdllCYmsyOFJWTjd6RGVmQUNQaG1GVThwK3hWYXFwMU9wWTQweDNsRXBiZXVJbTEyazNjRU13M2wzUjJRK1p5ajZRNm54YjluZGNDenFQcEdkWTYvOGw0MEY3Nnk0ZXBCSEN5WUZGRmpPOUVkcjd2ZVpoemJNWENLL1B2eE9IRHVmRlNlaDdDSGpMU1JnQi9QYVV4TExld0ZIRW5DWWpLR2g5cnNWMmlwNjA2VHFndDdVZnVWdmt3Nzk4VGx6c01Na1d2NkFabk13VEg0NDVYU0J6M3IzQ2wzTlArK3lNTVNaOGM5NysvdkNNbGovbllVWHovU2NrY200ZnFZdVJZandBbUdWQjUxeTNZcFVGTUdGclJOVEZscHVrUWhjU1Y5anRKcTZENlFYNURieWh4c0JJbGZvYVh1T3lQU1czaldYZlFwVzRGOGlEUkVGeTNrYmdwNGk0TEhJWGtTTEgwN0VYaVd2NnRkN1NoeVBRcExZb0pNckxQOWlJSHpveW1pQ3pxaGtxbFZuQ1FZaENWYTZnTDlkQXlmZ2J4YmlrQk5HWUJqaUl1YTAxTndPWG11ejJpYnB2aURYR3dFVVpXV09uSnRuV3ZOWkljb2VocFh3QW8yWnRZMmxYZ1JTUk5jVzM1cUE5end6cllpcGt2Y2pIUkxYVGdLMitFWFhvZ3cxUStZK3FGYU44cnF1cWR1WTRJNW9oT3V1L2JIQnJ1VTFjN3piUm5WY0JxbHA1b3l3b0hWdFFoYXdlWGt1VDVYcndWazJPQjFjOUdiUkw1OFhXWlQ2WFhJTWljN0VrRkZCMEtXcXFuYTdEZUZCMlNaNFlQcGNqRXM3Y3JGK1J4M3lqMG5xeGkvc0s3eTVmemxwMnJmYlhXeUlOaFFPa1FFNTVUWVVUTElVMXBnZDBNaGZLZklPVWlCdWpMQ1VMMXptZVBScDhSVm9ibkwrc2h6czZrMjh3K0wyYk82dXB1OEc3THdMUUR0MDQ0dHFBTEFyRlpPd251aUUwcDR5NWQ1SElTNFdJR0QzWEVLZFBtT1RKRW1pNnA5NjBsRmk3QThTKzJ3RGN3UTh6SzFGS2dyQTViNkVyN090aUU3UFhaVUttcWFjaXZweENNTkE0N2pWK2RUS1VGNHhPWHl6elhqemorSHAvK0U3cFV3Vk5MTmNmM1h0ZkM0d1ZjajFlWHRiMFowYmt0dE96cE9CRi9aanNpY0g0cDlJeitoYlN0TVFxQTZXV1FHTGxDWUFvVmNNeWlGUUYwWndYbnZ2QkYrQ1Z5RFI3NXFwNnloK2RWWnFqT2RPZ2l2Z0FndHpIOUlGRk1XeUtkZWRPQUd1eWFDRDFVendlWW9TTXdFdDdnM09kbHdKeXE1TFJWK29jOVIwMysycFgzREVvK1NDRXZ6cVIyS25IZmRTMERRQVUwWk9BRkJJdmVnVURvN2FWalVwbXdyeDZFbXQvdlZXU3FabE5tWlpkM1g0Q3orMkVRWlY4ZVpwVFBVOVE4anlxYnFjMmxwREJ2V3Vja0NyY2R4M1hGcXgrNTR4RHZwUTdIdkVUTWpSNTN3bkJxZjZFMlphZ3RCdm00LzRTeEZVMFpvcWNISmNpWXhHWkRWYldVR01nZXFYNTJsd2pTc21QUkFiTCtqdm9sMTJORlhONGl5VkYyN2FZYkhhdENWMGs3WUd3RTJET2txSitPNGNFZXV6Vm5UN2ppblRQanNDUHVHNjNwOUFpTHRxSlJJT2hFenViRVRqQlM3ZDU0SU50RjFaU0JFWmErY0wwZTBLU21xd3pPOEdOT1VFZXhYWjZtWTZxWUNhdzB0bFllK0QvY3lEb0NTazY3OVRuaGdDbVl3RXlWc3cxdU1wa3RQN3JmbmhNZHpXaXBlcjlueE5KMzB1U1R2WGNxa2NGS1dsRTlkQ0EwZVlWYWM5ZW5LQ0N5MTdrckFPWHVaQjZodUsvUFFTNW9LTFhWa1p5Vm5vNWhSOXFlekk4djROejEzSHFsVjUvRUpyZWViR2xaUWFmTVhRTzE5MFg0Z0R2ZVVyZjg4VDFKNStobFZSQVVPbkpuZ003NmcySGN2T1VsQW1TRXhWOFl6anNmb2hQL3RnOHhSTEJjNnRxNk13Rkw5SFIybDNCb2k5RzQ1SFAzcWZDcEVIUnVkN2xrdnFIbWtvZ3gxRTNFZW45Q0NadklGRDdxakh6emtjNk1pUG9ZOGhzUHJGRG1tZGJIa083K1dCNzhnRUNTbmNTV2tPaUw3QnYxV01uWmJQY0hpcUN1eFZ6aGo3cWRDVG1pZ1RTVUU1OXpDVDEwWmRIUjJFdWQrZGNLOHRiYTZvQ2xNenZUOVZGZ010NTZveXdzbUFKUDhVQmtPYmpzSmIwZGc5L0dKN3pLazZINEVpUEQrbEpjQjVDNnhvcUJCbU44Z0JBSGFrdVpMU09FRHYzQ1JsOU4vWWcyT0JBejFVVGhZMUIzaFJmYjdxUjNlK2FGemxTRzV1akxJVXNzS0l4MmpJcEM2RzFCUXp1RDkxTnB2bkZ3TGUraElwNDZzcnkydUtnczF5TGdEak1hNHpuZER5cGdETjJrdnpvdkNXOE5pNUVaT0xveElHUWp6YS9ZNXd3T1hVYldGaXpxL3d4Rzk5ejkyKzIrSmlxdUFWRWNvQU1kQ2tRb0NOQmVoY1MwMndDTjl4VDFkbDBCWTRWRUlid3QzVG5WVm9LYU00QXV6bkNha1ZIRkRTTUcvSFhWQms3eXdaNGw3eEl1VDJFSEpIN3N5R1FRWnEraFN0R21Da25RenhCZHN3MjhwS1N4bjlmT1NqcjVzeXFNV2hjU3JLeEduZ0E5RWtoRE9rNS9xQjBuVXFBSkQ2a2JZeTlLUzJ3N25SbjVoSzBSdEgwY2tjTW0zK2JyLzV5MzhFOVBxY2xBZWNsY1gxSnlFcmp2LzNnTng3NUtkOXJrUTliTWp4b214eVNGckFqVmxnRmhiYjJpaEdUY3FWV0NhY2t3NjllemRUNlhsSlZwN3NZYnlHMHZSRVBmdHVMK2xoSlRBV3Y1WlhSdk80eE9jY3h1TXlWa2Nja3E0TkhrSTB4WkxNaUtKMEpCd2wwZ0VyTmphU0Z6T0FOc3Nuc1dTbVluZUczQUgzSGJsZ2taZWdNRU03U3RnSitGUXUyeW9ZR2Nvd3FYdVJlaDB1QzhvTllHYU1vQ2k2Z1pWRFZkd0tGREErNDhjVlFFbUlha3YvRVZoVmk0R1VCOVhXdDNRQ21KU2FTR2N0bW5aSEcrSi82UmpwNzdSUEN0OUNwcWw5WTNFU2d5WGR5MGkycjhvcUdlVlNBSDIvblRRME9TVHpXdHlrcVhudHRIL3hNNUMxRGFSNzdJM0NmYTRrT01rN0xqMmhBcFZtbUpIL240OCtZZXRpRVlYcUNrREdIcitUY2ROSTNRY0RuSU5KYVZUUFYrT2FaelVQTzN3WFB3MTQ4M3BuYjRrVEVWd1h1UElBcEttc0N1OUNVZnY3ZkVTZlZsZm1DMWVJUzhydXpQL1VDQXZhdFkzWWorSkZzUzJVZXkwTFA2WHdHNDNDUEkyQktIMzVLTjlXYUdTSDQ3bEI0WEVvTmttSkhCUHhzd0JWbzQvOEFsU3ZkQklOK0poQ0pUZnlBbmFkVXMxY0xHbVBWTHdWNlhRcStNY2czR1J4RmpxMy83QlZRTjc1WkdQR3hEUFJySkd0ZzVMamJMbUtIVTFEcjUwZFJ3KzVEYkJBYWsrNjByQ0tTUllVcmRxSGNsVTdITG90aUVQRU9hVTFBRGl1RzBoTTlwK1FOdFJUNWY0U3JaTS9PR2YraXF1Y1RvUVVtRzVQUlJJZVBVV1lkRFlFSkdJZ3B1dDJGRmRUa3NFT2FiQWp1WUwzaXVHUnNKTVhLVDZ4Q1l0VzJjRU5rSytycWdVSy9qcUFBVXJ2REJENzk3UTZyUUR5UnBabS9FZE1MRDEzZElpMnhIeW9nSk13N1plRThtdVk1Y3NuRjNRT3VQZnJXRFZlZnhCbWhjWFlyRDNQd3FSYm5sUklzTi95aWtLUWdyMzRIMGpDeDFjakRBdkVRbFd0ZzFCdVEvY0xWRkRBWjFDY0ZQYlpiK25RbTFDYW9XcjMxS3hjcFF4bmZnMEFqVzZIS1gzVElHS01yQmFOT1FhQXlvVGw4YmdpTkN5OUs0dFk2d3NaQzVjWDUvekVRcnB2YStoVTZkZjBDREJ6NS9ZU0hyc3VZNFVVZmc2MFdmZCtEdlA2K3h3SWdYRktlbzJtK1ByUThaVTAvUUdxa3Vsbjc2TXVvbEJpSmdSZHJZVGN2UXZLNXhWZFF6Q3lHWFlpT1lQLzUwS1dEeVJ3amdrNFM3MHN5ZXIvTXVvUS9iakt0QkJTTTJZSDlMbU5melVsWTdjSUlJR1hZdTBhL1lVMjgrK1lEcDhaUlRnelI4R0lCT1hOTWY1Q0pwc2haWTY4N09SbXRoTnA5R1QzcnNhS25YYXlIUzVrWFQ3TzNmeTYxc2huNTdCY1ZVM0xqaVd0emNnUXpkMHJRdnhGWG94MjdMNUY3a05oaUNrMEx0aHFhV2k4UVV5K0drMFFkeFRhRHZCeEpsaC94U04vRjFpcWpYSXNMVGRWeE45RjRreDRoWUVHbDlqUHlVNEJ3V2JrTURudGVoWXAwaFhrNllaNE1QMEk5czNCVXBsZU40ekovMTJFQXdNdWdHVmlZc1JDajdwdW1GaGRkVFpiTFZtQXFBcmwyMkNKc0FYTlRCMVdvbm5xTTJOcEh1SEJSNzJZZkhYeVZ2c2QvOURQdC83N2hVSXdLT3N4SnI4NU1xSXNUY0lqTlZHdFBKeENNK3JJN2pvY2hnZEdJVCtlNlJkY3hxeFRZRXlEUEFYbjBWQVN2T2cxdHpoVGY5QWhiYTZTR0FpNnV2Qk9tTVBmb2ZkUVlUS1l4TlM0N3krNjFMdzB4YWhBRzFWOFhsc1l3bVVwM0EvZ0VrSkY3dUJQZWRXSU1mQ1JhdlRrYVh0RmRtSTRkN1NreHFZK0IxYjlwS2hUYUNRM3JzYUtuWGFFT3BHMGpmMEt6d1liUEVmMjR1NDBxeDNQZDhYVW12ZnZQQkZ0V2RKeHljVW0veHlSUG1CUmhSdkNFNVk2TGRRV2VscFN6RkdkQlhROTV6aVZjbG5YL0dNZFhZdkduWXZ3cWgzVVBpeU1YNHRYVDlBRDdRWSs0QitJZmozSldPbHBCRVMvQnlQS2hXa1RFVWF2ellNcUh0VGNsQUZRaG45b09VcDlxVmdWM2pvemFzRFUzRXBMK3R5WkpMem1CSUM4Rnpobk02MjlyMkhQL0pKNmdvN2ZmVERuempVR2tudk9vUTZiYmdxTjVJeHN0MFhBc1lnVjlXQjZKMEVPNTVqMFkvaHlXZFVpY25ISjY4RnE4L1N1NXI1T2p2ZEVqeWl3cGZaczFlOVgrcnBwb1JFNTh2YjNvODJQcTlocnl2eHh5cjdJODk3RzJMZU5mYnNkdTArZHFSaGVsb1NGSFovd2hOZ0Fkb1FldjFQbllEWE5FSUNIdkFiQWh3ajZ5ZFdpMURQbkJCYktoR3EwRS9BU0xWNmdUSzhIK21Sb2RMdm05MDk0NnVyaW9iYnczVGI0VHh6ZkdKYTVGc2tOVm13ZCtYcGFtMklTblhEQ3I3eW9PTlF2RzBpMlNOYkNpeSsxakV0SC8vbzFQbGM1UDFZUE9sanE5N24xWEhISjgrQTI4bWpEMzhHUDVkeUtHaEVBWHYrSm1QM2Jnc0FGYzQzMmNtZDdJMGFURitJOGRQTlRmWWhJSHlOZm5nOWVMTUtkbFBiUW4zejlOKzBFSDF3K3B1Nk9FbXBFd0krMURoSnhOUWxJeGNXWkI0VUo2c0xIREYyRjlUMDhZQTdLSnRxakkvMWVrK0tYZlh2YlN0VjJaQ3loUEQ1T0NWcUFscU5YYmpyOGZENTNKMk5ybzc1amVldjZRRHZ2UDhuQnNTemtleVIxWHJQLzZNMzh4MFd2SENUUVZMZC81VG4xZVVTTnZiNDVNbEdhUGwzWEhWeGZmdGo3TGIvTmh1V0g3bnoxRnlmbDdYTnpjODlkaHErMEs4M2Jnc0xrZ2RtdXFFanpWSWxvbG15Q1h2R0FtWlNqSzkveDVodzN0OWN1VWNvd2hUNDVPZllQUi9kaUpoKzRMSGJEeFgrSnE2M3ZxZTBaaTJXbUU3Tktubzh2amt5cEo1dWhSRTlPSjVTd3doaXA3WU1HcTNqRXcyYktqUC9mcVZ4OG9WdldmQ01nSWJpeHhOSnNiSUpXd2dRYStZS0UwTnVFNnJIRFRGRVJjQ1d3QVJtRm02N200QTlycWx0emVaeEZCVzJXeU5iL3UzRzZSUDlyRDNZcDYxc1hVUmY5dkZKVm9acDhVZkI3aWtGTm9JZkhXdEYyMUhwYldyTklsdzFBbWdWdVl5eUpUQ0JxWVY3Y0RrQmUxeFR5NXpONHdpcWJDODBNdEhSV29QOFZVdjRWT3Y0UkdDV1hXaW5qYXpNSDFyMzVsSnVjeTNDMlRLMkhRbDZzQVJtd1cxZFM4QWUxOVF4Wi9NNGdpcmJDNDFNZEhRdDJFZkxmZWhvQjAySXp3WEN4QXJ6eXVZL1VVamRUTUFzdkpDSUx4b3R3cnE2aVJGbzVSVXNnUW1zTGR4T1B3RjdYSk54SDJZY2VyWHRoVVltdW5vdU9PK1IrMURyK0VSZ2xsMllTWHQrT0RBOTRibmpkSDJ4Q0R0cFErTjAvQzBzUzZDRklRRVdia08yWlM0aHpadnJ6REd6b0Z3RVJVWW1CWjdmUWhuNzBLTUlaQjJmUlBBSmZIU01qVktjaUYwelREallpMFBWNFNaaHpVcjI2ZmlGYTZiQUpJWW1icUYvcTRLZ04rWHNUZXJTaE5vS2pjem9FL2FoZlJXa0hwK284SExMYmRaTnhWRGNKdURZblVOZVN2NDBDZGRNNTV4TW5yM1ZGSmpFd2NSZE1JNTdrbWhsMjJyelMxUlpMM2JDSmZsTm9wUnZaTzZlbUhHcERGdmQrT1ZBVXhvT0xnUG9lNDFheXRYRUlteW56VGJrSEo4bE1JR1BoWHNwbDFQMHc4UGRnWEViTTBGdzlVMzVSdWJ1cDNaWkNTZ3liSFhqbHdSdGFxZWljVXh4dUhOVmExdFFqaSsxQnFOaUVZNzRMUjREc2F5cUpUQ0JzWVhiT1VyQWptdWl1OGcwalkwdndjZWhYeDk0cnBIRmRMV3Q3NjZ0NDVNWXNxTGdmVDNtaUdGbkpSN3I2dWw1REJHQlRjSVo5WFpEQWwzdUpsTmdFaU1UZDBhL29wNUVxclRSeGJ2RElGZXpvMERQVmpIZnlHTEcwTklET092NEpJYXNLSGhCbnVFbXNMS1NsUDVoQXJiU1pCSXVUVGhIaFp0YUtRL1AwRWtUZHlsWG1JcjRsRzRkNERxd011NHpWc3czc3BoQkdQdFFjNzdIVUJVSE45TWNOcG1KeDRXMDVtQVNEbks1clF5ak5BVW1rWnE0blc0U2Rsd2JMQldoRUhKVXVMdHhWcDk4STRzWmpiRVBOZWQ3REZWeGNOMklRSjBjemNUaklPWGlqM3QyTDZvTWErTEVXSVdXV1RZRUpySTJjS04vS0psSTRtakVGY2dqdWxDWVpzWTd5S3NBNVJ5WnUydm1QdFNjNzI2cUVxQnordjE1TjBmakg1MHZwN0h1Z0pOQnVHaWtFTnpTaWtBTmdZbXNETng5YlZJbFVxcU5NM1R6OXgzc3RLOEN6MVk1NThqY2d6RDNvY1o4ZHhPVkFoMm1pSytNVk9IY0g2YVZiQkIySnU1NERJR0ovVFJ3MzRGb004L3pWK3kweVU0UDg1QldSSk4zWk03dW1YR3BFYlk2YWNvQnJvM1BjSnFuRXFrRkc0U3JySnVhTkIraUlUQ1JTUmJjUkVaLy90akpFM29TTHhIOUJtODA0MUlqYkozazZFWkp1ZEczVWI1MTBmZ0NZNXJldUFoYnFaSzNhYmc3Y0Z3Q0hXZ0JLQXR1SEk5WEs5eUlTODJ3ZFpKcVdhVjBZTXdEdjRQR2crd2JJUmZoaXZHMXN4aVorY0F1Z1hHY3N1REc4WGpWd28yNDFBeGJKNnFYVnZ4V0FsL2t4L2xMTTd1SnVRamJLZSswNWhxc1MyQWNveXk0Y1R4ZXRYQWpMalhEMW9ucVpTYisyelJJRm03ZzI2cHAwNmV5bXk3QzkrVGNza2l1Q1NXWHdEajBMTGh4UEY2MWNDTXVOY1BXNjZXWEpUcmpIZVRZQ09VbXpEdlNMQUt6NE9idHo4MUtaOGFsUnRoNjNZYTlobC9TdmwvOU5uM2FudVFtVEN2QXhNc2lNQXV1S2VmVlhqZmpVaU5zdlg3cTZiRlBzK2Z5ck5xNUNmT09OWXZBTExoNSszT1QwczFyMzd5bm44YllQQnNqbmJ0eThrUWVRL1Z5RStZZGR4YUJXWER6OXVjbXBUTi9jdDg0UHJsSlJ6MGQxbzJuQWVPN0tFajQ5Vys4UVV4N2ZGTnJZSzY1Zy9ISjM3NmZIcC9jMUsvN0JoNWNpMjdCNDJjcisrRVlwc2NuTi9DN3ZMbTc3bFBHY2xiY2Jwd2VuOXpjci9zR0hsM3dPK1Fqa1Z1ZkhwL2N3Ty95NXU2Nmo0UDE4L0s0Y25wOGNuTy83aHQ0ZEtPVGpWcUh2dDhRUHRQakU2Nko2ZWNaMDhBaWU2Nm4vaHVuNmZISkdYdEIwKzV3RGR6WHZQM2J2SXpQNmZHSm9veHBzVm9OL0Q5N0hIUEpERzhHZUFBQUFBQkpSVTVFcmtKZ2dnPT0iCn0K"/>
    </extobj>
    <extobj name="334E55B0-647D-440b-865C-3EC943EB4CBC-103">
      <extobjdata type="334E55B0-647D-440b-865C-3EC943EB4CBC" data="ewogICAiSW1nU2V0dGluZ0pzb24iIDogIntcImRwaVwiOlwiNjAwXCIsXCJmb3JtYXRcIjpcIlBOR1wiLFwidHJhbnNwYXJlbnRcIjp0cnVlLFwiYXV0b1wiOnRydWV9IiwKICAgIkxhdGV4IiA6ICJYRnNnYWoweExGeGtiM1J6TEVvc1hDQnpQVEFzTVN3eUxGeGtiM1J6SUZ4ZCIsCiAgICJMYXRleEltZ0Jhc2U2NCIgOiAiaVZCT1J3MEtHZ29BQUFBTlNVaEVVZ0FBQThJQUFBQktCQU1BQUFDQ3p2QzJBQUFBTUZCTVZFWC8vLzhBQUFBQUFBQUFBQUFBQUFBQUFBQUFBQUFBQUFBQUFBQUFBQUFBQUFBQUFBQUFBQUFBQUFBQUFBQUFBQUF2M2FCN0FBQUFEM1JTVGxNQUlydnYzWFpVRUdiTm1Za3lxMFFQRmZ6QkFBQUFDWEJJV1hNQUFBN0VBQUFPeEFHVkt3NGJBQUFONFVsRVFWUjRBZTFkWDJ3Y1J4a2Z0N0V2ZGk2K1BBWWg1Rk1MVkdwVlhWRlNRZmlqdFVncW1oZk9pQWVFQkxJUkVwQytuRVVLaWxJcVd5QlVLaUhaS0tBU29GMHJ2S0FBdWlBa1ZBWFVPN1U4Z2NSWjVhbVYyalBsclJXMTZibFF0Mm1HYjNabmQyYjIzM3l6TTc0MVZWWlJkbWYyOTMwejMvZWJuWmx2WnZkTXlIdm4rQjRkblRoejl2TGxINS8yUmx2dkhiTnVXUko3d0tmaVdJMXpiMTBvSHBpNDh3RWxYVFpSUDNHc3JHaDV1ZGV1djNTSHgwamVlL0hwOGxwS1NWNjQwajcxb1Q1RzlMbVA2RkVYWHZCT1B2bDFQYTRNb2tQcFFobTVwTXcyWFVwbWpTYzkwYVowTlBiVzlTeWx1L0J2VlcvakxQMlBGdlJLMkJVOXFBV1dBTlJBOTN3SnVhVElSVm9WdzJSSUVUNU0xdGN5L1NqZGZZelV6dEc5dms1UnJhdXYzUWNvZmZLS0QwemNyOU5XNHY1aDBMdGVRaTRoOGkydk9vYmhHZDVKVkdlL2t4TmUyUEY5bGI2bEthcjJlWDM3cTN0QlgvQTRVSEdYUmwySjJ6T2c5bG9KT1VWazRydWdwYkpuR0lwMjBFWVZnM1NKNS9oekdUR2Rpei9lZ3RycGV1a09YUTBVTE1KdzA4OVZWZllHUE1PN1pXVkR1YW1ySHdRcjRGaXkwMU5XZWhhS3RtNmpab1hYK0NOTXlLQ0l2b2V1UVBjQ2g0YmhPdjFrV0R5ekJERXJNNnNySVMzYm5vSDFBcVBmK1pVeGZBVEszeksxMmc0L1RmZTRna2xLKzdtNnVsQ3pUN3hQeS9ENWVKN1lBVTh1NTZvcmU2UCtsYktTWEc3bTVObGY5VWwxREUrREh5MU5NQlZmcERjakVhOWdoUGpsbVovOWtFRDFOTS93TUZaMkZFelpqRFFmdEhOMUREY2dHaDZ6Tnp3UmZpenErTk15WEtjYlVmVlpZQlBUSFdVZWxITjFERzlUK3M1NHZRRGp3a0pVNGh3ZFJaZlpaeTNEdDFIUk1VTy9QdTdXbWwzcmpOenFHTzZOdmQzZkxnMitoM1NUQUMzRGpYZUZPd2Z3RUI4VHlRTjFWUjNEVVBMT2VGMEJ2VVpjSU13ek4rTkUxb1dXNFE3ZFc0Z0VvZTJJN2lIS1BDRG42aGdHcDZ5UDF3bERxU3VGeVhSeCs5SXlMUGZNdDQzZkdMVHJLbU80Z25DWVV0R3hUbEhOc3BhVzRSYXd1c3I5ekNLLzRnYURKc1E1c0RLR3h4OE9BNmx2eC82cnkzVEh1ZEtGbG1Id0hHMXlBYmFHL0Y5SitDQmRWc1l3ZUZDTWltUHhDTFFwTVhtSEFLZDRNbzFpT0JwbW9QSFFmNC9GQ1BOQ0ttTzRNZllBQXpoN1V6Z0lPRmtXcWZTVmx1RWhhTmprY296aEcya2RCeUxIcjJyVkVpYTI0b2thaXl1Z1RVbXJWTURKVmxHeFdvYkJnRmlEODE3NmtVdWpsNHRxWjNDdk1vWjdadUh3aGVmYm81LzNEUXhMUStlVUVqM052b2VXWVlpMzRpN0I5VXpySWgxNXR2c09rUU1xWXhnS05waDlzbGN6Mm5SM0s2cDJtVE04ZEZKUDJoWjliS1l5TGNQa3IvY2NpeVJadEhSZmxMQS8xNzBIeVJUZFhiYlhCQm9xWXhoOHNvNjI0QWg5QTE2R090NjI2dGZYbE5rUU1Od3NLbC9Qc0NUTlZqdzJwTFRsNVRhenMxVmNQM1FSVlRGc0ZBN1gvTjArczJqU2F1Rm9NY253UE5PWmR4Z3hQQUNHbC9JMEdlZlhBMTA5dWNjeDFpRUVxbUxZS0J5ZXBrK0VOVjZ6Q1RxN1NZWUwrMVVqaG51NjJFczRISEYxUGhqZjF4ek5SS3RpR0J5SUQ0ZUgwZjc2ZER5M1FUZ3FDUmtxRElQaE8wbUVuRFppMk5PdGtNbWF0ZGQrazBIVzZCdHBaTzF2citjZHg5TG9JQWNNWGNxNXRhL1pEWU53ZURhYXRCN3hVa1ovSjgvZzEvK1JySDlyM3hobTRmQjhzcmpTNmNOaGUrNWx2YVoxSGtyS09mSWF2MThSdzlzRzRmQjB0Q0xZa3JZT1FnZkNtMWU1eDBMQ3h5bUdDN3Q4azJjWXRpSUxYZ3BLVkVPYlhMa1pRT1I5a2xnRzNKWjNwQm8vRi9JcllyaW5CS2V4QlprWEEvNkF3T3hNYkIyRVNEWmh5enVhQ1dYQXNNU3ByNlFTVUVpYU1Md21oY1pwVGFZNTNmVkFvcDB5RnJLUGVublcwcy9tbEFPR0x1WGMydGRzS0xkd0dKUUw3L0s0QVdabnFkZWMvNTVyY1NwNGhpTDNoMkhXa1d6S0ZiYTZyb1VyWmJCd250ZnZtcWtIczVmTUpOeWdnWml3cVNMVXRUa1VocnQ1QkR3UGttSzRjSy9BNEJtR0YvRWN2c016R2VvQ1kyL2tXV0tVWHhIRFJ1RndQRVA2L2NlWGpZeFR3V0NxeEtuS3Q0cGtLUU9HWVhEOFRGcEIyWnhENFRBTWk2TG9UcTZ3cUlvWU5ncUhIVDBpTUE3dkM4TTFXRTYxYVhrSmZpWVhnZ3lZdlRVVGQ4b2xLMklZbmhCOE9PekJwMThPWExoZkRNT2k5QlBsbkY4a3RlTHF6YStLR0c2WVBKZFFSN3IzVEpFN1VQZFVodHVhWGhEZlMvZm9ub1AybHpTaDR5b0FxNGpoYllOd21Dd0N3OER4bjVKT01Fd1BsVjdhR2NNd0pXb2ExZ1FEN3hwMGNvWDYvR3JtMGoyRGNKaEVDemxQRlZxaXZRaytrMmFuemhnZVpNV3Qyc3BvQWUyc1JVdXRWQWFnSW9haDJKMk0ybVJueGNzYTRSd2tHNlRQWFV3eVBGOGtnKzJsNFVQVmEwVjZTdDV6Rmc1WHRUOU1EY0poUXY0SmNIWlliUS9EVW43aUdWNHY4ajZXNGZQcFZaZ2l0ZGg3enNMaGloZzJDb2ZCS2ZCQmZuQnNZUjJVaGR0V1JnWlBzdzZGWkJoQ3BhV3N3bXp6bklYREZURnNGQTR6WnowRXd5WWM4emFPR3lUZnhDdnNYWkVNVDBlZmlkdlVMRVBXV1RoY0VjUGdQbnc0SE5oZmU4MERtWnNadmtCbk5aUmxiZEMyVkNTS1pMZ1ZmeVplcE16ODNrcE9PUHovc2o4TXpqWmV5WjF0eWQ4c1JENnI0L2VIZ1RPeGxnOHptZUt2QlhFTXo4VHJsYk51ZjFXcmt4ME9SMkVGMUQ1NUNOc2kzNFJuWDlPVVZiUmQ2cUozUDFld1hXYldCQitUcGZaQVRmYUhZV2dRVXpYNHFxVzRGOEV4M0l2WEt4dlN2cFdkbXdMcGJuYjF3SEY1UjhvM3ZCYisrQmhtMHlzZTcvUU1PdHg2UDNMWU1QM2d4NEZVaHQzTlNJNmZZWG9xdHBjaFVkeUxvQmcrTE5ZcjUrNUxGR2VYekFtSGozb1pob1paQjJCL2VBVnFNaC9hM2NhL1hueVlqdnJjV1lQME0wd005b2VoWXhha1FvZVExNjJGcGFFWTdvajF5azVoN01VdFFKL2NoY1BqbkdsQng4T1hPU2JnYWdOcDdhS0luQnRTTDR1VVZtQys5REVhUkNQU1JwTUNDeE1ZaG1lbFBlN2VSb2FTMGxudXd1RnhNdXdCci9PQnpTeFk2dU9zWjQxaGgwTWJkbk5wdHI2OUhKVUswVWp4UTRkaGVDQ05mZjVDcE5yRjJWMDRuR0o0OXNyTGlScldyL3dta1VQK2NuYy9rWlVCZXZYZUxSVUVYUEVGdm9ZeVowb0JaVEgyemRjOHo1aXovSEprUlpwelFCVld1ZHJzOGxNTXAyRVRYcE9ySUlTL2UwT0lHd2U2QzRkVERQY2lGdUs2TDZaeVlBd1RrOUlRbHdZcE0xY0dZdkVKL3hrL1FJc3VNZ1dNUzJZWDBKaWo2Um5weEZjS0JKMEFYWnNSZUR0K25uUEtUektjQVh0WVROemdjd3plUGZSUzdnSnJyMFhGaG1lOUExZUUxYXFvZWNvWGJaa0pzN21wOUFrbXowa3NOSUIzNHU4cXd4S1pXQVpvS2J6TC93Zk1qNEpMeHJXd21XbFRnYktVL0E2VUg3MFlMd01NcnFISDM0bmd3M2lpbFZNK01LeTg5cGNCOHovMnRlRDR4ZysrZjkzbnNaY2pCM2JRdzFoa1VPNjVyVFlXOXV0dVlzTEpwRmlPTk55d3JDRmtOZGxGZk9TQTFtTUF1L0ErOVljd0RTOUZTQnFaTmhVb1N4Mmh1d3M4UFpWb2V6SU1kOTJMU1lOR05zOWxjc3FIZmxLWmJLZGg3SU5EY1hDdk9YSmdOenNjeHBtcG9xQ0tHMUlPMkpWWTYyRTVpZDlJaFZZUit5ZVV6UUdKcnBqQnV0R2F3S0lpenJTcFFLaytwQzVXbnVhVW1zb2c3UFdoK09jbmdZZ3RMcFZUZmlPeGdwYUdEYUhpNHVBOXRpTUg1b1REV0VNbDNMTlF4YmVXUlViUUxxT0hKc2htT2RJVHgvSmFrTlVNYmtiLzVZQ1VoNEFNK09ETkZodWtJcGsyRlJocERjNnQ2QjJvdXZlMmNxTkVZc0tMQnVKdFVXUjIrWFdXL1poVVJnb0dBN044Y0JQY09CQzZtQUtYU0xVcXZLejk4ZXJ6ZHdaMTNMMzN4Vit2aGxnMmRWVWZGWmFqREVqc215bDE4Q1lrQjZSU2NwUS9OaURlbEdyR3RLbEE2U1loRC9NMzIrRTMyNjhwTjhva0JueUtDR3VXRzVGOHV2eEhydi8yRGc5cVJlbW5YN3I2Tk1lbFlKMEFFZi9IcHlGdUhPZ21IR2J6SFhFMHVTRXRTcjNOeVBqZ1BGUUpnVHpvNGhKUE5SdWFtNG9VZ2NZOGt1YWE3S1lmdEJUNHV3TktpOGtBeXBwcXJiMHZRZnJiUS9vTE9idmNkZDBMbWUxSXdVQzYvQlhoRm1GcEN1YkxLREhRT0hHZ20zQzRSaytjdVJ3ZThHZVBtdHhsay80REsrdUsrdzc3UDFIU2tIaDhieUdSbFFINjR1NFgxRGtiK1NiOTZUSjV2MGZmWFZhazAwRGw5aFFzUlozeEtQMndrbHN5OFNnZGZZNlFjMVQrSzArcDhsZEdKK0Z2UVFYSG1STnhXMDdDMmlyRE83eEdUaHdJbzNtenBJVVlzWWJLTUVZa0I1TmdtTUFmMGpvTlhmS3hGRHdKVkFBVFh6NU5UOTI5cE9TVlRyd0M4MGFQamhaVUJZWGxDeWdTWnUvQUZUWENFVFZ3YzdYU2RLT0gxT0wySHlsODlSSTkrMHlVRU9jMFVOeHpmWFg4QmUvVVBWdXFWbVQ1U0JpeGR5Q004WDIxaWs1VGd3MUg2dW9GRXlpbENEUlFrWEtYUUphUGhCRjdCM2JkaGNOWlh1b2t1ckFzRENwdkNqdmpSd05SeFpxRGtPVWpZY1RlZ1Y1cUttdHVWSUZFZDZ2Z3BzbXRtWnRJTkJxSTFHY0tRNWFQaEJGckI4TFNwN3AwYkdxUUJ1OXA3cU52Mzc2RGhLS0JTSDJtTUdUNVNCaXhkaUNFbzFqWG1acks4SFhrakZHdmU3Q3V4d1FJTkJDcHp4U0dMQjhKczNEZ1pQc3BWdmVHdENCamFnc0NQNk9zUnlBRWNpSGQxZHhiNmcwMFVCVnpsa0tXajRSWk9OQVBOd1hXNHZWelp5YktpczY3NmlCcTJONEtEWlNyNmZBYVdUNFNSc283RVBhTmd5MXdUMTMxYzJocW9LcDd6WkhHbWVSckFubDYwY0E4QlpiNXlQS1JNRkxlZ1d4amFqVjQ2MkhUMHFRaThRbkxiWGFoZSs2ajRycndDZzBzMUZMK0pySjhKTXpDZ1REK3NzMVMrQ3N3NVkzUlMwNDdHNGI5VlgxcEFRSU5ST296aFNITFI4SXNIQWdNdnhPOFozT1hxUWttK0c3VEJGMkFuVW10V2VhQTBjQWNlZHRzWlBsSUdMRndJT3hmd1JDNVZyU1phbXNzN1BRNjY2VFhzSjAwR21odlhhWUdaUGxJbUkwREoraWJ5N0R4bGZxdHQ4eHFsODNjdmxGV01pRTNpMTA3UndNVEJiaEtJc3RId29pVkEvOGMvQkwrcWl2VE12V2NnNUhleVRFVnZsZXAxNFVHNmxXVlFpRExSOEtJblFQL2RjbjJyMW1VOHNFdG9mRjQ0SCs5by95KzJYSjlqQUFBQUFCSlJVNUVya0pnZ2c9PSIKfQo="/>
    </extobj>
    <extobj name="334E55B0-647D-440b-865C-3EC943EB4CBC-104">
      <extobjdata type="334E55B0-647D-440b-865C-3EC943EB4CBC" data="ewogICAiSW1nU2V0dGluZ0pzb24iIDogIntcImRwaVwiOlwiNjAwXCIsXCJmb3JtYXRcIjpcIlBOR1wiLFwidHJhbnNwYXJlbnRcIjp0cnVlLFwiYXV0b1wiOnRydWV9IiwKICAgIkxhdGV4IiA6ICJYR0psWjJsdWUyRnNhV2R1S24wS0lHWmZhbDV6S0Z4aGJIQm9ZVjlxS1QwbVhITjFiVjk3YXp4cWZXTmZlMnByZldkYlEyOTJLQ2hjWVd4d2FHRmZhaWxlVkhoZmFpd29YR0ZzY0doaFgydGVlM01yTVgwcFhsUjRYMnNwWFNBZ1hGd0tLeVpjYzNWdFgzdHJQbXA5WTE5N2FtdDlaMXREYjNZb0tGeGhiSEJvWVY5cUtWNVVlRjlxTENoY1lXeHdhR0ZmYTE1ektWNVVlRjlyS1YwS1hHVnVaSHRoYkdsbmJpcDkiLAogICAiTGF0ZXhJbWdCYXNlNjQiIDogImlWQk9SdzBLR2dvQUFBQU5TVWhFVWdBQUJpUUFBQUduQkFNQUFBREZ5Q0lxQUFBQU1GQk1WRVgvLy84QUFBQUFBQUFBQUFBQUFBQUFBQUFBQUFBQUFBQUFBQUFBQUFBQUFBQUFBQUFBQUFBQUFBQUFBQUFBQUFBdjNhQjdBQUFBRDNSU1RsTUFFR2E3M1hidmlhc3lWTTFFbVNJN3dxeFFBQUFBQ1hCSVdYTUFBQTdFQUFBT3hBR1ZLdzRiQUFBZ0FFbEVRVlI0QWUyOWZaQmtTWFVmZXFzL3AzdDZ1aHNEeStvQjZwWlhLSVEvMUlPMFlPUkZWQU9yRVpLd3FnbGJrZ25pVVdNV0ZxRUZxbTJlSUd6RlVvMEV2SkF3VkVlSVFNOGlyR3BpQ2FTd0EvZmd3Q3VKRDFYcElmTWNDTndqRXlHRlFpR3Fub3dBd2NNOWFGdTlzenNzK1g3NWVUUFB6WHNyYjFYWDBGMmQ5NCs2ZVRKUG5qejV1M2t5VDM3Y1cwbHlWcTdsQml0NzdaNlZ1a1U5SXdKRElMQlUxaUFZMnhtaW1KZ2xJbkJXRUZnc2J4TGZQQ3QxaTNwR0JJWkFZS0c4U2Z6dEVNWEVMQkdCTTROQVU5ckVUbzdDbGUvK1g1OTkxb04zMjRaem5NTWFveU1DRTRIQVJkbmEvNmE0TXBYZmVITTZEOThyNWoxbnFiTi9rYm4relNtRzRPbmZLbEx1ZjgvVTVVLzNpdmduTXEyaW1ucC9VTzBxSDZtcHNlTGFJTlp6bFY2M1IxQVpQanE5QUN6Vml2emUyV3hkMk9icHJjeTROTnVYTUFUVXZQTFBKT3RqNDFMbFRNcEZSM0hmOC8vMEYzNjJ4OWpOdDc3MXJROCtqN0ZIVG0xRkZxdXN5Q1JtR0R2K29mZTg5YWNmeElQK1AxR1pMNkMvdkh4cUt6TTJ4UzdKZHY1RVNBRy9Eb2p3NUVOWXp3c1AxaWUrS09xNnd0aDFFZmdBZS9SVVZINysxVVNOeXYvM0QvSDhpa3lpelo3b2kweU15ZmF3MEdIYlJNcDVJR3ZTSnZaQzZqb3JiR0kxaFBXYzhGeGlyNWMxYlRQV2xhSGFnSW5aYlVKbTdoWXBxTVhZVWF2UUpIckh1eUlQN0Z4Tk9XYllPcEZ5SHNoRGFSTGZEcXJyUEdjK2p4MUhIanB6ckMrVDZvd3BubnJoRERaUDBJbkhyOUFwemJ0ZTg4N2RkcUZKTkZRandKemlodFJuVnR2NWlhdDNtZ1ZPU1pPZ2ZVcU95czhFOTlXY3RQTVlmYUNIaEtxWlF1eUg5UzdqUml0akVyekFRcE5ZMGtQQ3RKbENMR3FMSDdlMnAwcytCbFIrQmZiOW4ySHM4ZE9sLzNkVW05WTFWWHpxcFIrb0h2WTdxbGVTbERlSkM3cGJYR0ZzUzJxL3BJZSs3M0JsYm5QeFdHZmdWK0J3WCtrd2pkeHQxdk5VRnNmMnBGcHd2L1ZLM1A3bXFkQzB2RW1zNkw2dXpkaXVyTU1pOWI1T1JkWEdyb1E2MUhHOEdsYlNCWU5YR1A5RWM1a21rN3JmeWNibFUxSGw4aVpoYkxsdTVrVlRwM2RCZWF3Z0F3RitoVDdKSnRzWnF6cG5TZmkwWHROTTNlK2tlZjFVMUtDOFNWUzNsT0xwdkdnK2FISCtWTlQzUkpYQTQrU1hmcnFEWkY5Z1l6d00rNHpQOFd1UUNxY21mVTFEa2JyZlNXLzlWS2hYMmlRcWJGVXBucmFGUzNyMVlQZ3FpUWZhSFM3L2g4cm1XNmFiTWNPVm0raERIYnVCK2F0ajNJdHFDK3ZzQjJwU2xvMUNUT25COHI2ODd2RHM3eWdTZW12NHFsMkhaVFJpOFdYRDVoOXNFcVQ5TE9vOVdHdGVOQjA0dzdTVmRDRmFGZzkwdUVXNFM4ZDlXM0JJdUhZNWhHc3d6NEZRbS8yTHdaeUNZMmFNaDJIUnRIRDFBelVweVVZaHBuU0F1Qm5YdWY0amJRZDE0MzRucnd3UUU4elNlMU1JNitLN0d3LzhXOEk0MkNRU3QvMHMvWjZTWU0yTFpxOFJxUUdrQzFHWVNmZ3FrQ1F0dldJUlVLcGllY3F0MVhEbUFrNnhBUmQrVW1OWnIxOFhpQncycWMwdFlsd21RU0dtZElEU2xkcEh2VnlwKysxTkhqYnlnaGw3aWlUTXM2UG4zODErM21VSk1JbWM5bVBOaTF5UllaUUxVWkJKZUN1UVRMTnVXSWtXMTNMalJSWTFRckFqR21Kd1MyOXVqbEJXY2RhMmNXaUwrWVpKcFJCVE9ram1sNCs4M1ZEcWZnZEpDV1dxaGpndWxkb1QwT2ticEFFRm1FUk8rN0htUmFGNk9ud1ppSlpaeG5INk8zY2ZQZGNBNmE5QTBobG1JdFAyUHg5SHdSRGlVSnBFUnZHY3ZIUGxCN1FjU1pub1BKUDQycHV2c0FlZXV5djU1NjlsOG9WRVVJZ3BIU0lqV1dDK2JzaHl2NE9rQkRKZERPcWxuaUkzUjBoSEZXQVNpYi85dE5ONVVhQ2VMbHNHb3F4SndEZTdraDZQOUZmZ1F1anVzVlA2SWh1dWNUaENRS2hYc0VQM1pXYjFSSXpLR1ozMm04VGluMGliUFZvWEpmUTJoeW1JUWt6cFFKbjd2cDFLeS8wT0ZCUEUxZ3BheUdpSnRjTGxxdHVqaFppRXYvM1UwM2xSa0pZWkpncFIxaVNxc1BXLzA5aFJPZjBWYUxyVHRrd3BPUkhORTJxY1BkbmtydWNVUTZQSHQwcnFOWWx2Y08zdWU4OHYxOWh4RjZyTXEyUFlWS3NCTklXWTBnT3k2K1I1MzdiTWlPNjNsazN1ODBGN1JVdHNrK2U3dzJ5ZlN5a2hKcEY0MjgvSTh5SUtVY1lrcHJtdS8xRWZtUEJYWUduSXRmNFpmUmhGd2pEMHJ6clVvWGYwaDVZemNrYWZTZndhRE9LTmZ3RFJsWWZFT2Y0TmZZcWlWR2tVWWtvSEMvTzltRGFxKyswdi9DQm9ZblZCMnVpK1ByMnFaQVdaaExmOWpENHZJaEJsVEtJSGxiR21vL3B6ZndYdUNISWFzOEF0azY0aHl4RVdJOWNGeHJiVUU2WUU1L0tZQkxlSUZ5Z0pmNGdCQWw3ZWFyaEF3MGtocHJSaEhCUTQ5S3dDdFVkMHY3MWxWaHBCODhzNTZUMjN5ZGdaWkJLKzluTUM4eUlDRVRVSmxMQ1hZT1ZmZVViK0NuUjhEcW9YSnhKWkQvWC9TVDVLYnFEZDRUcVpxUWtWWG9MT21nUmZJWDZ2a2RDNkNTeUhxak9GbU5LbWlFR0JXZW1vT0d6MVVkMXZSNW9pTG9ZOWpqVjU3bURwZjdneWdrd2k4YlNmRTVnWEVZaW9TZUFiR0t0SmxlbjV0YmNDVTlsVktyZCt1ZFRjVU5QeXJEZ2M1dU5YMEhRdW0vdmtZakltc1ZSajdQZFMrUmZZSy9SYmtHbGtTSWhDVE9rUUdZcW5rVVZwWlBmYlYveEcyUDRNbkxiL3Nwdk5IMllTbnZaekV2TWlGeUpxRW0zZXFlRzVxaFZtYndYV3lLQ1hyV0Jlek5RSmVVNzZVRWMzcjZEYkZKOHhpU2J4Ykd2SHc3MndRU0dtZEluNmJXUTlKNkprQ1dINXJCWDFBblEraDB3UjN4MzZWRmNTOGxWZzBiMmxQK2ttWHB1ZVpQTzBIN1RRclVGbERrcDNJYUltMGVJMWF6RTVCMG9TcHdKYWNtc283MWprcmczcmN1bXkxYjB0RVF3OTFFRnlueGhKVGVMSmVHSFk2UUs1bnZxc1habFNLY1NVTGlGckp1UFFuSUQ3blMwLzlIaWxYRUUvM2hZUzFEcUpmSmo2TjEzTnpKaEVrbTAvUU5oQlBLdlo0QmdYSW1vU29sTjdpckY0cHdKSzlvSkpIVndZNWRnZmF2bUZTa2tTZUpEOFN0SExzdHlPR0dJU3l4aGUzUk1VL0lzaW0rVTFvUkJUdW96RXhjeDdoU2ZnZm1jVm9QUGxMSWVLYWZJSHg0NzZuSno2MkwzcXFqRWR1dmVUaXRIM29tbTIvZFJQWUY3a1FrUk1BdC9tNWxzb24xM1Zhalc1L3FvQ0ttNTZxSDVQWnA1aFY3WGswZTRkb2Rmb1krWm9XaENUZUw5WnFkTmkrZHJZZFUyRTN5bkVsQTZYQk00YVBmZDRFdTUzUm9OcXFPc3cxUkNQamd6d1lYT0pKTnQrVG1SZTVFQkVUQUlMSmplYzJub3FFTndmT0lJa01VdTlRdzlQVU5RZDBpVEdkMVlqU0F2WEpPQ1FaSGFyT253RnIvUkZJYVowS1lGMTJuSE1uWUQ3VFRVb01ZNHRpYytUa2tsL29FbGsyMC9qSkZxVUF4RXhDY3dkTHJ1MXpWYWdPb0x6Vm1HMHkzSkxDNmJVWDAwTXRjQVpYTWhBUnRja0RobkxUSlhxTExUM3RBdWpFRlBhNWgwWVhxTWpjL3NFM0c5YXF0amhwWkY1OVBKZCtGQ2ZteGhvRXBuMmN6THpJZ2NpWWhJcm5tOWZrQXBVaGx0b1Z3aTBodWswWGZRazFXUGkydkdsM2JZNHh5VDRmeVFSZHlEQnRnUjU5aUc2VVlncEhTSWo1YmxBSnhQMUUzQy9VL0V5dEZadXl2UStxa0tnU1dEbFo4OHArbVRtUlE1RXhDVFEwYmxGaXZLZENzeU90QjF3a0ZuL2NHb1lUb2kxTU1hQ2RrekRwWmJrZEV6aUtiRFJMaFd3b3M4QjBJUWlta0pNNmFLODJiUWxPblpWYVVRMlQrbVlldGlPMDBKSExqOVVoalVKMm40d0w3cFdXdGxNQmdjaVloSWJ6aWtKYndWbWh0Nm80NXFzakpUYnFzdXBPTlRobUVUVnQzYzRONHpSVW9ncGJjRVFFblNlS1RJMFJ1clUvQ1hXd2picUR2VnFaWXU0dktHakJHMC9tQmR0K3pVcUZXdERSRXlpNTFpdnR3THRrY3h5K3NRZUI2eVhYNXVscW43Q3pMWko4SFhoYkljMVZHdW1FRk82WkMycWJxdEJaNkkyWWt2S0tXQmZDQng0V25yUWJHSDd5NzVDVFlLMkg3ZzFYVnZPa0dFYkltSVM3cGZBdkJYb3VRQ1gxR0ZxcEptSVhaZzYxRUdndFRuR0g3Wk5vZzJUMk0wVWVaSE9iVE1jbmdnS01hVTlXWXFpTnR4K0E5OFF2VkhFUGt6YXBjQ2VycVlIelFaWkt3dzFDZHArMERFT295L05ZME5FVE1JOWtlT3R3R2htaVM0cTIyNm9nbUYwRFcwUTExNFk5MWk0YkpPQU9wN1hRYWIxT1lBeTVWT0lLVjFHRm5nUG1kUCswSmRrUjdPU0lpbjdTdURBVTFPN05MTVVGcTlKSEdRWFdHbjdhUVVPVDFSaFF0c1F1U2FCSlMxN3Z1cXJBRlkvaWJoeVpJMnVrcGZMYm5HM2hVVmtGM2tzbG5FSExaUGdmcFA3b3Bnb2ZIcUljL1FVWWtxWHJkV00yN0pPeVAxMnREZ0lISGg2UHk2enRlblhHcjBtVWZkME1xVDluTkM4eUliSU5RbU1xWGFINHF2QS9JaG0yYUliSHc2MFpRamVDSEZsdGdMS3lCaVIxeklKT0xXK2ZlcUxZZE5PUnc4S01hVWQ1Z0RpZ252d1pYOE1JMnN6Y09CcHl4MjZSZjAvRjBiN2pFbFVudlRYL3c4Zy9kWGZmTktxWWVJQnQvM2d3TkhqVHZLUWhBMlJheEk0a21PN21iNEtYUFI1alpWL2Z1WDRwZDhUcE02R1UwSlFsanltS2lERHRaMlhYaFRQTlg3SnE0bzR2R2xmZWZqNHVWYUNaUkl0YU5LM2tsU1Fma1hxcWU5b3ZPYVgwb2Y4VU9QbnVvcHo5b3F1Q0lXWTBpSkRDY2pSMGFreWt1UkpmLzBSS1BxRHYva2tFMk1Gdm5MMzBROEs4aXUxbzErMTRnY0hPNzZuUU9yS3BVeXhUK0ozcVhxcnp5bnJ5cGpFQVgrMDRuSy82MmkxbjhwMy8wWVA1OXllL2YrbWVGb1NTMVhHaGlnMWlmbUdVaUh0ZUgwVldQR1k1V0tWZjhMQWVuWEcwb3dHMjg0NFJGTkwwZXBReHpETEoxTlM0eGVXS2k5SlBzM1kvZndMUkV1N01tTnFFbnhOMkhjSWNjNmQvaitFODJJTmRyT3Z5djBBT3pLK1FkV0VLTVNVNXBuTFFBNTNXT21yRDlYeko1MXRSM2doVUI2UG1HZkhKYzlKK0FZZVVsZFo1VDlrdDU1L0R6dGVsMVQ2NnpHSisxOXo3eWZ1dlhLLzYvVWxhZnRSajUvWHhYUFl1RnhsVW9pU0pEVUorNkN1VnRWVGdZTnNrMTVzc05mMms2ZXlJTGQ1eFptdDZJS0d1c1BINWhkMVN3Tms0ZVRXaTFlVGhiZVVYTUQ3T2p2YVM1N0cxcGNicXZXbkpzSFh2M3kydWZoeVc1MFBzK05YSlpXNmZzcEwrT2U0RFRQaE5LTU1oWmpTa0ZnSzhzUThtZVhHOGIwLytZbFBvS1UxeUw0QVpFNnhGL2NyUGU3WFZsKzlDdXUvYm10ZUhNYVRVRWFYOHVtNjJwTlRwUDc2UFkwSC9sR0cyZi8vRXFtd05KUzJueTh6Mk13blB2R3hlKzkzVjlRRWI5bktHSWhzazFoNjhDLytBcVAvaitEUGhGOWhOTWhXb0pseGZKYXI4dE50WHpmZG5NbnVDY3dFY1hreWVxS2EzQ0l5cDdJOGpDUnFvY1BrQjJwNzlzeUpNR1ZKaks3YmlHMC9qZ21xZktpcFNheEJqODFzRmpmbWY3TGpQY1RnRFBtT1NHakREMTVSWFF6ZmpkOFNzUW1GbU5LUVVBcHl2QklteTVQaTgzNTd2UEhPNHZHSVB6UDUrOW11THk4ai93cEo2cG9wTGwzWFRsRFo0U1lSMkg3S1ZzYUNLQjBsZUZYZ3dHVU4yRVdpbW5ueUcreVJWYzZEVWZtNjRMMjRJMjcrbnd2REhQcnhpNUl2T0EzeGlwaFp5YmhVYW01ZWxlUEEwdkcraGlrMWlUcGE5SGFPbWpvYUp2VlJFYjVEN2VFMjFoTWNkNVlqRGpjSkNWOUNJYVowZ3FHbERPU1lrbDdWT3VUZjU0LzdQTEhCOXByWGtnU3pTbkpXTlQ5bmdvOC8wa0VIZFgyT3lLSHJtdnh1a1lCd2t3aHJQNlVyWTBIa21nUWViS0hpU0d6UUZTUDBFRHN5MDc2YVpyUUJhZTRGckhQVHlpWndCNTVmdStVeVFnWForTDdhOE0ySTg0Uk5hNGU1aWlJbFUyb1NOY1QxODNLcStLWWVJTkZlOWhCMzZTWitWbFFYZ1RpTkxJV1kwcnhUM2tGV1hFR1FKNzNNeUM1ek83OGI4aFBIUGZianZDS3dlcTVkNERXWG1VZVp1bUpOYUk5TFdTanVmVEp6aWJ5U3c5cFA2Y3BZRUxrbTBjcFllMFl6M1p4TVFzOWdoOW5JS285dWJwdkViQUJMcC8xczdIZUo3L3I3ZnY1N2xqbU53WVBqMTJZYUV4S3FxZzZRSDEzZEM4a2dlYXA2Rm5SZ0ZpQ01TV0I2TmhBNlBNekxxclNHNkxiYjN3UjVxRUJEdTlYSkZHSktnMVUzMXlESWs3cHZ4NFJVZkZuTnErcnMrQWtrVlV1TkVpdHEyRE15VWRjZFJkVGs1SGUrZU5BSk5nbC8rekVGeTBENXlsZ1F1U1pSTTFpVE1neUpqbm5MRUR4ZzdZVkNXNUZXNnpvY0xvRmVJNXRzcjRTZ2NUbVhXNXdyRE1qelN6Y1FOekdQZ29zaW15YjNWZmJ5dURMeEdDUmtOdmc2MnFrd0pvRitXOGRsTXVvSWE2TzFKU2JZMVcwa3diNGtBK1R2aUJDRm1OS2xJVWVYNzV2NXkyTDE3MFhWWkRma2ptUER2MXFndWNuOVVDOFk2SGlycm1veFlhWlloY3ovWG10SjlPNXRQNVNwZkdVc2lCeVR3SkZkZHhHWUZvWGxSMnRxTGxLYmFhK1BaM2NWY1F1RmJ3aWdQMTBYR2UwZnRYYUVkcFc5VkR1MDJkTndUZkt2cHpHRFF6MjlSbldJelAzQi9JcWpicGhoaU9yNUdwUGcxbFg4elBucjR0L1doYUVyQms1aVRJVTJNaGJnY3hQSlFqd3k1Rmk0Sk1zK3NrVG5kK09xSkZGTmpuaFZHNmpEbEVjY2tBTFFRNWk2SHNvS3RxL21aUmJ4ODNLOW81QkhKSHJiRDgxV3ZqSVdSSTVKQVB3Qnp4VXJkVzRuanl3cDNBMzJPSlFyL3NjdzJJMTg4azQxM29VbTViK091ZzRqSVhpcnhtWHdKOGsrRWpYZ1d1STZ5SEYybHAvMTREMzM3a29lODR0SG9ic0xtTVFOR1c5TVlnMUtxRGlUZ3dSUTJycU8ydWZ6SHpHVndOeE1iMmMwVlRxRm1OS2xJWWR6VnV5MWNMWDRWSjlmUGZtQXYwUmRJWm1hODd0QjJvMWQxems1RkRldjUrUXRHZTF2UDBSSWJtWCs4bWUvOERGMXBzVE5Za0hrbUFRNk11N2VGbDJ3ZjZleEhESjIxZkJYQlk1enhXWlZxdnN4b25NQ2FDNzhvdXNkT2R3aXVtMU92YTI1eDFkTUp0U0oxQkpKOEpZME5oZ1Nya2xtWXhJUXF1T01HRGVBaVVzNmVvSjlLeEU0b1gwckEwVmZMcEdsRUZPNlBPUXJnMTNMUmExY1ZUbHluKzI3K2hkU1RYZkZGczFXaStPclVXSXhvOUV0bEJDZUdOQitjaXNEeFhLZXVRV1JZeEtZRjF3ZG9CdDZ5TDdOMHJINnZxUXBrRGh3WkV5WmN3b3EyNkMyWTBzZkhHN3hTbWJtbjBYNWFyTFhBc3NVTys1YW5OLzdPa1U4K1Fva1dna2lXRThmeFlvWjZJeEpiQXpVQVhhVURxZHRMcXg5QTRMVEVRZHJUN0pNQ2pHbE82VWhYMkhGeXowb2QxcVBJMmJwUUNxamZ3MDRPc0s1OTVnelRqdDFoVVZmaFRlWTJvaVRzendSMEg1eUsxTzV1NUV6bWxzUU9TYUJudkR5QUIxaE5hc1dDem81cTY1b05uMjRvVnNXUTFJbll5cTJVcS9aNlNPR1N4L3F3TGhpTkg0R3REVVhoc2l1SnRheWJRaFk2dVFERXpRbTBXTjJPOVZpN0RzeVhUWDBQZ2U2ZmgwMDNJb2RGYTJQUXhHSStXeDZSTWl0NTIxVUlJRVYxYWJSajJyLzBPYXd3YkhqVmJobFJsQVI0ZFFWV1NIYi9MK3dKM2U1cUlEMlUxQVp6Tmk4emMrQ3lER0pGZFA5NVdwSm5nK015RUlRVDdxTEl5TDJBNFN2bkhhT1FtcnBOZE5jWFhnQ1gvM0VGWDZvQTIzUTB0aVNqWVIxVGE1bG5HODhXT09kTmMwWVlreWlDaDEyZFc3dnZXWXYxVzF3RUQ3ZEIrT0JHYk9TaTJyaGpFQk1UV0lJeUZkUzNiMjZJZkxTdGt6QmdvN1A3N1hCOFlnZ0p1SFVWVW84MUY2bkozZTVxSUQyVTFBWnM0aEJDclVnY2t5aW5UNGZrc09ROEF6dEZvOW5hdzJaNHZsZTRzdmE2ZVV3OEdpNUpwOHlqQmlxb3pIaXVoWXFwcDdPQ2R3c0s1WkxlSkJwRjJnVHBsNGRNNFk0Sm1IajRvb0d4U2M5ZlJQYk5NKzFaY3dybVZOOUI0R1lPK08yNkNFZ24wc0hScU5DVHNCeTVHd09HeHc3WG9XcnppamgxbFhPbG5yWFBkbUdpaXJSZmp5VmdUWmRYN0VXUkk1SkFPMitqOStLZzV0b1VUZzlnKzdPWEFlOG96MjBiQVFwUGJyMFg2SktSbkJCQUEyR1g3NnV6WnVya1djK2w1aWU1Mkt6TWJOOHRHOFZrVzVCR0pQb1FBVnZjVG9TZmJzWlpjUVNwN0poeTlMMGNFOGc1c2RXdEJSK0h3Snk2M25ia254aDZLazBjMUp0Y0p3RVNYUWN2Tnk2b2hIK0RWeUh2aWZiVUZFbDJvK25NcGpaZUV1MUlISk1vcGZEYndseG53K2Z3VytucVczdUhMVGMvbURwZzJtNkNOVWMrRWhpZVZMdDhxWE51VmdFZDdTMi9DenBWeitUVHFaZHROSnBHWjZ4TmtCakVtaW5ab1ppUy85UG1qaE03UWhSRFQxcHMvMFV2U3poUWl3K1ZhMmw0RDRNNUdnYWxvVEM0SnJ6UUZOV0M1dzAwb1JjazNEcktsYXZMNWdoMXVRWk5sQ2kvWGdxYzlHTThHNzVGa1NPU2FRZWdjdHZVZTd6Z29kdHU5QnQ0TGt3cUQ4b1llVld1Zm5CQStpUXpsSHorV1FLZW9sQkNvSXgyeTZRN2JLU0RSRTNWTkNZUk1jWkJGUXF6cFdhbGxDM0YvOTRzNVlkQitZTlZ6VjNmVWVHWElpcFNRd0R1ZFVGNnNMeTd2czVqa1VldjR4M1RjS3BLNS90UFpxMFhkZWhXRnB4YW9uMjQ2bk1TbWFXS0V1eklISk13aHJGODlSeUhWdllsdDA1dHRHVXpBSllub1NHN1dybE1aV0k1NDA4eC9ROVVvakdIZzVFWlIxT3hNQW5sQmVhN0RVVk5DYlI4cjlBZE5Fc0xkU3N0aS8ra2xWS1c5RzJBWUZWR1VYbkRvUW1GUWlDZk01MjJwVHFPYmRlK0lCaVNYRG5FazVkcFVtSXN5dFdoaEdDSmRxUHB6TFpXYUpVeFlMSU5nbDBYdVlSR3AzSmdyUzdITExtdG9SRG1NVEdwc25xRDVTb2tsOEFqZTB3NXYxM1o4b25hS2g0MDV0Z1I4TEtWbTFhdkJCZ2hrTTA0MjJWYWt3QzRPdE5hRHVqV1dmQlFvY1paY1JtaEJxcTlxMVJWcGZwUWl4T2tWbmFyTGtsQlVGdVBXOWJPMSs0RnQ2N1dObWRGU2UzcnR6VGUzVEtta2RaMllZS2xtZy9uc28wbllXQVZBRUxJdHNrNE5nK2xqTEpFTWJwcmgzblBxKzJ1NktKNS9NMmw5M09xc0pwSCt0SkhDWUtwUjczUXpNZStNeWVaczRlLzhmYWhYSEhJYUtyY2hpVHFQc0hxdDZPWW5Tbk1GaSt1aVVUcXVrb3U2aHR5b1dZbXNRd2tGdUw3a3FmdkJ1YXM5Nnp5MlB4eFRzbTRkWlZtTVNobm56NU1wZU1DMjgvdnNwVWMzd1VDeUxiSkN3bjJhaEpGNlRkcmRUOWRLYkpjNkJ4L3VMQVB0anVMazB4b3dUZ3k0VWpEbzB6WnA4cFBIUFdtVHN2cWhIejVTamRueWZHSkNEVzlpQ1Z4SXF4SGZRMkpwd2dtOTRic1Z6VkMzcUVkaUVXWTBvL1ZYRVl5RmU4UTFncU13M1owLzAwZG1ESTJiMTI2eXBNb3JOalJPU2VNakljQXdMaDdjZFhHY3RSZGNxeElMSk5Bczk5MCtFRHNVSm1vekNiYnNwVFQyZWFQSElONzdOdnBxbmVFRXgzSjV1dzRIdFZRc1FWdmk4aEJEVlROejhybU1ZUWpXbXlwTnZXZXF5TWdRZHZlczlPYWgzR0pGQnpNNHFrTXVlTkdmRkpjUm9QSmVSMEV4MnFXU3BiMFp0WkxzVENhZXM2ZVcra1ZCRGtZQnJZVVNtUk1FZXRobFhJd0dEVDdwVGN1aVo0NE1lcDM4UlhGZ0k2cGZ3Uy9lM0h5KytwREFEZjgvSmFFTmttZ1JGaGgvTFRCV2xZbmlXejV4clJHcXE3U3lVUUdwaG9UenhOR2ZaOUNTNEJHcG5XbWtyTUN4R04vV3oxVExzQU5LYnRXdVVaazhDVTJ3d2RxY3cxTTNyaDZhVE5BbXU4YW1LQjFtTmE0TVpsbGRHRldGUndMNVZKS3JDR2dnZEJIblFTVnBZQTA5OU15d29PNlpmN1JBYTNydHdrTEJ2SVAyVVVXSmkzL2ZqemVpb0R3RmU5ekRrbllRSHZWb2FmTEVqRHpOWlRucWJyMkVHQTB6b3JyN3ovVTFRRHJOMVlBcFFvdnFDVGQxMU9pL09HMmg1RDlqS0t5S1p1alM3TFV4OSs0SS9UR09Wd0xyM2oxcmFLaEVsb2Z3dTZtcFp1VElMM2pOMVVnQXBWamU3bytjMklJUTZoN0FvV1RCczJkUzd6NHBVTHNUaXpzcTZaaE50MkxhWDRLREVRY3B3YTBVNlpsZE1iaExqck1tRnF4ekM0NEpob0s5QzJDM0RxaWxmeUFjMjJ4UXZhcm9DVkVoVDB0aDkvVGs5bDlDenh2OVYreDgxalFXU1BFZ2UreCtybTVCVzA2bGQzbXlPOHJFMmJ2MzU4ajQyVlNFSWYyTFY1WlBoZHdNMS9IWG00N2Z3NGRKMDJOanZCSDY2N0dpdW1XWFpmeDdKVTJTNFdPa2ZQMDZMUjRVaFhSL2d4cG1jM0pzSDlBZFdXMG5LbjFMSVNZbUF5cWU4Q1ExQUVCcGZMaW45SkYwVWdGbTFxTk1pRDNxcVRhbUNtc2lkRGF6ZVVZdERkQVVkSDIvYzEyeTZkdW9MTEdTQnBkV3dwUVdGLysvRm05VlJHelJJL3dGN1N1T2JreVhtckRzMWwxZUh6RWM2ajMzQW9Qdkc0YnVXWlB1NG1UV29BQUt4djhZd2N4QitkWlA3NnAwQW9ZTEpWVkp6Vk4rQVZmOVAzSzRlei9scE1EYmNrQjZaWk54UXZyT09hTHNDWVJGSmw3S3FPMWZlMXRHL0dzWjhuZERUdjJaVlJZZkRSMmt3Ynh3eHRTRWZLTEE0OUJPUkozZGl6MFNFbjBETk5vRzRxNllManplaXNSemgxQmJ0ZGRaRG81cnRlSVdHUkpkcVBwekp5bGpoN3ZKVWN1b2MvTFlqc1VhTGxXeldoaXRiU0JpR1dtT3luQjVQWXR2Zzd6K0VjVjYwWUJPRnB1aEVqVXAxeUpuYm90SytrdmM2THY0aFB3Q3lubFFmcXF6ak9mSE1WQnEwYUJweUJHMHJSdGxYSjFDUWcxNWlVWWt4cU96ckVsMTFTazJnYUJ4V0FiU21lZzAzRDdFQ01XSWNtRllDRWJaTXhTYnlRSnoyanZNWHFCaXVmRTNUTlRIbHFXakVDanB0TlVUUDJTTzNVRlF6RXRRT1VYaG1Ca1NIdEo3OHljcFpZZlR0NlFETXFpNEl0aUd5VHFJV3MxVlh0Tm81ZTdySlZGZmY1WE9BTDdXdTBnOUxlbkpWdGxDQ2NrRXhUTEpMbmFyd3MzMGhzb1JMd0NQc3FvL2hVVUtXenhXZnVteklPWGRzTmxWcTFlcm5VSktDSGl6RnN5bzdBVnk5VmZsNlNEa09iZFJYZDBRRitLUENxaXBRM2gzWXJ3QWZtN1pUWkR6a0VicVk4L2xCVGZMZ1k0NlBhSFZreXgrMEpPTWorK2VkM2laRHB0RDlCU3ZydXJHQWpKcEYzeW9pSXpDTkQyazlCWlRpMFQ4Y0FzVzlzWHhaa1FXU2JCTkhkcjVTekdnT1QzVXpaS3VpeHI2Zmt3WXNRUHFRdGRvNmwzV1hLTzNTb25qYXFJQm11eG5lSVZydDB0Q3FPMDNXVmhEbmVaTDhFUzBNN3Y2eml6RndDYmtIcVhxWW13U2NUZTRwWDNUcTgvdnJxNmJZbXppeHRxbWpNSmRabGNORmFrSElnUnJKRHV4VUlnaHh0MUhvc3FtajNocTZiUXdIaDZ1bGMxSDRGQlVkTXBwd1pQZkxKY1ZXTDdEbk43ZWxHcGt6UE8yV2tjdys0QjdTZi9Nb0FpUjE4YkxITFAwQ3VkMFpsZVJaRWxrbWdpd2pvY052c3NWUnBOSVFiS2ZWK05Jc2RRMVlhdXdqdjAxRmlMVjNOTkt6REI5Q1AwOGRUTE16UnVGSVRyZllPWGlOSTZxdXNoMWdUV09EdkNxT0Y4RHJ3cTZuVjNyZG5pNmxKOEhlQjNEbk4xN21obWVzd2RSZWE3TGl2NG1GejJ6TDRaUXRWQjJJa083UlRnU1FJY2d4TGU2ckF2QnZVNCs0TWhpQmxDdVpjRGdWSHZQVkU1YUhwYUtBZ3hhb3Ixc3NhNmFBb1NzODdaWlNuR29rUGFELzVsUUY0NjhuN2VTdnYyYzFZK0FoN3VpRExKTkQvbWFVVW5aeTlyemhyU0ZYTGltYlpXK1hNODVkRXJubmhIVmcrbXBUVnBqYVNMYUpFVER2dHh3Tnp0U3lOUHlOYmJYTUhlZEg4dFlRTnFIandlbENWNnN0MDNKcHlkbUE1dWlORmttVVM2Q2dkRzVoeXoxMmg4WGVsTFBoZ1A2V2xRdHFPREhldTZ6aStQWnJPeTNtc1M1ZUhIQTIybjByM2hqYWtvZGNicW5MNjIyRG9DM2FRd1FLSGQ3RFdBb09TeHB1YXVhWk5YUkZWZjdRcEJxQUxtcUVaMHNxTXJFd2dvUDNrVndaTnZMOTB6SzMzeWU1S3BnMlJaUktvOTZhcmdXOUJlbHExRGNsNVJ6citMSFRlZ080SUVxYmtrRFQzYmM3aVRBMTV4QWIzNWs3cUtya0N5NHUxTko1VmJsR2pqM2hyaHRoaVY2ZU9lSngxQWN4VlRtN2NaSHE4QUdXWkJQb2Q5Y1ZYa2F0U0ZUMkNDUE1mYkVaZWxzUSt1eVVrQ1VyM1F1TEx4RElka3hBSFlrcGJGUWlFSEo5ZDBLTHo3bEFldzhNeSszNzFQSjlpeHNyVjllMEFBQ0FBU1VSQlZGNEtqbmlIS2RPdFZiVnA4d0xTdWliSkI0NjdhOEtQTWp1UlZkcks4blR5eHdlMG4veks4Rm5paHVtUXJBSnNpQ3lUd09yaWpzWEZQY1Q3T3JiMWkwVDg5NERGaEc1dVQ1TExMYlNCS3NkcTduRVJNOFVUWUNUYk1sMy90a2doT242b2U4a1ZXRjRHT3VrOVdkWlNUVDMzdjhmcHRkUURhN0MzdDdCWTVsNHQwYVR2WkwrbFd6RlB0azBDSHV4eDErVDVHUXJjZ2VyNndhWnNnL1BXbGFQU3RKMHVGMkx1dkk4RytRVmlZa2JKTkZBWFdrM2ZoR2ZCN2JXU0xwWlJjUGhETnU2VkVkQjBPcnAwTS91cmVOb1lOUHFZYys4cFptZSthUVFFQndMYVQzNWxNRXU4VTM1Z21wUm5RMlNaeElveitpR1BkMEVhVGFwdnlkTmJIUGhqbVM3M0lqSGs4eVVLZmNGa0VHMWZEZHBXN01TeVlUeWQzYko1dE1aVG5WdDlLNitPRmhOdGJTeFcraVgyeUc3eTc5bFBZVWE4YWFKdGsrQ3ppWnQ5bVZSNUMvdDl3eVFEcXZOWVVKL0JWNmxvTHJ3Q2R6cURFb0dZVzNGZjhmT2IxalFZOG9ELzNqNWtQd3JKclUzWTZBNENuM0hubnFaSUpQRngzdllkUlJUcWpyN1FYT2FwZjVyLzZaQnc0TVZhR0dlQWk3Sm5HSWNJQkxTZi9Nb2M0aTl1dG4yRjJoQlpKdEVtN1N0blFkcXQwbEtEL1FwcWZSZmpGb0dYN285V3YyNlc3eERoT0tGY0Z5Q3l5dThuY2tINnQwb0xraG92L1ZOMmE4L09tMDU2K0pyU2p6M2JUaFBoRDdQakdudXh1eDNwbU1ReURQU1JIK0M4ZjFsbFA1SEoveGwyY3pkNVJwVTk0YVRnNjdDcnlWODFQdXBFdWhEemxmMDlLNzBzNUJqTEJzNFJaOW5IaytSRG1Bek5zNXVybFlkb3UwbkJnUjR3NDJONEJNNjF3aDYzYVZGWERnTXNndHZRaTVZN2VoaDBGNmZzVEVIaGtQYVRYeGxZODlHLzhuV2lOa1NXU1lEZjBTcTdJQzJTeWNnRlIrRG9DbU52bEFWdHdBenR4MnQ1NkZMMnJKaHJPZVVNVDlUcHVCWWtpaytFb2ZIUGRSM3VkTklEUThPbEttVHgvTGI0QTdjRHUzMDZKcEVzZEpEdnZ2ZDg0V0dtL3RIRnlvd2dWcHBxalAybzJ5Tk0xZGp4RmNwT0lNYUVkc2NXVlJKeTlQelg3T3plc0RENHR5UHArL2cvaDRtV2JQR2w0UERJVng2OS9KYVZ5SU8yNDhIcEptUDM0dk9HZjhiRC9Pc2tOVE4vMHZzS21WTkdnblhnVDFEN3lhMU1EdzlJYStVVVpVTmttVVRQZFRtekM5SlN5QUc3NmtoYit2UGEwZSsrU2tWVmZ2SCsvMnlucnVsRlBSMDVUVlpUZFB3d2Q0elBicGNiS0VSby9BcVhHWk9lTFJXRFAwRlpmaWhYTkI1MjJxaGRrMGlXL29SRER0RC90U3RjVVI5NW1OMlhTVm42d3BXamYwellLY1NVTGdjNW5QOTFVb0NIL08ySGoyUUR2cXR4bnd5a1RCWTRLcEtheEpJejNRSFQ1ei9HZnZLZGZjWDl0SWNmV0ZkQmpMTGltV1ZQR1dtRzRudFkrOG1yVEkxZC9sclZONW14SWJKTW91TzIxdXlDdEZSMnJveXpzdTh1Ly9KWjdNQkJ2QmdUSzdYdHpGU3RoQ0dDTUs5ZGxVMlk4WjE1c2p2MlBoUXhpU1Q1cTErK3doNTRwNVkwaEI0aUM0V1kwb1Z5TTVDalFhZEdYSmcxTDlFQ1I3SlV5RnlENzFoMzgzSzc4VzNoWW5sT0dibHNlZFJJN1VlWWRvWHUwcUVvQnlMTEpKamJXcHM3NE0zTUJmajZCM1VrODlSSGZNdmV5dU44OVlFYnFRWFMzQ1NzOVZsYnZtNWFhUXI3QmpxUGJGTTkxenZXaWU0aHRveEpHTGFSQWhSaVNoY0t6MEErTzl4WWFoVmlnU05qRnpLamM5UDE3YXpNSkZnWHJjeHp5b2p3NVpBanRSOXAybWpUZTBTNkExRnFFbGdZdUdaelpoZWtaU29zeW1ZckRwdlZlTTFXTTUyeGpobjZQa1AzaTRlV2hJeldYMHZKdWFUMUtXbGJMbFovcklua21FeUNRa3hwVzZGTU9BUDVEQjJwTTFrR1JWamdTTlpGZmR6RDVGeWpmWjlKSVlFVzk3dDlwNHdJWHc0NVV2dFJIVHpkYk9DYlVvK2w1YVVtQVJQYVN1T1RKTHNnclZKYkdTT3pzemxobUprakV3dHkxQXQxK0VzUmNBcDNTMlVvWXJiK1J3Y09KempsNmJUM2RVa21URzB0ejI5TUpvSEJkYzhwbDlKT29rdGtJTWZLK0RXWHBUUmxnU1B6WHZvV2xYSEI3aWxvb2swM01KeDRUeG5aVExuaDBkcVArcXZNRGdka3dSeE1RR0VPUktsSndJUldNNnJvTlhBN3djbHZKMlREV0d2WWRXSXZsWm1JT0RrekJQUzErdXRNY3NtSURkTlBvRXZlUXVhTFloKzMxU1Z5bkcwSkxHOW1JU01aaGlJcHhKUXVFSnFCUE9tRnV2bTVVbE53Rk12Y0Rjb2IybGJGSm9YdmxCRVY2S2RIYXo5cXNhZkQrN3dMdGxVN0VBbVQrT3I5MS9uZzRaa2pPQXZTU3N0THB2WDQxYlppTTA3b21yMTFhekVPRWF6VEVXZ0lHV21XMUFOWGMwbDU0cktSY3NqUW9WUHF1RXlDUWt4cHFwVkZaeUN2cEdkdUxMWlN3UlFjbGExOUxaTy9SenEvRElPTWdNWDZUeG5sOEpQbzBkcVBXbmtRcDE1dHEzWWg0aVlCL3hqVHBVTmZCMTd6RExxdUFLS3pTMmFjMEdZWWNLNFVMeVdWOWlZTkU1bDY0SENOdUlBVnZueThwSHFKVHg5dEthRTlaeXdkbDBsUWlDbGRVTU1NNVBQaFBWaWUyQlFjamNKNmhqV3dzZWFlTXNvSTlFYU0xbjZhY3NJamVyV0RuYlFBRnlKdUVuTllTZWQ3akpzcGt3b3BKNExFaCt0Rm5kQ0tieVFpMGdQSmsxeUJGWWNPZEtPWEhoTk1BbTdadEp4MVlYTlB6U2N4N3BzRGNWQjBYQ2FCcmE1ZEJ3ZEtPNGtPUVNISHN2ZU93MUNleUV4UEtwbkJreTlFV2pQVS9ESnlUeG5sWjdGU1Jtdy93bU5TaHdHcUZzQXVSTndrOW9WSlZNbVVqbXVTV1pBVzZzMEVnMHlkMEhsN2JtcFZ0WHlRcjhDdWxzK1dsOFB5d01Yd29CWWgycHNpQTh4UHJRcTRVNG54bVFTRm1OSjU5ZUE5RzJtYXpaSG5PeFk0c3R4TGRyZWdWYWw1L0c2ZGx0NXpUeG1sTEFXaEVkdVBjbnI1cXRXQ3ZYN3ZRc1JOb29uemFyQWQ5ZFJ0alRLT3FVaGM4cmxZZGpZVHBrN29ZY2crcXNsZEZNQUs3SnVLMHEyMHlpOVlSRTdRcXVpQnJOMDhIeVZxWGNGZk55YUJVTjhTTWJaUmdrSk1hVXNIRXFTUUw3c2JzSVE3aUxUQWtmeUgrc0NTbmYwZ2FCYS9rWGZLeUJhVkd4NnQvY0RYN25MUlRYVCs5dDl3RTRpVVNYd2JKOEZKNzhJelp4eFRIb2xYa3V6RHlqTEsvMHVkMEk3SDdQdzVCOFZXR1hFdDhqUElkNW55MDNtS1ZWSGxjRllhdDh4L0dxSXc2VGhoMUxRWEtzWTNTbVFnSGhyeWk1N1pZREVXbVZRTEhKbldXYy93OEYzZHE1NVlHdFZqdU5UWko1bzJtQjZ0L2FoWklsNlp1WlpVdDlQU0NFVGNKSEJXcjQ5R3NaNHk2VkRHTVpVSk00RmIwTlFKblNMdll1cGl5dC9Mck1DdU9hM1lYNVpWMFo0NkJ2b2w5dExHZGNuZFltcWV0Y0hFSzFsR3h0aEdDYXovcWJKVldaUTJLcEFBaFR6WnNBOG1FK1pBMGdKSDVMaVVPYzRob210WW94bDRZZFBuYStoaDNNb056S1VZUm13L2w5UThjTGwyOUM1YlZ3SVJONG0xbzEzMC9ENVhNT09ZU3QyV2ZTT0twMTdVQ1YwTEdsczlnakpSR0grM01wRTVFYzNObkFRcjJxcm8welVRZDkzL0FzV3h3ZVI3SjA5bTdEbFdwakZPcjdHbjZRN2FsSGJVc0FnS2VjVWQxaXpPOEtBRmpzaTA0Zk9iK0pJbG10R0FTNnpYK0U0WkRjZ25rMGRzUDVYT2pwUXo5Yno3dWpMRWZ5bEUzQ1FXMlE4bnovUnVHRkRIVk12WkQ1dmFpcSsvNkR5NFY5VzZqUlUxWEJCZW9XNjRBd1dZejVNVmNZcGpCcmtNRjluci9nRFFQY1RZejdzODR4c2xFZ294cFYxRkRFVWhudzd2T293TUdpRGdMT1UwL1VYM2JYTXFSZEJ5dlFaai9KNDNlVURraWJVZnB4d0tFVGVKNU1ONHk4RzNpSUR6alplZDNKcVlEWE5RblkvQWNXL3p1aFl3NHYyUW5NY3FFamNUc3VJeVlDaHZ3dis5RjA3d3gwbEJZelFKQ2pHbGlTYWFKSkFuUGR0RDBFd2w3d1NjeGQvUHlWOGZQRk9FTWZETWpPM2t5Q2lLUHJuMjQ1UkNJUklta2R4Vit5ZDloMDBTR2NmVThEU0RPbWx5SEtUdTkwR04wT0JBcVJYWVhrQ3A2THk2aGFYLzFqMVgyR3QrNUlPVVo0d21rVkNJS1UxMWtUU0JYSDl4d2M4Y0Zqc1FIQzFtZm5CRHp6MWxwR1VVM1Urcy9UaUZaQ0NTSnVId3BBUjFUTk9VZWZvcVlwb2tRb3ZpZmZZcTI3VGlGd2NqWm5FWEJiRTdFTG9DaTVVMExLWVdYQi9peHExZjlTcmc4eWExMlQvQW4yQjRrMGFPcEJCVG1oYmdnenpaRCtxNnFDaERsd1NuNlhVMWpEUUVjazhaMlV3NTRaTnJQMDRCTGtSNG5QODNkNXp5cnN5Q2RNcFl4M2NIQ3E1OXZocU85MlM3RmsvN0JNWndLUTRyUUlObmNxcmtqZUpUeStnQzEvazBPV0JWeXFxS0RyYmhUREhXMStUSjNpbkVsQ2FsK1NCZkdNMVZMUXZPTE1leThOcVhxd2FaVTBhRm1WVGl5YlVmdXpRWEl2aEZ1QXBNSXJNZ25jcGFMRzZVSGI2UVA4TnNJNmljd0VSUGxvLzE1ZUtlUDFVVGcwUnhxOENBczhVL1RUVGNMS2N0RU94YjVaMWdrRUpNYVZLVUIvSmtiYlQxak5MZzdMdkxaRVJEa0htbmpMS2NtWmlUYXorT2FCZWlnU1pCRjZSdFdkL28yeFFOQzB0ck9wUHp5bnNwMDdBMFZtQzNRL01PR2xCV2VDYy96d0xtRzc0U3gyb1NDWVdZMHE1R0hzaVRPL3N1VDBtcU5EakxYeHhRUXQ0cG93SFplUExKdFIrbk1CZWlnU1pCRjZRZFdZVkVCMzN2MUxBTnJWQ3krRGhac0lmOFBwd2ZLQlIza1E5bkc0N3RGdktmM3NReFFIN3k0S2p0cE13cG85TUxLOUdNTEVpVDFDS3llZHl2NkczZ0lyNWgwZzdEVjJEaFl2RW1YM0ROWTZMK1RQOEtkRUd1MDVnMEJzaFBISnk4VTBhbkVVKy9UZ1A4Y0g4bUVUdk5IcW15RnhZd0RKOVVxUVdmZ1Yyc3dTU3M5MEo5aFZiWkQ3RkgrcjZVTXhZM0RzaFBHcHk4VTBabkJ1cmdCV2xQalI2cVBmQTJUL1FKUklXdndBcUxHT1FUTGQ1OS9EdjlFMURyT3k5aURKQ2ZORGg1cDR5KzgrQU4xcURrZ3ZSZ2dTZkgwWEtYZHZNRlA3VWgxb1AyOGpsaXltMUdJT2VVMFczV1lxaml5aTVJRDFYSWNKa3c5aFp2aVNpeGxidUVRZEN2MEExWGFNeDE3aEVvdlNCOSt4RGJDRnFCWGY0SW4wYnd5OTRhdVgxYXhwSW1EWUdWa1Zicng0bEd5Qm5ZNy9xdmZ5N05nZjhPMmp3YXA3SlI5dVFnY1BJTDBpZUZ6WmNaZS8yL3k3cys5eC8rN2s4LytHNDVoZEJHc1hsU0pVYzU1eHFCRTErUVBpazBzUUpiOHNKeGpYaEZCRVpINEtRWHBFZlhTRXJBSktma3RYcFNSVWM1NXh1QmsxNlFQaWswV3lVTmdnVWYvVGdwRGFPY2lNRHRSSUFmMENoM0RYZm8rM2JXS1pZVkVSZ0JnZjF5OWdEdXF5T1VGck5HQkU0N0F2aStROWtyK0JUNWFhOTcxQzhpNEVFQS8veGU5dXA3eE1Tb2lFQkVJQ0lRRVlnSVJBUWlBaEdCaUVCRUlDSVFFWWdJUkFRaUFoR0JpRUJFSUNJUUVZZ0lSQVFpQWhHQmlFQkVJQ0lRRVlnSVJBUWlBaEdCaUVCRUlDSVFFWWdJUkFRaUFoR0JpRUJFSUNJUUVZZ0lSQVFpQWhHQmlFQkVJQ0lRRVlnSVJBUWlBaEdCaUVCRUlDSVFFWWdJUkFRaUFoR0JpRUJFSUNJUUVUZ25DQ3cvNjhGNzd0MDlKNVdOMVl3SURFYmdrSC9JS1pyRVlLQWl4M2xCNE1sWFlCS2xLanQxSlg3eHJ4UmdrZm1zSWJER2JwVlN1YzdpcDVKTEFSYVp6eG9DYXlYL3VMMFI5bmVQWncyR3FHOUVRQ053VUxMWForemJPbXU4UndRbUVZRW11MUdxV2oyMlY0by9Na2NFemhnQ0hYWnRnTWFyVHZyU0J4MHlFaEdCU1VOZzBQOWVML2ZpLy9wTzJqT1A5U2xDQUg5ODNTMUtYMjdGNlhRUlBqRnQ0aERBMzlXNWpwRmJ3NFhxb0ZIRTVZOVVST0NzSXpETmpncXFzQVNMK09PQzlKZ1VFWmc0QkZiWUUvbDFXdXd3OWkvemsyTktSR0FDRVdpengzTnJ0VmhqeDF1NXFURWhJakNSQ05UWk4vUHFOZFZneCt0NWlURStJakNoQ0ZUWkpxL1owanR1YlpNYXpqYlkwWjRiVjNubC9aOHFtb3k3M0pHS0NKeEZCQmk3RHJVWE9rZlBJNmYvbnNiWXJUMVNvL3J4UFhGSmxtQVN5UWxEWUlHSjh4bjExeWJMekprMlBKT3hSN3Frc3RQSDNhUlp2STFCY2tReUluRFdFSmdWMnhMVE4xZlIxcTlaeW44REZyRnIwU0xZZVU2U0hMS3JORHJTRVlFSlF1QUNPMDZTU21jcldXUnlVaUhyOW44eGRyTlBxM25oRWNTc3hZT3dGSmRJVHhRQ2MreG1rbndKTHdWZFlPeXlxZG12TWZaRTMxQTZjUEFpaEE1TG5pWFhtZU05SW5BMkVEakVkSG1oMFUyU1M5WXIySC9FMktPckdmMHJEZTVKN2NkUklvTk1qSmdrQkRiUXdnOWVqeHBWcWkvVDlmcVBqTDB1YXhISlBNYVRKT21WZkwxQ0M0MzNpTURaUUtERnJrNGQ5UjFkdjVleDF6b1JpcGdUYjlQVm5GbTRqeS9HUlFUT01nSU45dllXMXBHczYvc1llN0ZGcHNHcFBZUXI4V0JzaWtnTVRTQUN5NHpWSG5YcTlYN0dmc0tKY0Frc1RIWGRtRWhGQkNZSmdTbDh4ZW5Ibm0zWHFNWCsxaVpwR0xOd0doWHBpTUFFSVlBV2p1dU5mQ2xKWFo5aDdJZDEySE9mS2ZuVko0K0lHQlVST01VSXpMQkhsaC9DSmtTcVl1Vm5HUHRrU3RMUVd2RWdRdGtqSFJFNFl3aUlGbjZudlV1WEpKaGZmenkzR3Z2c3NkeTBtQkFST1BzSXlCYmVjMThqd2lxc2Y4MEo5VzNGYlltei85UmpEUW9Ra0J0dksveFVoM1Y5aUxGWFc2UWRiRmpIUHV6NEdJNElUQVlDTmRIQ0w0bzU4L3U2cGs0NDBlSGRyY01KY3ZjSXVja1JBeEdCaVVBQUcyOWJxTWhGeHMrNHRycHBuWER1ejNQS0tVbXdhR3V0VHFYOE1SUVJtQXdFc1BIR1cvaWNXSEpxMkhYQzZmQW5WdTBJR2NaNTJXeGtqSWtJVEF3QytLNFpyOHNLWDFsZGN1Y1RYL1dlRDU4VDQ4bkUxRDlXSkNKQUVKQWVFMHdDSDY2WkpxdXJlSy91WnNaSk9vemJFZ1RDU0U0V0FtSjRTSkladnRuUTNpUjF3L2NJTXUrYWJzUnRDWUpTSkNjTEFmVjNLL044bEtoMWFkMmUybUMzU0dUY2xxQWdSWHF5RUZCL3QxSnAzRXFtM1FPeG9wN1pMem5GYlluSmFnQ3hOaFNCSHRzV1VWOWlMMjFjcDRtZ3AycnNhTjJLajlzU0ZoZ3hPSWtJUEYydk10MTEvd3U4OVNOZmhZM2JFbDZVWXVSNVFtQ3BZMzhwV1h6aTVqeFZQOVkxSXBCQkFQOHdnYm0zdWdxL3ZLK1o0ajBpTU5rSUxMVFNEWXY5K0JHbnlYN1lzWFpCQ0ZUNHdZN0YyZzUrcS9ZWEFZTXlSNmFJd0lRaXNNKy9HSTV2S25jbnRINnhXaEdCa2doMCtFbU9HZnVOMUpJQ0ludEVZTElRWVB5N2w4MzQvdEJrUGRWWW14RVE2T0RGaXFsNERIWUVCR1BXQ1VPZ2VkeXY2TDN1Q2F0YXJFNUVZQmdFcHRralZmYkNZWExHUEJHQnlVVGdvZG9EYjV2TW1zVmFSU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tRajhCeWc1Vzlkdk9seFpTSXdKbEhZS21zUVRDMmMrWXJIU3NRRWNoSFlMRzhTWHd6WDFwTWlRaWNlUVFXeXB2RTM1NzVTc2NLUkFRS0VHaEttOWpKWWFsODkvLzY3TE1ldk5zMm5PTWMxaGdkRVpnSUJDN0sxdjQzeFpXcC9NYWIwM240WGpIdk9VdWQvWXZNOVc5T0hRUm5Rc25UZ2xwRk5mWCtJSVVxSDZtcHNlTGFJTlp6bFY2M1IxQVpQanAxQUp3SkpVOE5hdnZ5TVc0T1Zxanl6eVRyWTROWnp4RUhPb3I3bnYrbnYvQ3pQY1p1dnZXdGIzM3dlWXc5Y3VxcWZ5YVVQRFdvWFpMdC9Ja1FoWDY5d1psdmhyQ2VGeDZzVDN4UjFIV0ZzZXNpOEFIMjZHbXIvSmxROGhTQmhoNkVYM3NoS3MwS20xZ05ZVDBuUEpmWTYyVk4yNHgxWmFnMllHSjIrNUU1RTByZWZsaHlTendVRnNHK25jdGdKOHh6NW0wNzVweUg1MWhmSWxCblRFRlIvOVpwdytSTUtIbUtRSnVTSm5FclRLVm5ndnRxR091NTREclFRMExWVENIMnczcVgyd2pQbVZEeU51SXhzS2lXdEluQXZ2OHpqRDArVU9UNVlXaGRVM1ZsVE85aEh0dzRiZFUvRTBxZUp0Qm1wRWtFRHZlVkRnc2NVRTVUSGNlbWk1NkRZUWFyVitMMk44ZFcycENDejRTU1E5WnRMTm5Vb1k3ajFURHBGeGpiRGVNOEIxeUxlZzlpbGpFOU9HeGNQbVVWUHhOS25pN002bktZQ0gyU3pYZ1kxankvYWUwdFRUT204V3RlTjhtbkkzQW1sRHdkVUdrdDhEajVwWit1anM2N1gyQmpQQXo3ak0veEs2L29VeGUvcHFGWVlXeExhZGRiUDJWcWprZkpwYlAxcE1vOUUzMm9ZemN3VzNXTWUxRnRZWjM5UUUzS3NuMm82K2FndEp2cW83Njg3c1R1N3lnU2VtdjRxbDJIWlRSaThXVkQ1QitQa3N1dmRsU1JpL2Q5SjI1eWlBUFJEdG0vQ0t6UnpCZ1B3NDdWSkM0ZHUwK1EwZ0gxbjNGUGEveVJ0b082MlpaSVhoa2dKcGlsOTZaZzFwUnhURXJXTHFkRkpNbGttNFRZZ0FzL3FiSE0xbTFzVGpROFZwTm82VVVocFRLbEEycFNxWDNVeTVWdVMzaVRoNDI4WU1hZVFnbUw3MjQ4OEc5VGpqRXArWlJicTJrWkUyNFNTWWVKYTkycWNWR3d1Vm1VT2xKYW05bXdqeVFxazNsYUg3bFFLWlRPWlBCRmZQbklxMkQ0Vk13bk5EZXVHclEwUHMrT25uODMrL2xVeW5pVVhHNjhLQzFDaEE3MTNqMkpud0JTRG9LQmh6cVNaSTcwdGllSVFKNUpmTzNOVjlnRHo5MlZKYzFmRzZyRWp0NXBWcmtwSFNSMGdkRjJ3Yk5aMnhKQlVnS1pMZ2FOeDVYYUV6RFRiMWdHUHlZbDI3UTdtR0NUVUs5ZzYwWDJRUTlzZG55SFlmMG1zZmduY2hnN1doZXE5VFlIYWVoTHYwQU9aMUhhbDhjVHQrL2JxYlMySlR4WmhvNXFCUzFrUEVWdXhkbGo5M2lVWEdTa0w1cGdrMGg2c3NsZEQzeDQ0MXNsOVpyRU43aDI5NzNubDJ2c3VBc041OVV4N0VCbE5WdlRuUmtubE5aOEErN3p2bTBaYTF0aVFQWXl5Zk5tcjZNd1Ywc3NueTlYcmJOVlkxS3lTZnJDU1RZSmRhampPMzk2eVdjU3Z3YURlT01mb0ZWVUhtTDh2WTROZlVDaHNLSFF4Q1d5blVKcHlwOUwxendiT0N2cHRrUnV2dklKQjBFVHF5VzJ5VVhmWVU2VWNHbzhTczZZelJkZUJsOTE2b3Y3SlA0c3kxSGlPMTlEajBsd2kzaUJBdjBQTVVEQXk0UHJYUHE2Zy9qbGxBNFdlT2haQldxbjJ4TEJjZ1l5Vmhwazh1UFBjVUVPVy92bVJBbG5HNCtTeTQ3WlRiWkpvT2NWRi9FVi9jOWduTEZaaytBcnhPODFSYlp1Smdjc2RNNWpjdkZBaDh3QktPMHdGeEd6c2xkMldPcnB0b1FUUHhKeGticnVmbWx6a3EzdHVKTmpVckx1UWovSm8wU0N3M3o4Q3ByTytaL015Y1JtVEdLcHh0anZwYkl2c0ZjdzRUMmxVV0doS2JLZVJ1a3dLWUtya1VWcExOc1NHMkdEOXBvOGlyUDBQNXdxakVmSk9YZUpZcUpOUWgvcTZEcTQzbjRpWXhKTnN1SmZPeDd1aFkwMXB4Tk5Fa3FYcU9wRzFuTWlTcFlRbHM5YUNUUjl6R1AreTI1R3pIaVVuSEk5cDRrMmlhVE5Cd2tXZktnajh3aE9LSUtheEpNWk8zS2VkeHRLNnJOMlpjcHNrUWtJcFV2SW1zazROR1BabGdnOVhpayt4ZldwTHFuQW1KU3NPZTduR1RhSmY5Z25nR1ZKckt6eml5eFVadm5HSEVOTVlobHVrM3VDZ245UlpMTzhFZ3VreTZWMEdZbUxtZmNLeDdJdDRVNE84aFdVbTBySDJ5N0htSlRjZDFiN3pxNUpMSVNzYjNlNFJZeGxMZEY5VnNVVU1ZbjNaMDVlOGJXeDY4VXlmS25UWkdpaHRDOVBibHlObm5zY3k3WkVsWXhydWVvMCtYTmpSMzJYWVR4S3pqaHYzcDlkazFnTTZWZnZFTUM2dnFJTDh1MmdYSlBnTC94ZEpzVjJBait3NDJhalhTNmxYZTRCVkowc3p5ZHpZK2hLd3NleHFZWjRkT1FnODNpVW5IVmVxem03SmpIbG1IYk84MVovTmVHdXN1WHdqaS9hTllsRGxuM1J1ODVDZTA5Ynl5cVpFbFBhNWgwWVhxTjR0c2V3TFRFZDNqc3RpUy8ya25XdzhTaFpZZllJT2VFbW9ROTE3QXhzRWVOa2NFeUMvMGNTNmZzU2JFdllEeVZRbHdyWnk2QjBvQmpGZG9GT0ptQ201U1FFY0srRkRPMWF6dkpkak1JeUppVmI5bVJpMGswaTdDUGkraUdNNmU2WXhGUGdFSFJwUVN2RGZJRnpsdXk0VUpvV1Vrd3YwYkdyU2lPSzh3ZWwxdDB0Z0VGNTNrZXRja3hLSHRqTGJaTnVFcWZpVUlkakVsWGYzdUVjQ3pybTREYWhHYkpSUjJtWGV5REZ5Q1phZzFqY1FBRUJERFZTUms2V2hZNWNrYXRRazBqR28rU0tqZVNrbTRRKzFMR1pBLzV0aWJaTmdxOExYOHVVT2xScmJoTkJsTTZVVWh4UmRYdHdkQ2JmS3M1UVBuVWhjT0E1MUt2TExUb0xISStTMDdiMVQ3eEpxRU1kVDVSL2ZpZVh3emFKTmt4aU55UDZJcDNiWmpnOEVUMjNEV1BldE8zaENvN2FjUDE4ZkVQMFJuRGVRTVpMZHRNcnlOUFNmbVNMUHJmeEtEbGx6OG9tM2lRUzdJdnhhNi9nQ1l3N3lUWUpxSE16Vzk2MFBQaVpUU2lLb1hNU1NoZmw5YVFkdXF0QjZFdXlvNWtuVzVtb2xjQ0JwNmI5eUFaOTFYRThTbUpFVEx1cHlUZUp0ckNJN0NKUG1VYzVJcTlsRXR4dnN0NkswWUtueVNGdkhWOTB4d0t6azB4cEp6R0FtSEZXNS9tMnhFaURqcS9FZzhDQnA2WTJMbWN6UGNXWWxLeFptektUYnhMcVVJZHpqTVgzdU1ZWVo1a0VOaVY4KzlRWHc2YWRqbzd6eERHbnRNTWNRRnh3RDc3c2oyRmtiUVlPUEwwZmwvcTJNeDh3SFpPU0xXdnpkUEpOSXFuS1lXS29McS95ejY4Y3YrUlZBZTNKWmZuS3c4ZlB0V0lzazJoQm1iNlZwSUwwSzFKUGZVZmpOYiswYXZnZWF2eGNWeEd6VjNSRkxoTEhuTklpQTYvQVM3L0hDQ29LWVBKZ2twLzAxeCtCb2ovNG0wOHlNVmJnSzNjZi9hQWd2MUk3K2xVcmZuQ3c0eHQ0U0YyNWxMYmNvVnZVZi8yU1NnNVdjdm5OdFplczgzekwvd2Q3NlI0UEZGMGIxdkIxRGt4Q0hlb1ladmxrQ3VaMGhiRVhGcUhwU2ZzMFkvZnp6NjBzN2NyRTFDVDRtckR2RU9LY080MThDS2Q3R3V4bVg4bitBRHN5RTVDcUNhMlF2VFZLODh5THNnTHAyMHBLb3UrR2d5WktYMzJvSHNwNk50WHhRbUJEK0ZqejdGZ0dmTks4Y2I2Qmg5UlY1SnRpbjhSOXFYcXJUOFdFS3JsUVpUaHd2NFhzVFR3THl5MmlBaVhkdHVaUjU4QWsxS0dPekJqc0I4ZU94VG1iRjY4bUMyL0picTNaWEpudzE5blJYdkkwdHI3Y1VLMC9OUW0rL3VXenpjV1gyMUkrekk1ZmxWVHEycmRmd2ovSGJSanYyb3d5QjlaajVMa3BqYWpGQm50dFAza3FDNXVwR0xibHh2RzlQL21KVDN6aTNpc051Z2lhSkZQc3hmMUtqenNhMVZldkpwLzJ1WUYyWGV3d25vUXl1alJXMTlYZGwvbERkdXY1OTdEajlaUlBoOEtVVERhT2ZpQjVKdTk5cG8rL0I3Ymw5amhhVm5wZjBmTjVSSjBEazBBL0lTNDh4SExYUW9mSkw0YjI2THBIb1J5TTdkdGdhRCtPQ2Fwc0FhbEpyRUdUemNMY1NQeWY3SGdQTjV3aDM4R05TMHFTRmRYKytXNzhsb2hGdFc3SWdQcWxOQ1JVNWFmQnZtNUdGaWNESlhSNU5ONmxlN3p4emtMaUJUNDkrL3ZFTGwxZVF1SDFXaEpqNnRvaEUrbGZ2NmZ4d0QrUzZMbFp3cFM4SkRxQk9vVHlmMmFaNm1STjBaVTZZeUYwSGt4Q0hlcndmSVBDeFlWU2RZM1RKZjd3ZzYrcUhBZVdqakZCbFE4MU5ZazZXdlQyQUVrd0tibDNlNGZhc0dxc0o4bU04cmQ0WGE1TEFWVmlYSlRtWC8xNFpKWHp3aEdTZVM3dXlLeiszeGE3Nmsrd1krZVArNXhzc0wzbXRTVEJpeDdrWUo3TlM4UFQ5dksvU0VSZG55TUN1cTdKNzlKTWhBNVNNbW0raVdlYlk0L1A4MGZYR3dqNkJlc3cxWGt3Q1gyb1k1ZWdPNERFNDVZTjZhc04zNHc0TC9lMGRwaXJhTDJTS1RXSkd1TDZlVGxWZkZOYkl0ckxIdUl1M2NUUGlucG15R3l3aGdBQUlBQkpSRUZVaU5PTEl3MGRVUGtvalU5RDZhNTNuMkdnd2RWR0s4Ni9lbVRZOFhKdWlNYUdWdmJqdkNLd2VxNWQ0RFdYbVVlWnV1S1ZvVDB1WldGUTd4T2s1SlMwMjB2c3FQMXR1SS9BYkljTHo3L3dyRTNpZVRBSi91RDR0V2xxSFJTb3FnNlFIMTNkQzhvaG1LcmFMVDB3aDhDTlNmQlhKYkxldVNzYlQrZXlpbW1JYnJ2OVRaQ0hURTEwZXlaWlc2ek9UbWswVzkxY1oxVHU1clptOXQzckRPMW53TFdzNWxWMWRzejk4MnFwVVdKRkRYdW1ETlIxUnhFMStUclUvS0JCSjBUSjVGRE8xN0QrM2tDdmhrNXEwTkFNenI3VzZseVlCSkRubDI0Z3V1N0ZkN2dvc21seVgyV3ZtTmRLQmY2cVJhTWRxdWRyVElKL3EyYlFNMjh4MDFHMnhBUzd5dHN4N0VzV0F2azdJb1N4YjB0R3lWOUs4KytUWEZNTWVPS0N0OWExYzlEd3ZuZm03M0pkVk9wdnlCM0hobisxd00xanFFTzlZS0JqckxxcXhZUVozK0tEWnVmM0VDV1REb2VNcndTSWxvNDUzYUFGRWd3a1haRUZQK2ZDSlBTaGpuVmQ2NUI3ajZrMUtuVFFhUmRpNVZ4KzFvUDMzTHRyUlloZzNURERFTlh6TlNiQnJXdkFNMGZyTlgwMXVtTCtzZUpWQ0lZMnNxU0s3dkd3ZkxNdW8rUXZwZm1xUWw4eHdGeXVJcmhRL0ZKR1c0OXZLcGZ2dHNIbDRFSTFMK05XMVFZcUlnZjlISkFDMEVPWXVoN0tDcmF2RGhBU291U1VxaWV3NUd0KzZFVlViK2gvWkdEQjhMMnVDejRmSnNGYk5TNkR2NjU5d1IwOWpQUy9lUWZ0ZFhhRVVHb1N3RlpQNDJFU04yUUJ4aVRXb0lTS3l5c2FwYTNydEgwK1B4ZFRDVXhuMVlJdVdycE1oNEpkemNqdmxJYUpwQXViRFZHWmVlN3I1RitIQTBjd1RLdlhaZjZlTFAxTDFCWEtsNDZVRGRJZjJIVkZWNzRIbHViMVFnbThEeDgwekdKYXJTcXVPaVVzM1NtcDNrZkdDMFNmc2EwTFBoOG13VWRRWE42V3JaRWc5N1p4TzliU3Y3cmxQTi83T3NYNTVDc1FTWEpoWmNoOElnQkR3aldaYkV3Q1FuVWN6YWhvVEZ6U3JoenNXOGtjSDFiUXZwV0JKbTIxaklVdWR0Y1dRbWs4L3FzbXZTcWFyaEJsNHFiTVByaUtDbmlQYVZFclYxVlYvMnpmeU9NQkE0NFRxNGttZTB3SCtSM3RVSXNUWFRsdnQ0MHVUeW00QXBSTTlxOUtBUmdlYnZEUTBuK1NkT0o5WkNMTkd1M09oMGtrTGJSRlhCejB3S3NtZXkxd1Q3SGpicG9KZzdHaDFsSzNYelBVVTJ4WFRNOWpUR0pqb0E2d283UnZiM05oYmY1VTB4RUhhMCt5TEVUMWRhbjhUdW1PTmR4Z2FPR043K0FxWjlSWG5mVFprR3htTVpxSDNxZDFGMjJXRGh3T0d4d25RUkk5ZDV4MjZncUx2b3JHbTlxSUp6K1BDbEF5RWJNdndadnBnRHlQVEJSa2RWWG54Q1JLSCtyQXVHS2V6alA2QWpYNWd3RitYWk5yMlVHOGtWck1nUWthaytqQkpFeHVMY1c1STlOVkU3SFBIZlk2dDJPVXVxT2k5WEVveko1WERTY0NoTWE0WWlvZ1hQOCtQUDh0TzBQRE1qNFJIOURhVnI0dEphQ0QxLzZoTGRJR3g0NVg0WllaUVVXRVUxZFlFMlNidis3MTVKWlJBVW9tdXE4NEpDc1FrT0I1WkVMdStUTUp2dnFKSy94UUJ4NnU3NW56WGtvRHpwZUJ1Rk5qWDNpd3hqdHJHcmZLbUVRVk91emEvSmx3elg2S0czemgrTk45TUIyWU1TdTVxS2FLeEFTb1NjQ0RzeXF3ejgxejJiV2h6TnhxSmRVOW81ZUt1TFF0QTFpaG9WWG5DU3NXT0NxSGZTTW1VYlByS2lVZThnWG53aXRBeWVSUGxRUlJhMWRhOXBISmRJNjB1czdXS1BGZDRtK0o1Yy9uMlJzczZyL3JDdVhjNjJpTXVLN2xKR2VpNittY3dFMjdaSng2ekFVemMyVllrcG5DZG93ZjRwakVxaXZQcGZpa3AyK2ltdVpCdFl4NW1ia2pIR1ZIRktFM25CWi93RTNxa2xGTmxOQVQ4MWxUR0IrS3JISEZpdmNFTFVmT1RyWEJzZU5WdU9xTUVtNWQ1V3lwZDkyVHpZa3FvU1NXNlRKenZld2prOUxsRnBBSW55bVRzRTlvb3UwNDE1WURYSVpBZytHWHIydkw4UEtJUnE3NWZEWnRpSjJNaWUxYlJhUmJFTVlrT2xEQlc1eU9STjl1UmhteHhIbE5wbGlXcG4wWGVPSTZsN2dUdW1iTWlhZkNKTmFUUStYMXFHeExIMVFCZlN2UjJxQ24wa3hubG5jTEhEZEJVQjJuQzNIcktoYklscTMrd0pPZlI1VlFFbXZ2bWNsUjlwSEpjczZxU1FDMjNPdHlEb1FxV2xtVFhyWXBaaGJyMU81R21EZURtVCtiMUpaYTQwQUVsTlVHYUV3QzdkVGJFZXNWRWI1SnJTZXdFTkhRMjM2Mm42TG55TVFFRXBlR3M1OHVLK0lrQi9kUld0ZU5udDRBMnFnMzNoTzU1a2ozTUhpalhKTnc2eXBXcnkrWWNld3ZmL1lMSDFQdkVibWlTaWlKTFJ3TFRDa21UKzlhYXExbmFwUkkzcFZyRVVkZEY3a01kU0N5N21UaS9SRlkveGpjWWFIUmQwbDJaTk8yQ1JFM1ZLb3hpWTR6Q0ppOHM2WWwxTzBGWDk2c1pTdkd2T0dxNXE3dnlKQnJBZ2t4Q1V4cTdGbExHMDFoWVZDTlNuVEErOW1xYS8wSzdxNUpPSFhsbTJXUEptMDlqdkdxTTJmRlZvc3RvYVRka2Fqc25rY21VODdxS0tGaEVmZWdEMkNtT1hnano0NmphYm9iUWwvazdjNGRMb2hjZFNMNHlBQUhSVjVvc3RkVTBKaEV5LzhDMFVXejdscXoycjQ0cmlhbHJXamJnTUNxak9KN3NrN3BMazBxMElaSm1BVlVwVlhtTm1jN2JabFVKNklYUHFCWStkeTVoRk5YYVJKNjlUU3AzTjFJZXhSTEFuZWNMTS9TU2NrUW5nbFA5cEdwWEEyMnFmT2ZyVkZDYTgzdkpVMGk2YUM1dnNnV1VCUStOR2NBQ3JpeVo1MjUzZTJxSEdqRzJ5cG9UQUl0U1c5QzIzTE5PZ3VHZWpQS2lKMEcxYkh2cDJJVGJRakZLMDVyYmttb3ovYkdwbDJtSjF5aXRYbThkSTlBR3VXc09MbDE1ZnQyajA1WnJSM0p1a2R4eEpSUUV0MENGWkY5WkVyNHVUUUp0QXA1Wk5oQk9JYzRzSGZNY25pdzVHZ2NIc1dDZnNtNDR4RFJWZEhHSk9yK2dhcTNveGo1V3ZHV0Nvdk5DRFU5cktaajFxSzJxV0tUYUR0cnNIeU84amFqamltQUJFS1cvR1VXbjVkT2hQbEl4eVRjdWdxVFVBZFlSVllVb1hzVVIxUzRrc2xhVmtUMmtTbmhsdldjbjFFQ2pvV2U3am9ZZTRuOUhFL1dZVzViNjdFeUFXV1lOWTVtNnRnWWs0QllqejlXTVkwVjNxOEppem14Mmxxd0Zwd3VhQ2VMN2xhN05FcXlhd3VUK01XYmp2SWVZc1U3aEhrWXVVdG5TL2V4K09LYzNXdTNyc0lrT2p0cHJqeXZQMXhKL2s1QU54VW9RdGxIcGhpczBmbjhtQVNhNkRvQktKK3M1M2l5VG82NnM4ek9rekJVbXpXT2RGc2lNU2F4aGlidmlCQ0VlUE5MaFBpa09FMkhFbks2aVE3VkxKV3Q2TTBzT0duZGxKZi9sN3hOSSs4TkszVU5idzVzV3JRM3VNWUdXbzNLQi9QVGFuZ2w1VVEyYlVOeTY1cGdWRGkyL0NaZUhhK1VjQ1dUWHRvcGFWSFpSeVpUVVBxTzVqazNKb0ZPeWJSV1hmbjhPOURjOUtRKzllRUgvamlOcmtxZXBYZmMwa004ZHVwTTI3WEtNeWFCS2JlZUNxUmlralhUNDZLcFdjMmlvN3N1dEI3VEFqY3VxNXlvMEo0bGhQZmNGazBxc0lhQ2R5M3V5aXZ2LzlTcVJZdGd5Q0ZUbVFlbXYwbHpKeTQ0bVdSRTZKZjdSSnBiVjI0UzdERXIwOFYwdkxWaXcwN0NxZ3cxRzB3WmwzMWtNaDR6R2YwTXo4bjdFcWgzMitvSEZHUUZ0Nlp1alE3UExMdXZZdzAxY2hsb29YUDBQTzB0d1NUMFk4WEFiMXE2TVFuZU0zWWRrWnlvNmxiT3UwWXRTdTZOeUdhTWFjT216bVhlQXNMUXNhNGorZDJsVVlGclZ1cWFaYUE4dW41OER6M2h4UGZ6dEZObTVmUUdJZTY2VEpqYTBRd0VIQjF0MzUxM0haeTY0djF3UUxOdE1hL2s5R0RoU2tMaUUwcmc5MnZCMlVjbVUvQzAxalhQZVJrbGNPZzZiV3k2OHZuM3V0ZUFxbTlBb3pVTkhXMXdEeExxcjRVZnZDVkZvZmVVcm83d1kwelBia3dpM1dtd2lwNUs5d3RnTXFudkFrTlFCQWFYeXlyRGtxa0ZucmpkaEhpYnNtaFNnUlhMcUNCcCtyaWJORFBHR2ZUQ210QURYdnFlVkdqdGhyekRzQjF3ZEt4elg3T2J1Vk5Yc0RrRHBPLzhtQlFWcmlTR3pjZGxub3Iyd1R5UFRIS0F0eXRENStXdHVpVEJINTFrL3ZwSFkrQzU0NWxmejBSZnhQY3VsdFA1TVo3cEtsclh6Vlcwcm11U0dkTnIzVVJnSFNxU2oxQmdGRmVWc2FzcWFHNXJhZCtNWXorNlkwdVNOZU11WWZDNXJ0aW4xVk1HbVViS05JZmVjQ2grSGs5TDRNeWQ1L0FuZjFYbU03OTFZODhtS2lmUUUxWG5pWFZkU1FLT042T3ozdVBVRmV4MjFVRTJVMS9Sa1JXdVpEcmhtZFg5aU9lUlNlRkk2T3RpenNzbzBiSHFyT3RlY0Q5MG0xQjduZk8yTG92eHZjL0R1TVNIVGlxZExlN0ZiNG9ZN3ZqY2tDSHVxRzJyb0dVU2tHdEdHWjFhMjlFaHZ1eVNta1RUTE1paVFXOHBub05OdzF4TGJVN0VPVFNwQUNRWWJhQTVYOGhkeXhoQXp5aHZ5cUNCeXVkVVVYcktVOU9LRVhCb1JrSFAyQ08xVTFja0U5ZXVxakVsa2dLVVRKN1I1Wm5RS1czeU8wTDZUTERua1VrT21JOE00UGVjbUFTY2tFeFROQmg0QXVpWEw2ZlJ5K0wxeXFXalZmRW1XRmNsekhHLzVrc1FDK0dLR1M3cERaVmF0WWJpZEpRQXErNnh0UGhwT3dKZnZkVHhjSVIwR05xc3EraU9Ec0JUSWQyOFE3c1Y0S1BFdGhZTXA0UnZXUjVtRU1scmhXbEc5TjJ2QndYL1ErMk9MT25qOWhRY2NIMysrVjBySnc5T3AwTXNxUFRkV2NGR1RNTHRrd1NIK0FsUUVoL20zQVV2T2lYMVdBNjBnK0I1WkZLeXZZVjNUa3lpbmphcUZOMkNFSHFOelRUNUR0RnE3K0F6WjR3SWZaVndpTm5vQW44eEVzejhFZkRMekNYNHllZFZHV2M3VG53eXNhZWo1YjFqYjZuM2RGc1RaNVkyRlNmbUV1c3l1S2g3WjVCMFFkR2gzUXBVT25ZTHF6UzR1dnVaVVVKL0FFMFc1ZnRWVTJJSVY0UFpSZDMvVW5ERVpJb3U4VW0vUlF2dU9RdENUemN5UmJyeStqVnZlaCtzSk94V2pKODlVMmVNNVBMeVBUS1JNcWNyQk9wOG1BUWFNbjA4Q3FTY0c1cnVEWk5VcVlsVzI5eEJERnFEanQ5QW16cmduV2FsK2pJZDE5UXp1bjE3dHBpT0V2eVV0dTZ5Wko2djg3SEhYSWVwK0NZNzdxdDRqQzNiTXZobGJwYnFhak9MUUp4RE94VkkzZzlMM05INWtua3grbVE4RUF4TGU0YkhINEI2dlBvWWdwUXBtRU1pRkJ4eEhwM0tRenZmVFFWYmRjWEEwMGdIUmM3aVdrK2FLVUJKM3Uzd2h3ZUpXeUpqZWs3RTk4Z0V5NXArYnFET2gwbTB6UmdxQUFqNGFWbHV4V2RrcTIzMGtjOXloMXZzNnRRUmo3T3VOZVhzd0FhdGZzY3lDVHhxeHdhbTNITlhhUHhkS1E0KzJFOXB3WkMySThPZDZ6cU92OEtXenN0NXJFdFhyUXJNc3JmS2p2T1hSTzY1Yi9PYk0vWGdFV2l3Zlg0dnVEYWtvZGNicW5MNlEyZG9mMzFrczhEQnpBc1FYQ095ekdqSDQ2ZE5YVUhVSDIwS2wvTENPay9paVhJOC9HKzEzNUVSNmpkQVNUNUFiOEtvOE9Wd2lWWjZUc1QzeUlUZ3RqVmtuZ3VUS0xrQ3kwRzZJL1ZnWnBWTCt2ZDR2TFdPMkdCdmIySGx4cm53T0ZaNXhNWk5zd0lJeWpLSnBLZS8rQ3J5VmFwNnZpQkkvdlhXeXpLMHoyNEpTWUxTYTAvaXk4UXluYmNhTjY5TFd4Vlk2THdCbmVzbVRrcktHY0RVSGtRZ1psdExrbmQ4ZHNHTnlGSlFIc1BETXZ0K2hjNVR6TmhMd2VFbVo3eElJNmlxVFp2SHBIVk5rZzhjZDllRUVlaWRTTFU0OVFIMmtzWTFreDJCQUNVeGtQUGg0ZkJ2MVArb1ZHcW1vcjVISnFSdldQT3ljMkVTSlZkZ09Vam9wUGNFV01sU3pUeDNSS1RMNGhpZm5SVEpMUi9EbmV5M2RDdm0wYlpKd0IwLzdrcGUvUDZNbmlUb21BUFY5WVB0c283ajB3YnBxRFJ0cHd1enlKUURJWmZHeUxJbms1ZGJNSjBxN3dibkhrOHpJTDJiVWp4MGdaaVlteXFvdXRCcStpYnF2b3FJaXJWWXh0TlRjRUJVMFRMMVRJTW44cXRwdFR4N00vdXJNQlVNR24yTU5udWNqMFBHZFowOTNrb09IU0VCU21JZzVxWmYzVG1VNjdoUE1UMkgvNUh4NGxxV3JaNExrOERUMmVVVkwzUHB4enZWdWRXMzhxVWVPQitmZit6WlZwSUlYbUtQN0NiL252MFVac1NiSnMwMkNUNmJ1Tm1YU1pXM3NOODNUREtnV3ZLQytneStTa1Z6NFJXNDAvSFRZTFY5bFM1dWhOWVZ3QitYZExtRERDK0xMNVRxeTVvVXFhaUEvOTQrWkQ4SzV0WW1iSFFIZ2MvSVVVZmxUekFDM2pCaGZNZk05aDFsL0lIbG40aWxpcTZJL3pUL2h4VzAxM1c1UE16ajVGcEI5ZTB3OUZ1Q1IvMEVLTG5NanJaZzRFY0ovK0kvT3JlR3FiWC9rWEhKRGF0ck9nOG1nYWYvTFlWbytHMnB3WDRGZVA1VGRtdlB6cFI2NEh4OFp1eU51M1lxd2g5bXh6WDJZbmR2ekRHSjVTcDZzUi9ndWY2eXluNkM1RVl6WXpkM2syZFUyUk5PQ3I0T3U1cjhWZU9qVHFRWkIxU3NTOHNLTE4vRnVFWEE0VGhhL2JwZU1lWDhqdC9QSTlBeGYxUGNDMzVtMmNlVDVFT1lETTJ6bTZ1Vmg2anJsWUlER1REalk5TS9LNW5rajVKRVhUa01zQWorTGNBWExYZjBNQWl2UDBtZWpnRmkzMW1YQ2xFeXFlT1JMZklsa1NaN2UvSy9WZE5CUHVlUmlXblVxbEx4ZkV5djY3ei9LWDFoL0QyNnd0alBkZTJjOE1EUkE0a0wvL2l3L0ZDMkkweCtXL3lCRzhhQ1BjWElHMXNLT1BEdndKVHVlODhYSG1icUgxME1ud2hncGFuRzJJL2FPZENpYSt6NENtVzNSM3VlbGREd3ZYZ0ZsTkZ1NE0rOWJJdGF5M2cxOWN4czJGV01VOExnMzQ3QTkvRi9EaE10T1dXeXdPR1Jyeng2dWRQQkk0cTZQVTNHN3NYbkRmOU15RUFmWGpQenB3YUdvZVZhbDFmS0dZcENsTVIvTDcwR0pndlVHdmhiTmRFamlBTFFEZmdmR2NZVFM5TnpNRXJBRjNHN1hJblB3TitsUDY4ZC9lNHJYRGJJMmxVeG9rM2Q2Ymo4Rmk4ZWR0cW9YWk5JbHY0RU5vSHIrRjliR2RMZ1J4NW05MlZTbHI1dzVlZ2ZwendpZE1CN1V1dWl0S2pBcXhSRDVSZnYvODhXTDNyZngyd1M0V3BJeC9IYkR4LzltY2gzVitNK0dVaWxXT0NvU0t1aGlaZ2xNdjFKUHY4eDlwUHY3Q3Z1cHozOHdMb0tDaS9xL2Q4QzFYUDFERkp5OGQyTmZ5SWUwOVR6am45RVB5L0l5bjFrMC9iaTNUa3dpWFplczFYd2w3bGhrVlN6eXpiVkU5TkFIWmZlTy9aNFQwd2lTZjdxbDYrd0I5NXBQYXcwWTRuUUhQRUhLVjBvcW1YNy9ad1RmWHhxeElWWjh4SXRjQ1JMeGVuZ2VWeURkV1hTZ0YrTUdQMGxzUWY5NUNNN3gyaEs1ajZ5TmR0bm5IeVR3RnFmdGVVNzRGRU1TcmIrUjBmT0pmTysydXVNVEJtVEdGUk1XRG9jZW9lUjBrNGlKY3hxcjA2WUhXNHMxZGx4dDhDUnNRdVowYmtKZnlqazRvZVJOc3krVEpwak5DVnpIMW5kUGhRNStTWXhRL2VMVTRETGg2dy9EYW1KVlZMNXBzdjd1a1FVVm4vNElxSzZ4bVFTNkRKMUNlSk9hU2VSRVBCTXR0eW9HZGREY1JPREtBc2N5Yi9vckoveXVEVTZOdVVJeG1Ha08rWC83TGtNb3ltWis4aHF4aDFHY1dmWkpEWmR1SEtvYXVyKzUzQ1VpTjR3N1FidGo3ZXBpMkwyMStvU0daamFXc3MzWXpJSlREMzNuSElwN1NTNkJEd1Q0cmNkQnN5dVhSbVVTc0ZSS1pmNFpNQzVMdGc5aFpQaUVvZFlETmgyb3dRMWtwSzVqMnpabmwyZllaTllDbnVFV0hpeittc1B5cVdpVWc5Y3pTWGxlYkVHRmVKc1M1QVZKOG83UEUwYkNLVUxKR2Y4L3FRWDZPYm5DMDNCVVR4ek55aXoyL2hvYWtwalUrUG9YeEdiNWFraktabjd5QzQ1azdLek8wb2tEKytsRU9hSDZoa1BJWjkzY0VycWdXTWM0T3dyZkMxenlmWHBFWDNvbERxdVVlS1NHYk9rNXBTV3NkN2ZqTjlmY1JjN3Zaa0dSS2JnS01iMnRVeU9IaDJjTWh3aW9zZHdxY1ZaaTJNMEpYTWYyWnA5VXVBTWp4SVdVZ1ZCT1BXWk9WNEIrNEFreXdPWEhoTk1BbVBROUdNeTM2ZjV0cW00OEVoWFZSQzNjWmtFYlNHVVRqWEloREorL3p3eHIweU9nUkVXT0lxM3Q1N0o1TGErVExLT2dOZi90YW8rdHFjaitaa1ZoWFFhVlNMa2UyUWllOU94MHpNOFNnU0IwVDdCRlZpK0IyekFFOE1EM3dUR1EycHZDbDJ3dWFmbWsyZ2Q2WjdwK0V3QzI3T3VjMEhwZklneWZ2OWE0RnBRdmtnTEhNbFV5ZmlUb1kxYWVQMFZza3NIb2FNcDZYbGtRdEdLdTNJMzRTYkJWMkN0N2pyL2VZYWxXQjc0Z2ZRLzUva293WGRaY2NIODFONlVPNVVZMnlnQmc5d1JKZXNmU3V2NDdEM2o5emZ0WVMzTEh4QmpnU081TDluZGdoWlF5emlaT3NXNlM2OGYwOEE5S3hMQjBaVDBQREloZnQ1ZUNqbkxLMDR1V0RrVVZtRGZsSk5Fb3l1L1FHT3l0T1dCTitWeVlxVnhLOUhmSDY0YmswQ29iK1VlbCtPRTg3cnVtZzZsTFIxSWtQcjl5L2IrTGVFTkpDMXdaSTVEZldESkZuQVFNb3VITWZBOGpGajhpRXA2SHBuUTdORGR0cC93VWFLYWVqcjJjL0dGNWJ0bXZwUTB6dkxBZTJxUjhFdnNwWTNya2dPRlNjY0puWnpUVk1kbUVrblBQUitlb1ZQVjNWREc3NzhZdG43blNuRXBDeHlaMEZsM0dRUjFpVjMxeEpJb0hFYmlNUjJ1MUlKNVpSRXIzcUNIdnp5UFRBanJxTEZkU1o1c2t5aXpBcnZtdEdJLzhKWUgvblR0QU54MS93c1VjNHV4VFJIY2tPL0RHeG5qTTRrWmU5c1Y1VkhhcUVBQ0diOS93ejRsUzVnRFNRc2NrZU5TNWppSGlLNEZMSGVJdzBqY0pDN2pxR0Q2WEVaVTB2UEl1RVpUNU5YZnlUWUpMRzl2aWVjUThOUGNITXdraml6bnNtMHd1ZUg2Wk1hZTR6Q056eVNXeVJJTXBSMDFMRUo4dmNXaUsrNndacVdFQnlrNEd6Ni9pYnZxdXdObDdzdHFpVThQcEpzYko2R2twK2cxNHNwTnRFbGdCVmIzNVI0bzNDanp4VDQzMnFXeXk0SjIra1gydWovQThibUhHUHQ1TzNxTUswNTRuWUNzSGxEYVZjUlF6a2ZHRURzZDNuVVlHVFJBd0ZuS2FmcUw3dHZtVklxZ2xkY3ZPclNESGMxeUVrcHFXZGE5cXBZSmRkUkVtd1EyeklLZHo1bUFGUmZNRWJvYU9OKzlpZTJsZXhuajc5azQxL2hHQ1p6MGQydElhVWVQbE5DdjNPbVlYb0EzbzNsejdoU2N4ZC9QWWF5N3JydVBTM2hNZkhxOWh6UHJabEE1QVNVOWhWMGl2dWRFYjlXVldvSHQrVDFmamVHSCtIQ2pQeHVoSXpQMzM3cm5DbnZOajN5UXhvL1JKSkltR1FjcFRYVlpGTzlMVjlXc1I2WHFMeTVRNWtBNkRCd3RiSjZzSStsNDY2NzhYWDRhYjhFY1l4NVJTVXU4RTZ6VEJ6L0pvd1IyQjBKWFlOSGJZbjhoLzBJWHVNNGRvSFNxbDgrYlRXbXpmNEMvNk03R24wVE1QRGtlUjJsYXhqNWZiY1duWDdwMndqNnhLenR0Y0xnc09FM2Zmb1ZkREJ6ZUxxZWJHQ1ZtRE9TaktXbkx0OE9Mam9FdTRUbHRzTDdOTUZGaHJBQ1pRWGRReFRhS1R5M0R1cmI0ZDFpdUQ1TGpUVy9EbVhKM0tyeHN3MFhXMGNUdGk5SjJHc0lkdmxBOHd4eEhhV0hJZWluUlpjR1pkZmNCaUlJZzFXRWtmRG5vV2xMZFZ1a2pLcGt0UmNhMEhTVGdhby92U2VXcGNQdmlBV3hoejI5cmdyTVloYTE5aGJmbytXRlB4clhIQ2ZRaXNYdEsyOVZFV0h4Y3FlbWNjMHZXeUFTVFpCbEVsZ1puLzdGaWtaZlVjWmpsMnRHN1RJc2RVY21jRWl2dXVzS0VtOFJHNXVOZE9iQWd1alZnUUxuSSs5WU50eUhsUzZNcFl6V0o1QnQ5dHp4S3U2a2R0SUVwWXR0M0VnbHVqb0ZVYVhDV3YxZ3NzOUxaa1F4VHo3dXZxMWxIVkZLTElmZktlNTJJeVRhSk1pdXc3OFB4ZkFjYVNzeGpWdkpNNXlnZjVUZ3JkUE80WDlIYnVDZWs4K1NBYzBLQW5GWXhNUGhyZ2JyQnhlS2pRTkZWWlQvRUh1a1hjWnlSdEduMlNKVzk4R1NWblJod1RoYVcweWF0VWdzK0E3dFlnMGxZNzRYNnFySjQ5L0h2OUgwSlp5N3VvZG9EYnp0aHBTY0huQk1HNW5TSkMxK0JGUll4N0RUaGRGVTZhaE1SeUVjQUUrWnVmcXFWOHRTR1dBL2FzNkppTUNJd2VRaGdla0RXNi8xMXJOd2xESUoraGM3UEhHTWpBbWNYZ1kyZ0ZkamxqL0JwQkwvTTh2ZlpyWExVUENKUWdFRElDdXgzL2RjL2wrYkFmd2RzSGhVVUZaTWlBbWNCZ1M4ejl2cC9sM2Q5N2ovODNaOSs4TjF5Q3FHTll2TXMxQ3JxR0JFWUZnR3N3SmE4dG9ZdEt1YUxDSndGQkxBQ1cvSmFQUXZWaWpwR0JJWkZvRlhTSU5oSWg2T0gxVExtaXdqY0xnVDRBWTF5bHptVWY3dFVqT1ZFQkc0bkF2dmw3QUhjVjIrbmVyR3NpTUJ0UmdDZlR5eDdiZDltRldOeEVZSGJpUUQrK2IzczFiK2Qrc1d5SWdJUmdZaEFSQ0FpRUJHSUNFUUVJZ0lSZ1loQVJDQWlFQkdJQ0VRRUlnSVJnWWhBUkNBaUVCR0lDRVFFSWdJUmdZaEFSQ0FpRUJHSUNFUUVJZ0lSZ1loQVJDQWlFQkdJQ0VRRUlnSVJnWWhBUkNBaUVCR0lDRVFFSWdJUmdZaEFSQ0FpRUJHSUNFUUVJZ0lSZ1loQVJDQWlFQkdJQ0VRRUlnSVJnWWhBUk9CMEliRDhyQWZ2dVhmM2RPa1V0WWtJZkFjUk9PUWZjb29tOFIxOEFySG9VNGJBazYvQUpFcnBOSFVsZnZHdkZHQ1IrYXdoc01adWxWSzV6dUtua2tzQkZwblBHZ0pyN05GU0tqZkMvdTZ4bE16SUhCRTRSUWdjbE96MUdmdjJLZEkrcWhJUk9IRUVtdXhHS1prOXRsZUtQekpIQk00WUFoMTJ6ZGE0WWhPKzhOSUhmYkV4TGlJd01RaVEvNzNlZU4zcXhGUXRWaVFpTUFRQytPUHJycDJ0eHg2Tk5tRURFc1BuRFFIOFhaMWpBbmN5OWtUL3ZJRVE2eHNSU0JHWVprY3B3VU5mWmV4bTM0MktWRVRnSENHd3dwNGd0WDBtWTQvc2tyaElSZ1RPRFFKdDlqaXQ2OU5nRTEwYUdlbUl3RGxCb002K21hbnBVeHZzVmpjVEd5TWlBdWNDZ1NyYjVQVmNlc2V0N2JTK1V3MTJ0SmVTSmxSNTVmMmZjaWJqSmlVR0lnS1RnZ0JqMTFHVmhjN1I4K3pUZjFNMWRyU2VyV0w5K0o1NHdpa0xTNHlaSkFRV21EaWZVWDl0c3N5MnJJb3RkdGl4VFl1azZlTnUwblMzTWF3c01SZ1JtQVFFWnNXMnhQVE5WYlQxYTNhRmxtQVRMN2NqRU80OEowa08yVlVTRzhtSXdDUWhjSUVkSjBtbHM1VXNNam1wTUpWYnFETDJMdzNGQXhjZXdjOWFQQWpyZ0JLSlNVTmdqdDFNa2kvaHBhQUxqRjEySzdmUVl1eUxkdFRCaTBBZGxqeExiZ3VJNFlqQTZVZmdFTlBsaFVZM1NTNWxYOEZlN2pIMjNyUUtsY1l1aVAwNFNxU1F4TkFFSXJDQkZuN3dlbFNzVW4xWnBub1YyTVN2bU5oNWpDZEowaXY1ZW9YSkhnTVJnVE9CUUl0ZG5UcnE1NmxhZVF0akw5Q0pjK0p0dXBvN0M5ZUo4UjRSbUJBRUd1enRMYXdqNVY0L3c5Z25WZUxVSGdJVjhucEZic2FZRUJFNGt3Z3NNMVlyL2hyQjl6SDJVYXRxV0pqcVdtUU1SZ1FtRElFcGZNWHB4NTVkV0ttV3MxK05XWGdoZDB5TUNKeHRCTkRDY2IyUkx5WGxYTi9MR0Y5NzFkZE15YTgrNlh6eEhoRTRHd2pNc0VlV0g4SjdkTG5hd205NnRaMjR4djdXSm1NNElqQmhDSWdXam5kTHlTNmRxU1ZtMXo5aENCN1laNDg1ZENRaUFwT0ZnR3podmV4clJLS2FsU1pqSDNjcjNJcmJFaTRna1pvd0JPVEcyd28vMVpHOStFNmQyWlZReVkzY0FTV2JQOFpFQk00ZUFqWFJ3aStLT2ZQN3VxNysvRHpIRDd0Uk9FSHVIQ0VucVpHTUNKeDFCTER4dG9VNlhHVDhqR3VyNjFTSG4vcXpUampKTkN6YUZxeE9PZmtqRVJFNGd3aGc0NDIzOERteDVOUndLckJRSmVkZ1JTck95enBja1lnSVRCWUMrSzRacjlBS1gxbGRjdVlUZUlPSXZDMGhhajRueHBQSkFpSFdKaUtRSWlBOUpwZ0VQbHd6YmErdUx0YllzZnYra014MEdMY2xVdlJpYUFJUkVNTkRrc3p3elliMlpscEJmSTBnKytZMVQ5NkkyeElwU2pFMGdRaW92MXVaNTZORXJXc3F5TDlaczI0b094QzNKV3cwWW5qeUVGQi90MUpwM0VxbTB3T3grTExaMFo2L3NuRmJ3bzlMakowVUJIcHNXMVRsUyt5bGpldTZVdmorNWEydUp0eDczSlp3OFlqVXhDSHdkTDNLZE5mOVpwdjZHd1ZmaEkzYkVoUFhCR0tGQmlLQTc0YmZ6TjJORTUrNEdTZ2lNa1FFSmdtQlh0Ry9TMlMvdkQ5SlZZOTFpUWo0RUtnLzBmZEZ5N2o5K0JHbmZIQml5b1Fpc095djEySnRCd2xWOGtWQVAyK01qUWljQXdUMitSdlkrS1p5OXh4VHZSOFBBQUFBYUVsRVFWVFVOVll4SWhDQVFJZWY1SmdwZUNNMVFFWmtpUWhNRUFLTWYvZXlHZDhmbXFCSEdxc3lHZ0lkdkZneEZZL0JqZ1ppekQxSkNEU1ArM2p2Vk81MVQxSzlZbDBpQWtNaU1NMGVxYklYRHBrNVpvc0lUQ0FDRDlVZWVOc0VWaXRXNlhZZzhQOER3WVl6cGxvSk1RUUFBQUFBU1VWT1JLNUNZSUk9Igp9Cg=="/>
    </extobj>
    <extobj name="334E55B0-647D-440b-865C-3EC943EB4CBC-105">
      <extobjdata type="334E55B0-647D-440b-865C-3EC943EB4CBC" data="ewogICAiSW1nU2V0dGluZ0pzb24iIDogIntcImRwaVwiOlwiNjAwXCIsXCJmb3JtYXRcIjpcIlBOR1wiLFwidHJhbnNwYXJlbnRcIjp0cnVlLFwiYXV0b1wiOnRydWV9IiwKICAgIkxhdGV4IiA6ICJYRnNnWEdadmNtRnNiQ0J6WEhGMVlXUWdabDlxWG5Nb1hHRnNjR2hoWDJwZWN5bGNiR1VnWmw5cVhuTW9YR0ZzY0doaFgycGVlM01yTVgwcElGeGQiLAogICAiTGF0ZXhJbWdCYXNlNjQiIDogImlWQk9SdzBLR2dvQUFBQU5TVWhFVWdBQUEwQUFBQUJ0QkFNQUFBQjZseHdFQUFBQU1GQk1WRVgvLy84QUFBQUFBQUFBQUFBQUFBQUFBQUFBQUFBQUFBQUFBQUFBQUFBQUFBQUFBQUFBQUFBQUFBQUFBQUFBQUFBdjNhQjdBQUFBRDNSU1RsTUFWTys3bVhZeXphdG1JaENKM1VUMkpvN2tBQUFBQ1hCSVdYTUFBQTdFQUFBT3hBR1ZLdzRiQUFBWENrbEVRVlI0QWUwOWJZd2t4MVc5bjdlN3M3dHpCSWxFUXRFY1I4S0pEMmVPcnpnaVdITkloL2dJWVU3NUVSQVIybEYrUUJRQmM5aEJCR3c4U3lKQUlNRXNNVCtRa0RXallBaElLTHN5c1VJVXpLNFNSS1FFc2NjRkVFbDA2VVdHZjRZOTd4a09PeDRYcjdxN3V0NTc5YXE3ZW5yV2QwamJQN2FyWHIxNkgvWHExYXV2bm8yaXMrZithSUZQdm5wL3lIRW1oZHdDbS9GL3l3Vm4wUHVpQmVZNjZzeEE5NFVsUUlqMWIyV1NORDcrQjIxMVppRFdLdmN1TzMrWDhSNHFOUm1lR1lpMXlyM0xOaWVNOTRjZStJMWUvOHhBckZYdVhkWXhrQmJsekVEM3ppQ2M4NW1CZUl2Y1ova3pBOTFuQnVIaW5CbUl0OGg5bGo4ejBIMW1FQzdPLzFzRHZmR0lxMUtXLytoT0djWXBsbGNYTnhNbXdFRDNWREZmbXkyZWpIMUZQdmpHSFYvSjZjUER4SjM3cmZhbDMyUENCQmpvWGlvRzBrcFNSOUh3ZjVnaWN2WU5ENTk4OENncmFzU1B5a2d6aFdLT2xuQ1F1T3RxOHJhSDFEZlpXam9WWUtEWFJqRXFsczJKVWtjTDZzaWkrRk9INm9zZmprL09ad2dmbmV6NVVXZFVRamthb2tIaU51SVhRYjZubUdZQkJvcXNZcSs3YkZpaTkrS01kMVkvOWREa2UvT1dsS1dPQmk4aEFiekpaOVU3b21pdGE4NU9sdFZYdktoVEZ6U2VpTC80bnJ3MjQyamdRZUkrcTg1ci9NTWJwbGJ5RGpHUVZhejlBcW1jWnZwS0FFNFBXbExxcG5yRjFKZWxYbEVIQnFIZzNZZ1RjZGZ6M2F3VzMzZ3NxQnhhdEtVbTdWd2FoMk5LSlV6Y1lkTFIxem92RTlZaEJvcHl4VHFTaHNNVFFyRnVwcU4yb2srMXR6TXlzdFNIUWZGK1JWM1RWUDVZalROaTYybzdTODNzdGFCZWlob2YrZCtNbnNNeGhRZUp1NmtTMTNsYTBlZ2FaS0Jjc1ZHdXE5V3dvVjYwbWZxcEJTM2c2MVUyTE1sU2I2cXZoVEE2VGx5bjBWWTlneDNQZURTT29nNFFueHVZdU9GeTFKekR4RjFKZTA5TDNUYlNKdThnQTBWR3NmM2NtUzJSVldaeVd6SlZxZ3R5cml1VjlVbFo2cWZCeVFLZVlVSmtUdGtoZU5mYUtxQitBTXFpRnZSUUdjOTBPV29hWWVMT3Erc2F1YSt1NkZmK2hCbklLTGFTdW1GZVd5Zk9DVENDVUNtenJDQlVIaXVWaldHeTFBTnBwSFhadEJPMFplVGhTNVZsL1l0ckxsMEU2YXNYd0VHVXVwekNYSTRhSGlidWZuckdzL2tqaUR3a3d3eGtGTnNVdkdVM0hla3AyYWx6NTVUYWczSER6QkpFcVZjVmphTWVaZzJWU3ZidnlOM2ErZXpEVTRtQm53TURGRDBER0d3WHdFQUhDWkxFTVlvQ3hXMHE5VXM5bDFlWWdTS2pXTnVOTjRmUW9yTjcrZ29DUjZ4TURCS2wzbWVqZ0krN1VuZmZ6Y3BHMWNhNDF5dVlBeFE4NE84M29nMHcwRkdLSkhDTW9rQnhvV3NxOVlHTTBGSmI1OWhqbDdEdWdaMVI3TkNPNTBidU9Bc1hKbC92UGRRRDBqQWYxSW5VaHZJd3NFc01RTUc3UDI1cUplK05kS0FuTUgvbVNTQlFPTVN0S09ncjhNYzBnY0JSYXhQVWd5Rld3bk55a01tWjVPZ2ZPM1YxRFdRVTIwMFhVMGluWmRQWkVheEdVdWt4NWRrOGJCQ3BNN0k0cUJSeWFpWDZmUWZHbVNzWnNqQnU5QzVvcnk4UUNNK0FnNStQR25IdTBRTEhLRmpjdzBUY3lWZ3pXZjIxVzlrVEs1TzY5WGpPM2pXUVVleWNDWWM1N3FLNmtLZnJKeURnNnZqeWIzbWZ3MUpuNUJmQ0p0bHdZeW5SV0gwWml4VUhMOW9hbndIN0ZQcFBwR2N6WTVoR2Y2UGhJSEVNRm5lMW5jajc3WVpZK2c2TVFWR20yS3JUT0UxaDVrMVpWTW1CaHJjSnZpQjFQKyt3QkZQSWZDVFIrQ1MzTnFCc0ZZOVpsc2hhRjY0MzdkaThtSUx1UStFQ3gzQnhOeityVGNTbU1hRUdNb281UWJPbCs5RE1Ib2c1bHlreFYrcE9lS0IvL3J1MGlRNFF4ZjFBaDE4YlF2dzZqeXFLeVlGWkR1U2xMc2NLNGtaclQ0RFg1clNTUktpQmpHSkR2Z1FSZDM4b2p3cTVKbTNPcENhVHVxRW1GUWorZVVjUms2eUVCYUZscUhibnFKU1AwOStoQnVOWVRkem81N2xQaGhySUtIYk1IS2JodUZTcFZrVUl1enJxT2crUmVva1BBZzQ2QVN6SFpORGNWTHlIRWV3c3N6bUFtVmxQS2lHd3RXUktRMENRb1J3RHhWMGVQSnJRZ2FVVXBSZHFJS1BZUEJrd29takpDVXFVZnNYY0tJbTZwcElvOVVZeWpUQW8vdmZQM3QxTEN2ZUpnU0xDd0ZON0xsYnF4YkduRUlGWDB5bU5nWWdjQThYZE5SUFhJUnNmUWcxa0ZGc25BNGJlNk5rMjhzM2kzU1VkU0pTNkg3YVVnZDU5SlpHSWJVOTFXQThUcE5ZVGsxZFM2d3FsQ0xSSXBqUXl4MEJ4aDJZdE5XUmJBY0VHeWhSYlk4dWVYYk9JUm5MWFNBN0lDQ1JLM1MxdllTMEFMQiszRTBGVzZLUnZWTG9kOXd6WTU4MUoxYkkvTUtXNWJuRmtqb0hpeGlaVXRPbHBRK0JlSEVoaEZCdVlWWE1xMlNHYmRGaDVwMHJCMElMcWlWS3JzQzRCR3pBN0NhbDVPdW5iRmJZVEVjc28rbXVsMUpjSXhKdHBHaTlOTUdTT2dlS2F4ZTRTSDVGRUR6b1dMczhieFVZMGlKbE5PcThTbFFwZ2Irc2xWRUdTR3BheUNNT2YzRENtM3FJOWFrUFFEVk41Q3V6eml4aFFrTzZiVHBEZ2lCeER4ZTMrUzhxblQxWnRBQk1OdEtXb1VycXVVYXlwL3VHLzdQTWZnUkU3NVY3NkY2SXU5bkJKNm5VeUNQb3BMazU2U2VHeW9rdnpGV2ZwUW1pOEQrenpPSUVVWkVZS2U2ZklNVlRjZnJvK25WUGZ3dmc1Qm1wOCtrK2ZCeUYvL2YyZnBtSFNLQVlqTFhuUUlCeEZqVDk4U0YzNk84YWlRcFpHM1VpUytwdzB5Mjc4NU0yVGYvMGp3bWc1QzFXdGt4NkJReDhnZVpwNURuUjdLd1VWNUxxRWxzZ3hWTnpWcEZ0c2R1Nk9HVC9IUU1kNTg5UGpZYU9ZUHA3Q1R6clFwMVQxOHU2V1VsOWxQTUt5NisyY3JGbXFTRkkzaFpYbUhQQzlxZFR2RUVhanUwZVFmMDc5S29IQzNpWHU5YlFNanRvNUZZWmdzN0JUWng3VFJ5V093ZUwrcDdyN3RnZlZDVzdPaEpsZ29Jc1AzUHJsV3pjdnNyRTZWeXcyY3FWdks3SSsrLzNPdldqdHliQnBGcTZvMHhCajg4ZVVDVklmazBFd1FaeHJxemVQbzJkSVFJQXR6Rmc5OHVHQjRwOTR3bnJCYVFURFRoOHZ2TU5rU3Q1eExteSt6cEk0Qm9zYi9keUQ3VXZmMzNPNE9nWnlNQXpBS0VibWJURU9WcDlVYWFUYm9yNW5DSlM4Ti8vMjZ0V2hVdDl6OWVyVmQrZW9ydFNIZVhzWXBMVk9laHZ6WXl4eUxuLzI0Wk5IM1BFMjV2TWtReWZnZUNGSGphTG5yMTc5WWRnT0FtbC9zR2ZBQXNkd2NRMFI5ZzQza0ZFTUh3blJ3NkJCdG5aZkRUdWhZcExvN0hIUitKUGlkNXgxekVqZDJkTmxjSDNuU29KemJqdDVlZjRNMVFXeHBIRllmcnhBSzhKb2o2YzB0RERMMVJZMzNFQkdzUVcwMzB4VzZTdjVmR2x3VFJTMkhMaEZvcTZJMzBic0V3UTRvZGhPTVZ0WmVPcGZGMnRtd0s3amdrbEIwUEVDcFF0WExHOVRpSnVyTFc2NGdZeGljK3BydVJ6a01PallITFY4aHJkaGpsK1dHQ3EyRStWV0lHdERYZHpOUnphSVlva3JIUjY0MVN4a1Mxd1pOTG9oeHd1V2lrN0JoUFlHaGJpNTJ1S0dHeWhYRE0wZVJuaHZlNUNOYkhETHBiQUx1MXJra0RodjdCekVFckRoZFkyQW9KVU1OK2pSU1ZsOFJEQllwc1UycTlKaU1HN0E4UUlsQlhXMktjVEoxUmZYK1owRWg0Y0I1SXAxYlM4ZjJIc01NSC9ONEJCSXRrMmxhbS9ZYXkrYlg4QzR2ME9JUXVRWVp3Qm9qUXVRWEM3ZWZlcVR6WXFzYXRTY1luV3d6enVMSVdiZjljVjFmbW5FRW1lcFhMRit2cEJZdzJ1U1JiTkVoeWFqYmNnSStiT2d6cXYrMHFRRWxtTkhHQVdxMk0yaGRpTFBPdDdPdzdocGVsZGE2VVl3VlZmLzZDSVhRbzZaTEFKeWZYRUZvaDVRcnRoR05sblN0ekp1VytRTnN3ZlRNcTVreXdKVE1FYlorQ2JYZ1NsQkQ1ZnNwbDZUZ2pySi90dDhzWkdiOGpDcTk3Qy9oQ21YcDJGS3MxZUNWVi9jRWdhb09GZHNLVGZMZkc0cXdHdWFzV2I5WXVoaUQxRlBraEJQTG5BWXk4Tm0wQmlEQnRoZEQ1TUQvZU1MR01GSk4wMUhZaVdyTVp3eWxEVTRxVFBrOXdkSWFaS3BMNjVMMHdmSkZiT24zTWU0TjRPQnJ2dnFCc0loNmw0dVFRVWI0a2FFRVE1RkhPalNZL2pnNEZvaGpWd1BqcVhQVVlQTzZVekYyQXpxQnVDKzY0dnIwdlJCckdJZHMxYzJ0Tk9GS0pxSHRucVByM0lZSEd4OFVJTEpOQWFUb21sRlN3ZUZOV0pCbDF6VE93SnZkc0pPdWcxTjZjcUlLY3ZlOWNWbEJBdXlWckZXTnNvMGNPUEE0VGM4angwVlVDZ3Q2b3RYUmtnMW1NTmpEeHFSV3dISHV2NWk4UndCT2hMeU9VSTdXaDRHM1JYSktzSHU1QXUwdnB1ckw2NUwwd2V4aXBubEtiM0ZDQkZlUDQvMWZBVEs0U01XWUlRYTBBMHdOQ1pyUlREUVRyVDdNa1p3MDFZUHQweHZKOXc5Y3VFaUJHWm9KYXowbFkyNjRvcXNSYUJWek56MjNTQVJBN2JDa2lkWVFaY0xOSThMcEJDcU1heDg4S0RZMXd1VDRSVmFnK2RnVk9RZ205Y2JjcFB6TmwrVVlvZFhJbXA5Y1VXeUl0QXFaclpJKy9RTzIzRnFJREx1aVpTOFFIcGxSRVNqR211djdWazhNTkRCY2piK1dpaEwyWTdHQ3BKczQxMEJOMzdUaWlES2RZa0VodFVYRjFNclRpUEY0dlNRb1VzSDg4MTJacUdEWWtMK1VucGxSTVNqZ3pwMEdpeUROdERDSzJJOUM1ejNUaEpTSERnVUNwdnNOQlZlWlZnR09GVmZYRXl0T0kwVTIwb0ROZitheTN4MVZMeFE5SE9CQWN2dUNoaTBKOG5uSTNxRGNzOFU2VytqeUV4M0Z3dzB1bUdMZFdyMTVnRUZJRDFvZ2NucFk5VXZtRXpCRzdqdDhHTE9yYks0bkdDRlBGSnNQNUZzemprTm1YdG40a040OGwyQlFRUWZBem5uS3pDSUhXRWFWR053R1RUTGpxREpQay9SOWVjTXJML1k1UUttaTlQUGdSWS9pZ0Z5dWtXRzF4U0hjNnNzcnN3cUNJb1VXMGkyMmRPL3RPN2ZKRWYxUnhRWW1vTjlrZHNjRjFaWHBKdlNwVG0wRVc1K01ORG4wdEhYa21senIyd1NwN09JS1BVK3NOQnZvcnljUEJSbUc1eGJaWEc1Qzhxc1JTaFNMUFdkL1hSem55SHI3bmVGd1FLek1HQ3o4UWx0SUdVMHdJaEhsdHdXTmVtK1VtMU93WmtMN3l0dVEwdlBwSjRDSlI0M0dkKzdJd1F6enEyeXVOd0ZmY3dGT0ZZczJaVE1JaEZIaFVhN3pHRmhlZkNXYlk2NXlCYURNQXlldHpoZGFsSXdFSjdVSlhoZGpLOGgrYWF2SmVPbTlQWFNzczN0dG1CcHpxMnl1TndGWGRHOEVLeFlNbitMMFdGUUZQMk1xUWpEN25XVHJ2YUc5cjNtMUxCZlF5WkZzSHpmc1Rnd3ltQmVRTUNadzludkU3TnF4M3pNcytSUXFueHpXenk4NHR3cWk4dGRFSWxVbHNTSzZSWFFNdW5iby94S0pNaDB1WXlXWEg1TWhpOFpCNXJsd0pac1VaOXJVb2V5ZURqVkltRUxsNUQwYWx5eXVSMXdlQVVYV2FxS3kxMlF5RlNjd1lycFBZUVZkY0ZXZ01tVzJVR0ZpMmNIdHFCS0NwcDdyeFNmUkxnUnlla1RqeXVsQkxiS04yZ1NHbk9ENHMxdFVMbnM4QXJvRUlrQ3hPVXVXS3FPUmNDSzZjKzJtcmd4ZHBXZDBnVDRnYVdLVXdIbksvcEhMdENnQm15dklBcGdvQU9VbFpQbThvdGNpcUNibmNMTmJSaktMeUJzVDdLMnVCNjZBaGdycHZleFIzaFBCZnJHSkt1elJoYjNBaUV2S09COEJVNTdjTFBBdEFJUHAwRUc2cmhUUlk5RWVuUDd6dGhUcUcvQ1l0NGV0TnJpZXVnS1lLSllaMEovSXFoclY0eHpaTzBvRVBLQ2hCRHY0bTdoZ1FXV0dUY3NTbU5BSGNxVzRGU2JPQjB1Y2RKNmM5dFpPaHVzWm9pN3dqb1pqWVBUaUd2WWxiK0pZaTMxZm9XM1pZWjJPblV1djc5WVRwTmd3T3ppVlFJUU0zM2NaTEE1ZE50aXZSZkcyVzJibFZNUXRzL0xKUUlVTnJmeFRnWEI2QWNONVhYRkpTd0xNMVN4ZWZWanVHdkF0ZmwvTnJWYkZSckExRW5lY0w2Q2Voc3BRcGttNlJnZFpOTWw5ZmRwTi9sdGhPNGtvUnVNSGFBZjhOT1Arc3BnVk4vemxWbDRYWEV0cGJJVVZXeFJuWkRPMnMrUHJ0Yk1sMjFsQkoxeU9nRG80bWNldnVUY1Axa2d5OE9uN2I3Tjh1QXQwSWxneEZ2TjEyZU5uN2o0QWQ2SXExT0hTQ1p3TjQrNldZSEVEWDZyRE85YkZJdkxHRlRNVXNYQVhIakxKVnJJN3MxSDBYdkRoM2dtQVVUZGJRSmFVdDg4d012U3BIQ2ROTEJkcWEvcFh6dnM2Q24wZkg0UXZYWHlJUEUzVFdDRnRCamhWeTNqM0lLVnVNSE5OSHdlVWl4dU5mNGNteWtXRThid2kwOWZUU3Q4d2wzTGMwcStQRVRkSFZMV2VRdm94OE1TckEvSENNdXN6dURidENPOWpRT0JjWGc1SzE4NE9ZS3hGOEQ0bVhkTWhrc3JwUG5aaU1oTi94empHQkV0RWpjU1hSQlZMazR5eGJhWUlmNHkrYm5BeGh2VTNWNHhIWDhwUkYxUzl4eDhWU0xNMldtUWgxTkMySGVHWDR2UjlvRWZONXpzZlN6L0RIZndkbTJ5Q3dCSFR6OGswQ0Y4WHhMR0VEckJFN25wbGVwNVJLSkkzRWgwUVZTNU9Na1UyOWVEQ1g3Z21Pc0IrQXp4RGhZSGw1ZW5JZW9TSk8wSkVGWEdCS2gvSDI4YlEyQy9lQUo4MzlSTGdDTTFVWTlteFNzNkZqbHlidUdGYm9ZNXpRdW1OTGR4UFpsYkJYRWoyUVV4ajhJMFUyekZXYVg5eWUrMlR4NzVnVUlheFlYMk81SUViM095QjY1QlE1MHVPR1krc2ZsRDhlU0RQNVdSYm56dTRxOWt5ZWo0SzVEYTVXTmtoNDJqQnJ2cUc2WTAyN2lPeksyQ3VKSEhCVEdUb2pSVGJPMW1yd2g3bXJJQmpRNVA2eEVFb3VxWTBacm5UYzdLVGJiUjdrR3l4VHdkWEJMc1BvTUhyb1BzSURJeU4wQUlGVGZ5dVNCaVVwU2NtV0orSm13WmRMZ05xTkJQZVlYMXdHblllaksveFJ0VW10TFMxS3NBSmdkTWFiQ2xaVzVRSjFSY2o4TXpydjdzekJUenNvRFI3RG91Ykk4aGwzOHlZVXVncTloTVFXbytDWkl4SlFvRWFXZ3ZJRkJjdEd1Mzd6V2l6QTBLUXNYMXVtQ3hHSG5wekJUTEtmSUVqR2JYTU96M2RXYWZUUlkxYkVqbVJSb2lQcXZuQVF6TmMwQktkNW5CU0dHVlRJdHVBc25jTk1GQWNiMHVHQ2pVekJUejhvUFJESThaS1o1Wk4rQmFWVVFCcXgvaHV2QkZLODJUd2lxWnJqQmRkN2hwZ29IaWVsMHdVS2laS1NieCs3T0xWL1JvbGdRTldzNURpQzVkckRCSzhSaldzRnREbEZHRjNOcUgzZ1RZTVozRUpmVTV0d3dZTktqNlhUQkl0RmtvNW1VRXEyMzRJc0daRUd0OEhrSTBySW9zUElhdFZ6Q3U1aVU5eC9wUVE1ai9peEd6bXJpaUMwb3lPTEJaS09ZUU5RQTRkb01OcXhFKzJzbUtJSVNRdUpTQ0QrbU9neUVqdmZkcHBJQ1l0aTJod2V3dWh0MUY0VGw1dTRQZlZyQVNnejBMcHdDb1M0Y1RGY1FWWGREbEkwQzhpZ200bFVHdHhFQWRJZlpEaitxNTVEWjhyZXlpdHBqSGVQL1JCTXlhNWNkcGNwQUpETFJBcnN4a2pEbTNGRnhCWE83d3JrSStpRmN4WDRVcThFUDRiQW8ycmZKYko3WXVuUHZiVEo3YURGeXFRb1VoM1k5Wm8ydmhuQ0w5S1NkaXFWY1JVcEtFdlNYb0lFMXBOc2k0WlRVcmlDdTdJSmRBeVBzVkU1QXJnOEJBTDhNS1VvaWw4M0pNWjU5VkZEQmt2OFJ5VG1yV3RQb3ZmSjM0ZklNenM5UUdHc05SZHM5bHk3Z1poSEJ4WlJjMGRBcmVCWW9WMUFvdGdoM09NV3lKN0xqNHUrS2dEaE8rS3k2dUJJRlFUbUxZS04vcGxyRERZTEJMK3VVb2F1TUQvNndpNTJib0JZdkxIZDRRS0gvUFFqRS9sLzFKRDM1eVI1aGt3OFJCY0N1OWhTcUNYUTdRbUVBNmZ4cmhZMk5leDBrMDlJK3VMVXBoa0hITGF3YUxHM2xjTUtma1M4eEVNUjl4dlNQNjF1Z1R6dTY0eHBjSGRkZ0MxVHZkQVErTFlRdlVud0lJU0NpdE83MUdOejlXUnhpTW15MEpGZGZuZ3BhU0p6VWJ4VHpFQWZ3Nk9NVjVSU3IyOWFnbGZ5d2haRmdNNjVaOEFFN3Flak56YlJXekRhUVVsM0d6QkVMRjlibWdwZVJKelVZeEQzRU5maUwrcDdGUTdPOVJoOUtBNkZLZ01XeEo5RkszVmhsazlhR0orSDBYNVlhcEJJcnJkVUZNUzBqUFNqR0JkREhJMzZQV3hTN3NVS014ckJWbVZZZEtLSUJ5dzdVQ3hmVzZJS1lscEU5Yk1ZRmxDaXJvVVZ2Q0xNcWxRMkxZY3VqY3o2VVRCaUhjYUpVd2NmMHVTS214M0trcnh2alpiRUdQbWlQVE0xdUZwa2dNMjNjMkJTaHk3UnpoUnFtRmlldDNRVXFONVU1ZE1jYlBab3Q2MUZOamkrZEwwUmoyVndFMWZKUkM0SlFicXhFaXJuZlN5bWp4N0drcnh2blovSlE5S2lmZ2oyRTV5Z3dUOWJrVnVPQU01WndoS2ZORHc5T1NYS0czSzZjbEUxaXZOcmRDRnd3VTRyVkZDL21hcEVpaTVxeHVpQlF4eWN0cWM2dnZncmtzcjAxaSt1T3JURDdwd1B6MFJLL05yYllMbnA1dUR1VTM2aVhMZ25RbzVxQ0tnTGw0RytEa216TVJiemJBR1hHcjdZS3owU2FFQ3ZnTzdHMzNwOS9iYk9tREg3ZytmUlRDclRiT2pMalZkc0hhaWdRVGdHdWJjRXdRVDcreUhPaHppdnhmWWdYem5SS3hOcmNadWVDVTRrOVJEUTZneDNBblU5b3lEcU9tandEaDA1UExZZGgxc1dwem01RUwxdFVqdlA0NTdRQ2pHdTA3QUE5Y3JXSGdjRkUxWm0xdXRWMndtcnoxc2RmVnQ4RUprWGdDRVViODhHUU0veTdqSUF5NU5sWnRiclZkc0xZS1ZRbDAxSGVyTytPcXRTeitncnJUVWQ5bjg2ZWJxczJ0dGd1ZXJuNEM5Ym1IVGg0YkMvQmcwTmZIbHo0ZmpGd2JzUzYzMmk1WVc0TXpBb1V0VU5zRkM2bWZGZFp2Z2JvdW1FbndmNktEdTVnWEp3NERBQUFBQUVsRlRrU3VRbUNDIgp9Cg=="/>
    </extobj>
    <extobj name="334E55B0-647D-440b-865C-3EC943EB4CBC-106">
      <extobjdata type="334E55B0-647D-440b-865C-3EC943EB4CBC" data="ewogICAiSW1nU2V0dGluZ0pzb24iIDogIntcImRwaVwiOlwiNjAwXCIsXCJmb3JtYXRcIjpcIlBOR1wiLFwidHJhbnNwYXJlbnRcIjp0cnVlLFwiYXV0b1wiOmZhbHNlfSIsCiAgICJMYXRleCIgOiAiWEZzc0lGeHZiV1ZuWVNoNEtUMXphV2R1S0hncElGeGQiLAogICAiTGF0ZXhJbWdCYXNlNjQiIDogImlWQk9SdzBLR2dvQUFBQU5TVWhFVWdBQUFqb0FBQUJUQkFNQUFBQmtBckJJQUFBQU1GQk1WRVgvLy84QUFBQUFBQUFBQUFBQUFBQUFBQUFBQUFBQUFBQUFBQUFBQUFBQUFBQUFBQUFBQUFBQUFBQUFBQUFBQUFBdjNhQjdBQUFBRDNSU1RsTUFSSm03cTRsVXpkMGlkbWJ2RURJbll6Mk9BQUFBQ1hCSVdYTUFBQTdFQUFBT3hBR1ZLdzRiQUFBTi9FbEVRVlI0QWMxYlg0aGpWeG0vbVpsa01wbjgyVnA5cTh6NDRJTXZaaW1pS0pXN0lPaVRaTVFYSDRvWldnc0tMaGtmRkFxdFdXMGZLbFl5Rk1RSEN4bFFFRUhOUUFVUmxBeGk3YllvR2JWcXdjSkVmZkJCSVd1MzNZMXQ3T2Z2L1B2T2wyeHljKy9jM04yOUQvZWVlNzd2blBNNzMvbituWE9USURqZjlma0xFZTJlUFk0ZzNoV2tiT0d2VFE0alpsbThIa0c4RzBnWncyKzhIVFhKU3VmeEtQS2RwMlVMZjUyaURDc0luaDJmM25rUkxFYVFNZnoyVzR1SFZwUXFmU3VhNGM1U3M0Vy9RWHRMcHRlNnVZVGhUcEl6aHQ5YzZuWHpkT2xPemo5NjdHemg1K2gvMGNPRDJubHpLVXNhaHAvZGpIWjhVWDFuRFA5Vk9vNGFYZE82TkZ6S2MzNkdEYUwvbnJ0MXh2RGJNWnhLaWE2Y0cvN3lobjJpOCt0bXR2QzNZNjNiNEkzbGt6dzNSNXRvU2RSYzNIWEc4TTlvZC9IWVRPbG5hVnFVd3JJeWh0K2dPS2xla1E1WVVpc3ZoTFEwcDFnNFpyYndxL1Rhd3BFRm9VQTN4TnVLaTgvU3VlMDJZL2pyTWVLNUVrWm5zbUtSeU83dWlhTytzZ0dYTTRZL2l1VjJncUJIUnd6cExpcGtERCtNNlc3UDZPUXVFZ3BEeVJaK2hjWThVbVJoSTB2SEV6bHlGREZqK0tXNERqRkhNWkxHcUlsa1Fzc1lmakZXTHFobVJuU1l5UVJUZFpveC9GSHNQQ1k4ZjA2U1NnQ1JqVE9HWDQ4OTUzNm1XNjFJR1N3bVpneWZsaHlhZW1CZGlqeDg5b3kzczVRdC9CeFIzTWtVVSt5ajQ0NlJsQzlqK1BuNGtXaURsaDRoSnAxY2F2NFZ3Ti82NFN5S1o1NFkycXJOV3dMNjFxYzdUeHdyNnRabjZNbDl5NlllMi9IVlRMU2FVL3pyeHpxVEx3K1o4UERnMXhmNHhSYSsvZGprSTc2dThNQUw3OWR2bFljZW16eXB3Vm5pQ3VCM1ozZEkwTWNYYmZlMTJSeXZHdEtFOUthaFNiODFCY3RhcFpoWnRlVmY5UGdIMGJoRFl5ZVJmOUpWZW4yRzkxN0MyTDhKZ3R4UUV4cEF0SXRTcFU3VW1jSzBBdmkzSEo2ZEVXdk16cXlyN1k5L0h2eEIyZEQ2NUpkQkxwVDdkNHB4d3FwbkUzbkwwL1hMUWZEZGp0MlY1K2g5UVg5bXEvY2RHdThIZjZManJZRzI1WTN4RUkzUWFXOENGYnBQR25oNitJVlpBUUFOT1hWcTByV3B1YXhwQ2ZUd0NhSnhBR05xUzNYcHJPTERSS1U5SHFvUlMzWlRPOExCU0cwYUlVeDREeHlqRzJXanJmM2ZCY0VBN0J1NnlSWUpXYWFIWDd3bG80RjBYS1FLWjVLWXBqYTVNdDNJcTMwRE5Gbmh0RmRqRmZ2UVRYcmNkTmMzSDBJRyswRlFsT29RQkNIOVI3SGtKaTBqSGNVU1loWERSMVYxMEJDeVRBKy9kOHMyRTVibHpnTUhkRkVQYVcvYjV0Y0dhelFlNFNOQkFYeVhQTGsrbzJlZWtxRFVtSndhN3MwMzFYTk5tVzZOVlZsVnJSUHRxeWNrb2hleG9QRFg2Y2FtRFprdDRhWlN3NjhNOUVybzhleE56ZHBpbEdvS2F0Zndsb2dHdXhxbjFKM2V2QzFaNVcvM0xMb081WmkybkhOSlU5NzRsSkhTb0RPR283aENzaWZ3TzZUVGpYVWx4Z2E5MXJEck9CS3lUQTAvTDh4VURhNnV2ck1zR1BHUnJyRzM5cDR1d1BMVmxoTjJMelBwbHRGNHlSOEVyNEpud2FXVlk1bzcySFFua2FGSnRFSTE0STZEbzVpaE9sWU1SUk04enBRQTIwWlNpdUhNeXpJOS9MSlRaZFd6dlRhZCtCSGJqMTBsbnR2V1dVTjNsQm9EcUl5MUk3ZW9vb1dhMmFMTFdvTGtEa2JXejJGZzFYVlY3L3NiRG81aTdmRlp3QnJwNWVncllRMzhWNHN1TXdUcDRiZXNucXFSM1ZWMUdUS1U1SUtyeExOc2VTMnVyYzZVM25VNUR4Qk5Ob0I3d2ZVMXdlYUtkYXNZZWZNRmEwMUwwS3lGWVVGVzVYUU9LSzZoc28zMWc1THdNbzY4ZE5MREQwOGNNdkVjV0owQXlLR29icDJZRnlpTndoWGt2bURlemIwMnBVbVNFci9jc1FjbWNIMVgwS3FzUG5TZzdMOTN3SnhNTUF0Z2hacFpxUmRZK095dDcrMHdOZndLeTF4T29XSFhCOHVEc2ZuU1hnQnZOWU9MNjAyaDVoSE9VT0svc29FOCtLdFR0QnFwUlhCcm9YdnArVEFKRkhzcXNLTWVPTi9XWk56cXhFRTROZnlTeS91UWlBL2RBRUhUeGpGODNsY2czZVZFMVoxeDFvYStHdW13RHFoT2U3dTRuY25JTS9DMnZxT0xlWlZVUTZNTzhOQlgyMmRIcWVFWC9YZTB2ak5vQkMyMVpyaG11bit2cVExYUhxS3RVWSthWHpSUm02eUl5YjhrMXVQZVF6VHZDZk5HUEdETmFHb1R5bjBZTEJEZ25odkliNFBTd3o5RFZtZXVpcGQ1MEx4aTZxRFVBcXRsMURreWwzMmhMRU9McjA1VWFoTTh5S2VtbTJCTHloVklJbmhyMS9hV0xKWUxjWW9UdU5Ud1d3ZHU1Skp3cXZWZFV3dkg1OGp5MmZHNFJQVXFwQU05VWZMNXJPZ1c4Y2dyTmNUQWN4ZEtVdmM0YlNUVEhhU0dYMmVOWEJjQk9UdzI4T1ozWHhHNHhEUmcvT0x0ZkVXWFBIN0pOMGZnWWYxR1RzemJGYWtrWXJta0Mwb052M1BCNGFqNVZRbWNQYzN2SHZHVEY5QzF4bk1WdW9NcG0rdUlPNFl4c1g3anM1RExsQU5JN1pwbGtzdlZGUkVqTGZ5S1grNFJEeGJrbktIUE4xeXB2RHdKSlIzWFRGUW1MZDVucGVPRHhZNVA5RlR5eXhrSXB1NmtKcGVyTDN4NFd2Z0ZIOUJidkNyQm1zTTJFN1BzVktYeWl0bXZSRHJCajZ4NFdLZGhURHdJOUlXRzlxM200NVJjcnJaWW83VHc4MzY1ZTd3cVFkbWxWdk83UC9PNEdEY0txOGgzME0xREhTMmZLNjVydVptREdGaFVPejZ0RU1zRkgrNlc5cGFFeFBZWUgvNkczd28yZWR5Z2YySTdBcHBEaDlJL1d4NlhyMVRTOFozSitxVGx5cnNHRUlMemJOZ3J1YUpPbXpsYmJQcHNROHdYQ1pIMzRXbmhiL3BOZHNNWDI1ZnNqS0RKck9GK2tuV1B5MWVxbE16MzRPdVRuZStZZHJuUXB6VndMeWZjRzVTRU5XTit1Z09PSzh5ZUZuN1pMM2VibDZqQUlvRzcyK2V4dUNEVE02N0UwWmhIN210ZGlJWTJ6RjQraS9Ic3RtU1BTTlJiVjVveDRoZHZTSVdnc0Z5dWl5bjJ0UEJyN0hjcVBtU1Z1UkxuQmNkdVhINGlmcnA4OWFkY2ljSk82dk9kNnREMTErQjhzMmVNKzUybmlnVHBPSmNvMHgyaFJrM0RycmNnT0I1S0I3L0dRdC9rY1lNbXJ5b0VzZWNBOHhNclloZFE1QU9nemowYlRISytzMDJUb1IxbHhEN01LbXBIVTJBM3pxdkFhdHhSaGt4M0xIdGJzNmVGWDJPdjIyUzdrSDhza050akMxd2RGMWhjSlhhUmlqYjNYTmsxaXZPRW1oeFl2cHBEWTArN3FpYnpRQUp6elhLSU9DWFV5TEp2MlVWUENiOU1SMlkwaEFablQ2L1Nya1dBWDVJeVhsWDErd3ZxN2gxZmtaVk0xYWY5SnFFTytOemNPWEczUzVFM0RoOEs0emhHWHEyRkdxR29sQ3R2M1dsaStPLzRnSjZpbWc2dVRSY1Erb0MycjZzcUhiZVB3R3ZvNklxVU41b1BYQmMxWjdDRDcyeitDa1cwOExYeFMxZ2c3cUhyeG9XblVZT1ZUY2lBbGpqcGhENmNJcXhkc2NOWWpTcGEwMDhLSDhMbG1JZ2UxNjJEUlpBSXRkVHhOMGF4SllhMU9PTUdjOU5vZnAzMXRYMWtRZW5IUU9pY3JJOWJocG80VFlZUE96TE51c2F4N3B5WVYvWTdTcFNucGs0ZFZlN2FvbVVmblpqM3BQQjMwT3UrN1FvUElOckRZeXVrTjdwR003WUh2QkFnak1qRkNITzByVlp1NENheDdXd1JsVGhhbk9wWVZ5VzdJVEZuUDlhZTJLa0RyeXExajAxZlRSY1FXdDRUSUZqeWxDeDdlR1RZazhKdlFEb0hwcW02UTFWdlhnNytqTm9ES09Ycmw0Ti9kYnpHZ2w2anQ1alphbjVwNHBhcXl4bVM0b0ZEUEdUZTh4VHlORDZ5N2Z6L0NscWsvREZ2QjEzR2liakphWVhTYVNWQmRVRTZ1T3V6WnZXYUZENG1ieTFJdFZhL0ZEWFg1QkEyWjY1cHkvUDVyOVg4N2xzTjQzY3FuVDNUaDdrakhzdlg1R1h6OFVxMzY3S3BtTkR1L0lqNmtaQVdSUDkxVGl1Z1dCeFFrRHNxOVN1NkpWMFg2WHNjK0NFazhLWkEzalFTd1E5MllCbm11aWpJY01UOFpoUFk4RkxYT0tOWHZPQVV6NFpBd20wU0ZjTEhMWHQxNE5KTnJMNGFwYzZZek1xOFRJOXdXcUZXbU5uTG1yM3AySlBDNzBNQzNCZkd0Wm4rNUJCSDdVWTRmbThCTWl3UEZITnRhYzNmR09QWEl3cHhidUF3R0hKWkdLRnRrZkR4eXZpQ2JvRmZLZTI1cHZxWE9mbnhxWHRmbyt2RDRPLzBEUkduWU5KczRpV2xPeVZtVHdvZitkUkVyam5hcSt0UmpHNU5hOWNCMFUvdjhKRHUzZHdQQ2gzODlieEpud3orSEVvTEJPOUlocmVwUHVLK1ZNS2JQd0V2dk9CWGZaTU9IVlpEak9tdUw5S2tROStFVHJIeHdkcDhZRzNUc0JxKzZKaWhWdnRjamdQL0IrTWZjMlJRRGYrdGhQT1M3dUlYcWpqei9iWkJselJOM1FvRDlTczFMQ1BpMnRNMCt6ZmZudlQyM0NaUm9kQ215Vk1Eb2crS1ZuK2hzUjZUcXo3WEdYOWN1OTk5VzRVRlpsVUx3RDVRRU8xMUR2aFQwZ21lNjF6RmFPcXFmRzl3OVQybXlQY2RsNWFwbXNJbkJsOGZxc0wyQTVQN2RVRzkyQ3VjcytOenRMalByZTgvVFMvY3Z6L0YvdHljWDFYcTNJdGw4T0R6b3NIMGp6Q1R3NjlNZVJiUjhieGkyZHYwUExLdmcxTm51TDQyczVLSVUxRmpKSWRmbFY0NXFtdEZ5MnNQdkl3TDlOS1VzNC9SSUIzTGRHeFoyRmR5K0FVWjBSZjJhd2xRaVdVc2hsNFVXWFc4Rm1tNDRHdjRHQ3lxbitUdzF6aitSZlhyYUEzaDlWM2R2R2MzdlZPZTErMkNPc1JYSDZjVzhPanF4UERMMTZLNm02WEZuWFdkajF0bmU4amlYYVE3MGQwbmhqODZpTzV3bXJvV3oyTGtieFNtTzhqa3JldDJ3c3Q2VHd5L2ZyeXNTMG1QT2UxOFBDSEtucE9YN3gwZjJVYjF1QkV5S2Z6S0lCbXNKZzFqTkRnVFdXTU05bk94WUtObkE4clVONzNvdmhMQzU4L0EwYjB5dFJocjNzM2JrTzJNK0FBb3R0dFI1N3lYZUNxTEN3eS9PM1hjdWJpQm8rVGk1SU5icWJlZ2JyaUlaNCtsZzlKaEJLTWtKWVR2anRsa0Y1SGx1ai9FV01pM2VUdmllZWdzQzJkZjhiT1NSUEROVDRBWFRuTU9vY2k3NFRsRVc5VjNKNTJMV2RKVEdtUVBkZnMwR2NidUxoRjg5WCtkWk5mVzhuQlVTYkNXeVFhWDNIMjZmcXJlLzBqMFVWa2ZYVTRDUHhjckFrMlAxK0xUcE9sNi83Wk9SLzRsczlJbVBmOXVuQ1E4VE9wL2ZmR3ZCUEFMNnB3cjRWVmE2bFRxU1RhMkNVY1g3RTBjM1QyRk02aXZpTHJseGF6aE4rVnA0aHc0SmJvNHB6YURxa2MrOURSZHZmOXl3cDR6aHA4WGgyL3prTFdXU0c5ZW05dFlselg4bnZzRU1uZE8xUmhCYlc3RDIxV1pNZnhDcEM4L1MzSmdkTHNrSXNmSkd2NHpVYW5weTFGRWlmS09sV1BDL3ovZjNYRVRVcnF0eEFBQUFBQkpSVTVFcmtKZ2dnPT0iCn0K"/>
    </extobj>
    <extobj name="334E55B0-647D-440b-865C-3EC943EB4CBC-107">
      <extobjdata type="334E55B0-647D-440b-865C-3EC943EB4CBC" data="ewogICAiSW1nU2V0dGluZ0pzb24iIDogIntcImRwaVwiOlwiNjAwXCIsXCJmb3JtYXRcIjpcIlBOR1wiLFwidHJhbnNwYXJlbnRcIjp0cnVlLFwiYXV0b1wiOnRydWV9IiwKICAgIkxhdGV4IiA6ICJYRnRtWDJwZWN5aGNZV3h3YUdGZmFsNXpLVDFEYjNZb0tGeGhiSEJvWVY5cVhuTXBYbFI0WDJvc1hHNTFYMnBlY3lsY2JHVWdRMjkyS0NoY1lXeHdhR0ZmYWw1N2N5c3hmU2xlVkhoZmFpeGNiblZmYWw1ektTQWdYRjA9IiwKICAgIkxhdGV4SW1nQmFzZTY0IiA6ICJpVkJPUncwS0dnb0FBQUFOU1VoRVVnQUFCdTBBQUFCdEJBTUFBQUJYWmpFbkFBQUFNRkJNVkVYLy8vOEFBQUFBQUFBQUFBQUFBQUFBQUFBQUFBQUFBQUFBQUFBQUFBQUFBQUFBQUFBQUFBQUFBQUFBQUFBQUFBQXYzYUI3QUFBQUQzUlNUbE1BRUdhNzNYYnZpYXN5Vk0xRW1TSTd3cXhRQUFBQUNYQklXWE1BQUE3RUFBQU94QUdWS3c0YkFBQWdBRWxFUVZSNEFlMTlmWXhsU1hYZmZkM1QweC9UMDkzWXk0SWNRN2NGUVU0c3VjZDRUVFloOW12c1pZT0Q4WnVWSEd5RTdEZGhZVW15bURlSUdPUWcvRG9tVnVUWXVDZHk1RVRHU3Jlem1EaEJwSWZnYkxDeC9WNnl5Skd3VVkrRFpFanMzZmRzOElLRFZqMnd6V05oZHJuNVZkMzZPT2RVMVgzM2ZYUlB6MnJ1SCsvV09YWHExS2xUNTFUVnFicjN2aXk3ZlIySEJ1WWVEYTUvZGh6MTNPWXBORkRyZEFXR2dUOGVkTXVuOXhqQmJlQ1cxa0F6RDY2alc3cEJ0NHJ3SDg4dmxvZzZGL1JLbm0rVjBOL091c1UwME1qeisrLys5RS85YUMvUG4zcm5POS81N3BmbCtaTzNXQk51U1hFZnlrdjk3a3llRDc3N3ZlLzhCKytHLy8xTDlNdW5XbmwrNFpaczZHMmhZeHBZelBQSE5INDF6Ni9weFB2eXI4WUliK1BHMThBN05rVFpGLzdQUDRFL2xjMTN1L2t6ZlYwb3o1L1I5OFZPZmxsd3VRM2V1aG80bi8valF2amRQTzhXcWNhWGI5M21uRTdKVzFlNVhBdHd1bGVWKzExdmNFV1h3Ymo0ZEZINFRMN0J1ZHlHYm1FTm5NMzdoZlROUERmTmFKcU92b1ZiZGNwRWw1SFp3Z092ZWgwY3FteSthMzJqYUFQaXZPczIxVDFsemJvdHp2Z2FPTENUVzkyRmRmdW15OGRuZXJzazE0RDBPNVZiN25mTGRuS2JkV0hka2gwaE9lL2IwQzJwZ1IyN0JNcnpyNWdHSEpnQjlwWnN6NmtVZW5TL1c3aGhHb0t3MjB5THkzWTljaXFiZUZ1bzBUU1E3eFgwR0g2L1prcnViNW5FN2R1VU5EQzYzNjErM1ZTTnNQdEtrVnk2ZmJ3enBlNDRCV3hjWi9vNEl0dThjQW9FZTFhSk1McmZ1YkhQaDkwenQ0OTNuajFHTVdzWGx6Nk95TnJYbmozdE94MHRHZDN2Nm1aeG1mbXdlLzZaMDlHWTIxSk1RUVByWHpKTWZCeVI5VGFtd1BnMkM2S0JrZjJ1bHErWjRqN3NQbTkzd0FqalU1dDhmM2RVMFI3ZkdMWEV5ZEV2L1JDdlM4SThOd3FKNXUxdkd5b2ZSMlQxYnJUa2NTQlgzbkFjWEtmRVU5cU9oS3RYTTl6dmhDS1duakxNU2RnOWU0TEhPMEtjNmkwMWxPY0gvVkhMbkRuRnkramVXM2xySk14em81Qm8zaDllTVZRK2pzaGVIeTE0UE1qR2hlUGhPd1d1MG5Za25LamlOeDhlZkxRcjhvYjdYY1lWc2Z6YmhnTUp1K2V1Q3E3SENYSnhTbXBhK29YV2c3OFk1Ty9ZUGJvZ2h5R29ybXFORDdPOFV3UXMySzB0STVPRUU2SXkxYVNhNStPSUJKZXBvWms0ZDl5d0M2cXA4WjhXSTJrN0VvN1gwODUvNEQyTndSN1ByT0IzQ1VXUXNKdXpuRDVFblNCTGlCUFVPcDhmM1gxWC9rOEVmamJ2Q2t3VTVMcDYvT2kwbWtKZHJEUWtIRzFjSmxTVGFKNlBJK0pjcG9ibDRxeTBYakUxenRObEpHMUh3dkhhN3NqL09NdFdlcUtqS3ZoZFFoRWs3STVYT0RVc2Q0S0VPS2p0bSs0NitoN25JTFhHTTBnL0lkMnNVeWtVRmJwYXpJL0JGRmIrNDEydHdVZGVaN1QwcnJHMGRjNCt3MkJLU3pqT1ZLb20zandTUjhUWlRBc3J4ZGs5amxIdS83MzkzdnpCNzdsU3lEeC9kU3pacGUxSU9NcTAxdERuYnZQaXFLMkMzMlZ4UlpDd08xcmgxSkRDQ1JMaVpCa1d2dmY2QitmdktJNS8yMXRNam9WS1QzQUh1dHEzendvd1poTUJIMnJsK3ZwK3plVzg2SmFLckhmRWV3SVNqck1KVkJOdEhva2o0bXltaFpYaUxPWGp1VVdKUEV2cVdYOWNSeHVhcUxkVlFwdk1rcllqNFhqQmhlTGhrcytLUjdxcStGMWNFVTMzMUd5OHdtbGhBeWVJaTVQaFhHTWorNmJXdHFsM1J4OURyZFMvd2VSb1Y5b2lDWFExbjF1MmpOdjR3RW9QVmpDNCt6TjM1ZmxiRkpmMk0rUHdtaGZ2WDBrNHdUTlFUYlI1SnhaSEJPSzA3ZFpkUXY2UjBVOUEyZm45NzMxUEl4OTBVWGpldk40MEloOXBPeEtPc3p2UUkycXRKUUx4S242WFJSVnhVbUYzNEFSeGNiSlo5VlRUQjNPempsNHVHbmFuZTlSSmEyVTV0NGRUY1NVWmJLaXJoajFNTGkxWE9YT3hEcS83c3pYUWYwdGRHY0ZNYmg4Q3FzeENFUjY0TTUyaW1JVGp6Q0txaVRYdnBPS0lVSnd6OXZuRHVQd2pZMzhaWHZlVC93UEZhZy9wTjljMmk2WFFpSHlrN1VnNHdXNUhEeUpMY3BLcTVIZFJSWnhVMkIwNlFWU2NySWM1YVI1dlNCZnRYeWhtcUgzN3lrU0J2VlBFUTVWMWRTaUdxMFRCaW1qbGRrOTJDK0xsQnFhNi9XcmpnV0JmYS9GZ1ZjS0MzSUlSMWNTYXQrc2VBN1FGaitjZWlyUENCOHRKcTFWdTkzY05rNDlqbElNUHFCRnYxRXZham9RVC9GbzZSRmswcjZvNm9rcCtGMVBFaVlYZDRZQVJFMGU5UkxHSENjQyt1bksyQ0JKMitaS2lvNVhnR3A5S2hMcWFpK2twVlh3b3ZvM2hvVytwWUhmTCtWanN6NGxBU01LMkJuR1BxQ2JXdktZY29nV2JhWUVSY1pxalJyc3JQNVdXQm1OeC9rc3VHOVowa0kvS1hwZVd0aU5oVndWTDFNekxBNS9jWU9nczF1RXc0WXVjS3FLSUV3dTdReWZJSXVKazU5UW9Wcy90eHNwNjhRN0w4dittRFpuSmViUkg4MGc2cHF1VzJNRWc1Q01uUDU3bk42NzRVanRmMmJVZlZQRElLcWxORWF0TE9NRWpwcHBJODA0cWpvaUljN2JTN3BkdjNuSTl2WEpjYnVUNWIzdlNoZngxOWpNSkhsa2xKVzFId2lrZTZHdTdaMDFKcXZsZFJCRW5GWGJIbkNBaVRyYXJSakhvMk1SM3EzbiszNGh0RjAxZTU3TWYxUU5MUjNTMU9iMkZwaHFBNmJoMkptK3B1WHJrcXliV0xoSk9NWXlwSnRLOGs0b2pJdUxNakxiUVhPcms2ZmloTGRyUkdPUmpCZFBTZGlTYzBqWmt5Mi84bWNsOUxRQjUrUlAxY0w2TEtBTHFvc2FUcW5aeWZNUUpJdUprTzhvS2QvSWlyTXZVOUpmbnY5ZmwxZTlVWE5oM1VOYnBxbUJ4UnF6cE9PTlJvRm85ejMrUUZvQzZ4NG80RmtSUUtHRmFCMDNIVkJNMkQxSmhuK29FcnBnNGpXcnhRQ0hkVEVPNEZoWDZtM0Y0d01iZlhTaTcwdVlhNVlLMHRCMEpDM0lIN3F2ZXpkOWN3SkEwdkM1WTJ0RHZzbEFSdXljVWRtY2RTQ3FjSUNKT3BrZXhPOXdVZ09BWjErQ3liWk82QjhFdHphUnBwcXNpWTJtc1FaSXl0ZW5Qb1RsckZ0RDNIbXlESWFvQnUyTDJsbkNLUzB3MVlmTk9MSTZJaWJNL3d2dy8xNEpaYzRYNmxxL0EwdmxEZnVkaEZsdWVvR3BLMm82RWszelU2Z2JYRDJ1Qzc3akhYdm1SVGIyNmE4dEcvQzVVUlBPRXdtN3M5YW5MREJoR3hGQWNiRTJvMk8wVHJnUGF1dGhSM3pZSzk5bXFBeDNUbFdIUUdCQk9FeVFYWVNiYnZQemhlQkZIWGN6ZUV1YVZFQ2lpbWl4bzNrbkZFVGk3REh2cVRINkp5RnVhZkI3MCthWWt4YSs0RFc1THNvTGFybG1nK2wzYWpvVFRuRjZpbXpkd2hsbFF4bncvNG5laElrNHE3RlpuQStvcUJnelR2RkFjVUYxbmJaOUJmK0Q2aHdSWmRVTElzb2l1bWxOYVZ1KzZMVmNuR1ZaYVgzZEE1WVFjY1NXY1poUlJUUlkwNyt4SnhSRlpSSnc1OTJXWGRDdUtISFVrWGp6eUU2T0VKWXRIQ3pLMWZ0cUwwWmJqcE8xSXVLVDAvM29acEpBN1JSWDlMbFJFcTdKcVNrU3FsQlZ4Z2xBYzJPNEZ6bTM1N2NyejZEWmt2ZnJlU0tpcjllcERNSmVEUTJxNHZjcFI2Z0czTVNJTy9ad0E0U1Joa2lXVG9XcXlvSG03SnhWSFpGa29UaTJ2dUxyNEF0VDVPN0o1SHNaS0lvZ1VtMk1GMDlKMkpPenJqS1Qrb3A1TDY2bm9kNEVpTUpLY1ROaU5ab1JPRUlpVHJRWWpDaDRDZnhFaVBLK0cya2hSbE5UVndqaHprcS9jcGg2SFNHTEprV0dOZk1ubVY3K3ZpNjZUY0Nrbm9ab3NDNW9IOHl6bE1OWE1RSnlkYW5NU1BSS1BDTFNDa1pjdWVEVEpBYldKU0tFb1N0cU9oS09GUEhLeElWWmpGYy92MUhiT25tZUQxSW1GM2JwVzZRU0JPQmxHTmk2Z0x2ZHZxUEhNc2NsUDU1ZjlDRjB0aHlObldlbEVYcTNoVGpvSVJSRHhrYnhrc2ltV0xoSk9GaXd5bUdvdzU4am0xU1ZpQ0w4SnM0VTRCOEdpSU1iL0R6SGIvWHdzdytEdVFINVg1cS9hUjVwa1Joa3NiVWZDcWJMdk0xdG82K1A2blZRRXdtNjVYRXJWUFEyOGNBSThjeUJxMzh6cElmSmlwOWpFd3VHZnIvMU10VlB6TEtFclZvSG5PbG9LYWhQdW9zcTMwc2RQYWZZTjJtQ1FTVGhSTXFvYTBNcm10VVlicFJLMURVVW54Rm10MGxmdmh6SWZLNnVoenVPTWd2UnN6cCt1SzJQZzhxVHRTTmdSOGdTaWltc2FzeUFXSjVYbk82a0loTjJYZVIzSEF5V2NRSXFUOWFpSFlmWjdwaEJuaDJ6UTcwcGZqVXVjMGxWOUdnMXVSZ0tPeWk3RDVGMFU4NUdFR1RFQm9xcEJ2bWdldFBBMEtYVnN5WVE0c3hXOFhzWDlieXNUREd1eVNKZFhkQm5PV05xT2hEbTFnL0N2QjlzYVdKQjdxTklQRlZWa1B4Tjc4SFNISWxQcnVxN21lTHcvS1NlUTRtQ1hpZ2JRTzNZdHNXUDhUMG5acStZNEtWMXR4bFExWXV2Vi9sb2tMTzZRS0xRcXgvT2lReVNjNGhOVkRZaEY4MmJrL25DSzM0VDRoRGd6UTJQeEdwNzlHRndzclgwWDJyNFNVSndiSjVpV3RpUGhvSllDY2NZK1NITldDaEl6cHBqZlNVVmdYWmVvYTZyb2xCTkljYkJNSWg2R05aZFpTN1NJbFZjY0tWSzZPb3g1eklpTkJXOTVlS2M0MU0xTEZLTndXeFh6a1lSVHZLS3FBYkZvSGhSL05jVmltdmlFT0JodlE0K2g5ZGJhN2kxV2ltWnB4TklSeGM3R2VvQ1Zpd0RTZGlRY0thSlFaNnhWTnFVZ01iL0QvbG93a0VoRjdMRDVKVkh0NU9pVUUwaHhNRlRRVlh2RFRPdHpSTWRvVlNWNVVybzZNNFdEa3liOHJoOUtVYWV5aDlsUnpJR0kxQ1VjTFFSa1REV0tWalR2cE9LSWxEaU4wQVJwaTFaNldMRHZVVXlZVnN0TTlTeUZ1R2JIQ0thbDdVaFlWT0hBOCtZWnRjVmdXelhtZHhCNDJ4VzFDYUdJRXdxN1UwNEE4MkZEQTVaRlpHYkxldVlCeUYyeVp6OWZjYVJJNldyQnZtSmtOVEw2SGFPRkhRQlo0VTdFUEJoQkJHaUwrVWpDa1NJYUZWT055aEROMjQvdUQ2ZVlqbzlQaWJNamoyTlpGWXM3Y0xzdVE0WEFJYlI5TFVTZmk0MThJUm5EU051Uk1DTW13S0lKYmZiTlg5ZjVyTUR2bnZQQ1gydGpmdjVQZi80Y1Q2UlNYQkY0cU83clBQOTRvSlFUQ0hFeVBIVjNuVWl3V3dTalMvWWZGRlhXT1JFUWFmTGFqOTA3ZU5XM2taSXF1cjJzWWFrcnVEYWpHd1BBNGkwMkFtZU5TNHlaRUdycFpRUDNPY0lmY2MvTGRVUzBLbUhOOGJuL292WEduMTFqekdPcVVRUzBlYy81cXc5QjBwZitlMkVDQlovUDMzWDBVcDM2Zk9Qb1h4V29Tcjhydi9yWFAzTlhhOC9SemorZzlKd1NaNVAxcHl0VUpKYnJlT2puaWtBR0lId3o1bUpuUkRBdGRQUlE2eDkxRGF1NWV3dExDRzJucWkxbG0zcDBlQ1QvZlNtZDlEdk1vUGE2eUdpSkltb3YvTlVlR3Y0My9ueU5VUlRBeXRzYlA3Q2hraXYvTkgvVm5rcFV2UDdxUC96NGUrNGx6dndPWldJcEo4QTJ3SFhMZDc1bEpYWXoya3ordThoZHJ0L29XNklNSit1RXVVRXYxZFcza01ocmtRcWYwQldXc2xjOHQ3RlNhZ1MrRUNuWnVrYVJRcWpGVHQ2dzZ3OGNRMndiVWprZlNWaVJQWVFZcUpVLzFUZEY5QzJtR3BYaG0xZnoraFJQZ0NvNkhGVVhqeXJONTRPUm5sbHE2RjdhVUR6MDFkWUJha3FjWGJaK3NXV0srMUtIdmpmTTh6eWtGaGV4cittY2ZjYlRJQ1YwOUw3OHlBV0ZkWmVTdGlOaHhWRjBXMUVKM3Y3N3lIczYrUnNLaVB5R2ZqZDQ0SjVYLzlZOUQ3VDRRaTd6aXJoVEsxRC9mSWx3S3BLTDlYeFFoSWZ0L0lGSW5CZ1VzQWkxNVVDRE5EeHcyVVZld2dtSU9JaE0vR1c1ZlR5L2NmZkw4OEdHaFhFL0NIdHlxWlcvcVo4OU4rY3IvcFN1QkJsaFhUVzVBMEc3RWVMZldDTklKOVRGQW5ud1RIL0dyazZiYnI3RStIaUZGRkxQdkRCWTVYMGdIL3hFVm11eXlEZkxJcXJSakZ6elZscURlMTc5c1k5OTdKNTdXK1FVeGxRMmszOS92OVpUbzBmOURXdlpJN0dGbktFVU4rVUd1UG9XamFOVkhkVW14RmtWVXR0aXVLdjNmcDVaSTRoNFVpMHVZa2NoUy9kUmVxc2o4LzJjWlJ3SWJyck5BU2V1dEIwSmc2UHJ0ZzNLUGx0OCs4T0RqL3cwUTJsQStsMUlZVEJlRVkvbmI3d0gzUUxmakJUZVBQck83QVZxbkprZGZCc21IRDYySkprajQxQjNpdzkwMWdzN1NEbUJGeWRiZnZlamo4S2l2L2ZSUng5OW5hdmgzNzY4OWVEZllwYlk5ak9rb1ZxcEY1KzEvYUliMTRxTWhLN2NyT01xR1RFQlV4dTZQWjVab1Q1bmhGcFV6K0ZZcCtxNE44MHdMTEhhSll6TXorYjZsY3FWanBzaml4S2hhalMrV3ZONnlsbm1JTnZDRFNTK0l4ekxpam9pdjcveGJuU1NYK05oRTZIbzdMZzRaMFNmZUlhbDcvMTRNanh4bWtmc2t4Q29wTldSYmZ3dTFrU3JwbEY0NU5mT1BkSjJKSXpWWGNLV1JIME9IQzZhSVUwcnd2RkM0cnllT3Byb2FmV3ZvVE9kY0JDbTFEUzk5S09mUVRzdk9WUXpMOGJHaEJNSWNRNnNaYnJ5UWFJZU5IVXpmMUlQbTFoWVhkUGs1N2FEVWdTeFE2UWo2T3BKdGNIR1QwRWpaVGZ6RzB5b3M4clFHMlo1Mm5IN01yUENneVdzQTdidjB2enZ0TFBsUnlQVmVWU2w1czBQK3FwRUs5OXJvMzhSVlE5dGo2OGd3NVQzbEFOaDFaY2NFQ1lXaUl1eTNPZEJpZW4zZmdncERFaUV3Q1RUSkJIVWZsZ25yWTVhRzJwbnQxaWVLcjhyN0NLVHRpTmhkZnc1a2kxRm4xY0o1UU1tcVFoRzNYNnJBcy9tWDU5WHcyRnZlTXRwYVV4NTJ3N3VwQlJmVUFoeG9HUlhNcEZveWRBS1U4UjJRYnR2UXI5ZDJGTDY2Z1VUWnBvMm1xTVd4SDVDajVLb3Q1NjJpNXpOUXFpZUFxMk5icnFRNWF5SVhTU2NaVzFyNU5nRDIxTXNGMitvMytSVnFYbWJ1bi9Sc1Qrb1JzVjk2a2hKeGk0RElhVC9IQ0k2MnhpMXk2Y0p1RFFGWGZvSjZERDkzbzhqUTZJQnlqNUZSTkpPUjNEQVBlU2ZWK1BDcXJFODRLekpTTnVSTU9tMmFyWlUzZTlTaW1DdG1TbUd3L1A1MFM0TVRMMUp2TTN5eTRGZE42OWozbllqZTd5TUVHZEhEUCtSUWtFLzk2eGhxZ2h4VFpWb1g0NlVjNmhtekdscXYvWkhxYXZ2U3BvRTJoZk11WkttNS96cHJPNytSU1VabFBFbFRZaFdtNjJDVlR1SkdRWVNWblBSdHNsckZLWG55K2VtYVBNTUIzdGJNZUZwTXg4OEExeDl0UGtPaHZ3MXl5bHJscTlRc0Rib08xcWZlQUZVK0RzZUxFbkJ5WWZhQkhSMHdiQm82ZGwzVjZrWkk0SzJCalZ0bUd4cE94SUdxZkpZZFZXenBlcCtsMUJFVVpuOVBYeGFwMENydHVobTBmVExOcXZDZlpOMEJWajRQb3FVRmVJMFhMc2p0Qm9GMjczSThoQjNYelVJTU5ONWpTNmpFTUIrTEV3bm0weG9MYnY4Mkc0WXRaRTlSQjlFS0NRaDFLeHlGbXlhWEM5NDFHMDdEOG5Vb2JJa2pJTVdONzAxQzlvelJlY1VqTUxmYVBNRTJUbmp1dWdwTlhHMzRqc1hvcEFEMFNMVERLQWE1VjZCTWJ2ckN2cEV3MzhLMHlPaktTd2NoaTZDaVk1MnRJN3FxbnNPN0ZRTCs5M1d2S1h0U0JpTHdSRnRLV3RkalVvZEloT0s0SVFkSmJjT0xkUm9kUlpON3lxNDRyVmpHd3g2REJ0YlpjVzRPRFc2Z29rWGcrMXVzQng0UWQ4Z29NZExTQzc2cU45a3NOdHViSXNOblpTNnpNemtlWFJBMmZWZ0xOWDBRbUV3dUlUekxUVUNZMXhHVWwzcjFwWU9oREFTaHRtNUplMWhzWERhdmFSWnBINml6UlBFbTRZRnhMeUFyTG8xVEVHV0FHRVBxcFMrb1BKZ1hMSjU2bzdwYW9QQ0pvMDVyQnRCUjFBcU9uczZnaWNvYU5qcENETzRxblFOMlQyenpzeGdWWVU5Uzl1Uk1OYjBJOXBTOW80TklraFpNcUVJVm1UR0dDNGFwSXdPNDRXZGZSbFpDbWpaUlJRSUR1WDBKQXB4Y2FDSUlUcFc1OEpkeWdORjlENjJ4clYwTERYazc2SVByYzFUTmdzdDlHLzgraUZLaHpTNmtRd3NJck1BcVZBWVdiNEdJOWhHampmWWVTdjBwbWl3aERFZWJCUThkZkU5cE52WExDSjZqelpQVUtwdEIzWDFDbVYrVGl4Mmk4emtMKzFUakF2RjBqbEJEYjhzYko3bmZ3Q090OGRSQ1dnZHlyNmV5RE5vcXFOOXRkYlM0UjFtY1R0aXRvME9wZTFJbUhZYmltTlBOQnRpUytXQzBkeUVJaWhKcHZmZWdNSDRyTndBSDNNcTcycFdXRVV4ZmdoczIwVTJwM0VRRndlT1h0cUxLSWFPdnVKS0l3RWp1T1RndWphZ3MrVyt1enJhS09LWTI0U0tPTnphenlMNS9YRWlGTWloamxZWEZEQ1F2WUp3VWZtaXV0bzJVWUFTaG5yODVJM3hUL1dEWm1YSUk3Y0t6VnV5UE90bUFQbEVQOElvaWRLMmJYTFhoMDJWOFh6MUZzTFJScklHa3JFTGJWOGxjSmpFMitpMlBWaFhxSEZlR3dDY1NEbU91bmFOeVVqYmtmRG90bFR3ci9RYlZ3UXJ1bitwQU5IUjExVnErYjhVY0xYZllvQXZhREUzREprcW1UaFlYMThhVWduR2dqNGw2WkFKQVZhcmV1RGdFaVVJMHF2NUVLOEpTbkFFUnNsaDh3TVZDbjczRkZZK2lrZlB6NU4yRE8vNUpaS3VSY0JZWmZuWkhHWnlDWjNoalV5WGtEOFZtcWVEVFZVdU1ZQzgyRDNGSnBscm1EU0Ryc3lpdEtnaTdqVXZ4b2h5WDd3SXcyNUMyMnEwU1Y5TVI3dktubmFWMWNKUXRQRWl1V3IyVktYdFNMZ3pzaTJscFFweVVvb2doRG9zMWZKR2xUYmpubmNqWlh5U05Gak5UbTdwN1Nsb2lvbHpoa1FPbElpazRacHJCTVNvUnV5d3FaMnlmcEVRaE1rS2hoa1dJaGkwanpnRHlYQkpKaFNHb1Nlek9iVnRpS1dMRzRRYWx3cnFIVEhCQ3hnenBDRUVlUkhIelByRlJNRkMvRlpvM3FycEU3WXk4V3hRVDlkRFlhcmhGbkJxemUyYUZCSXFET3RmU3ZKK3FQRnRGQkZQOTBDMkVjOHlXS2FqZldWQnpXdkl3cUorMjFEWVJ6bUY3YWh0bEFsdHlWUlE1WlpVaEM5c1o1VERlSERXekVzWGN0UjUxbjNqUFh1V1l1S3N4cU1CV2tEb0NwVVJPNFRXdTFqblVtWFNza1Y2dFh3SExpd2dNRmdGaU1XaElGQ2JTVjRvVEk5SDJmTDNnWWFzZkxMT2RsRkkrQm0yTDlsQ3UwRjdBQjRNeFI4eUFsbTFHdHpEcDhJRTFmbkxCYUpnS0RLMXhXNEVTSStBcjduV1ZSbFh0M3hSbG5vRWVueU1ZV0pBSFZSWFloa094M1MwcWZieEh1a2o4OEF0NnJOelptd1F0aVA5am5XYk90UWNia3RPaU9FSkpkaVE2OU1tWDFjZDByYktoL3QxWWl0dFBRR0ZMRHlHaWJQcmRlVXBlQXBXVDkwS2VqYUR0eUxUdWo2djV4WmVpa0xGZ1JyRmpKWldmbGR1KzB3b21LWnhCSFQ3ZFZ1VjNkbW9DMVljVmt2YXZpMWkvTFozelNHaWlSR2FSMWNtaE5jcXJaVGdUWko2NnpycDY1QlNZWW9EdFdqZXYwUHJmajZhUTVCMUVORU9KMWxGa3V1bzdleHB4eS9xN1g2RnNCMjFZVWhaczI2clprdUJOR2xFaVNKa29aNFhuV1l4VTZjWlJYcmZMMVBvMEJnU2Fnd1RCeTN2Sitnc0dxdDVtMVQzaHRPemdnN1VtdVNRT0tKQ3ltc0V3NVJGTmF4MnRwMy9SQ21ZVU9oY0UwK3Vra2pGdHJNaldIRVlJekNadkRCZmZobXplVDlhcDBPTzBEeXd2K3JLK2NSNXR5SGhjU1JGdmJWTjVTTTBQc242MTZOMTZnbG84bmNGVG9JZDBFZ2NnN21PNnE1SkpBaTM2MnBoTytyUE55Z3IxbTNWYklrV0g1SXVVNFFvMnJBV3cvRTl1eXZIMFJicStkWmdyTit5Nk1TZGlVT0tKc2lGcmhDaDBIM3FYVFg4N2x4TGxTM3c2S2h5Z2lHNUtFK0NMays4MURkcExoVGlETE9mdmU4SEpMYzV3djFNZlFXWnV2UWhPelBXTzZNTFEyWnp0Y2oxTXBXbjFwbnlQSzMvU3I3SCtSUXFzTjRLaWN5K3JNOFdxUVpya01oVUQybitmWUVUSUp5QkJQQSswMjMxY1IyMTdBNEJuWlh0UnB2d3N5bllrcGRuYUtwVUVhdzBaaXZ6WEFORFo4dS96bUVCRVcrRkgxd1J1UkprNG5UaWprN0xjTjFoQzREV2dQb3VMMDV4UXFBVnV6UWtpSTRtT3BwWFZGd28ySVZ4bFIxdlFYTlBHWGJjejZUZk5abGR3OHEvbXUwT21jMnhueEMxVXljK1NlejdnWUJnaHlYWHZiZkNCUzhQSVdmamFrRDdYUGhKK1dPYUhUYmxPd2JGUnBVQ21ZN1VrSGRORTJGUmYwa25GTWwya2VLMm8vOXN5cExnenJzdDI2MWlTNlQ0c0dTNUltaHBPbVJRZkhtYWVtc2o3cmlVQVJQSG1TaWw0R20rSmtmSFV5dFR1bktiNUx5Y2g4NE9YUnQ1MmxnS1BlcWYxeUFFblEwRGNLRmczT1lvZ0xSdTFwNE84SGhPUFRwQ1E4Y0dNUjc5N01kWE03dlhUQ3JteVJHYTE2cytOWkk2aUxlMjdWUk9za1d5RlIyakhORU1tdmltTlFlR2lSMjNYR0I1NTZ3Q1ZhUnh5V1hCWkJGcHFHdlZPaURTOVEyRjBRK0FzS29tdDZXQ2I2WGZJWW9nUE9oQ25xQ0hKSW0zWXBsNVlRZzE0dTR0UjRMUnlxblRJY1ZoRXQrVFd1ZTljZ2kvMi9UOE5JL2cxR01FdzNSQzBBVFVFbXVXMzBibFF2VnNPQXpGdUVYWnF2VXVzWC9KOXpNeGhOR2FvSjZ2enBCNFR3c2wxS04ySXlVSkZaNmx5Y3FFNGNzQk5NZ1FZQUxtbjA4UGhGSDdLbHVsN0pZNmFCWHpCazZPMnV4akp6VEQ3ZXB5SGFtKzZXdTZmYklRc3JzbjNIYlV1emsyUnhWWjV6WEZiRWx6SHZObm1DSThXN0tROThpaEtlS3R1K0kvQkFJWEFETXFEclZNV3c5bS82NU5xenZYMVM3WjAwWW1kUFV6bkZ5dFE1Nm01ZFZJYVBZNU9Mb3lwTllqVjBQcTR1RWtoZWRDdFN3MVJ0ZEx0dGkrSFk5Sy9RNTJyWjZwdHBmeXUwUFJHS21lVVpwSFZ5YTJqZ3AzSHd6ZysrbFhhSUZRbUpMek8xdHd1WTUxUU45Q3diM3B0cVZZVm0vYmdGeEhDS1pONTliOVFtakpPaTYzblRGc2lZa3dJbUROWUhpeDllR3I5d2dUTEtLTlZkWWFmb0RYaElFTEFPdW9rY2I4ZUYxeWhDWTNLQTV1M2Zjd1JqVnFpUEM3ZDluSXlSSUZweDZyMFFIVWtnKy9ZM1R3RHVUSjE1MGdUQ2h2RjZ0azViT3pZUXIyOG05NEZrZ3hXTlhVOWRuSzd6cmJIbFlwcVI3bGQ5Yk1PR1VJZ2IyVE9jeE5ZWWkzMXNYR1p5aU02dDhMS1U0R3J6NHE5aFR6WDFvQXlxU1JoTW1xT2Ixd0hlMjZjWmdzNmhmc0lvcmJqbjZrcGUvcll0Mm14L0RBbG1JVGgyZFFuaHF1Q0ZzZWduUnR1dnJkZXlzRytEMVdMbkFCNUZKeFVHQ0xGUUN3eXZ4TSsyYlgwelM1cDZMdTFwYlAxU203ekhQbzlWeTZwc3FxL3Y2ZFd0a0V3d09ldEx4cWEyQkNxZG14cjNOMmlUcmMrcVl0VEovQnFxeGxpanNxSHNnMXBGU1BXaTdGbWtmWXVDVE0wQzUzSFc1NEFxY1p4bHRSZm8vUmg4SW9tYmNaVFFSWTZXR1c2a1l5RkdxZDY4QlE2ZGV4ZFpycnFHbDdHOFBkMXcxdDVoYjFHTmU3RnFudUhFWloycTJvT0xDbHBtMDY1Vkl0WFVVUmhsT1BMWCtyc2RkbmFOMkN0dWViWGlDc1VnZ3JKZzdHeTIyU3A1UHlNQW5qMjU2bmdZaGJIdEtkSkVmT0hxVlh0TkVIOWtkNS82NFRzMWMvQW1kTUtFei9adjVwZW5YT3VDbkp2dFpzRzhGZ0dEYjFNK2hLTENEVWtPM015N0NJTnMreVozZkVFVnNNVVFtQXNScHZiY3BvUEJSR1BTUi9lU2piV2hzTjNZdVRxZDNqdFNCcjNVM1VYRWNkTzR6REhkMllzbm5CbE9lMm8xL29KclgydURyV1ViRzBwZGpFRWNnV1IxUlNSRkYweUN1TmNmNVoyK29KVGQvZ05JRUw2RmV3ZmIrZ3FSZDVDVURpTUFrREdlR0t5cTZTRW1BUW5Id0VweDRIMGx3VWc0TThlVGtmc1JVMTNZaHZNYmpQZXJJMkZXclgrY3FPZHlMLzZ1cXVFSWJCTUhFVHJlaUtsTjk1WlptNmhYcFVTK3l5aWtnWFRhNjdoZS9NdGlONDdzTVAvckVEWWdrNHdwYkc0MEVSMlZ1Qk1Pb1ptNDBZRjQ0cmVUMUJ6V2RkVGcyb2ZzR2ltSTdVb3Y2S3prRW90MlZKM0d2UTNIYmt5NEZ0Mm0xNm9nMXNLVEp4MkVxRzNhc3BRbkZCTno5anVIMjc0MXA3L1FPL3QrYWdXS0pqeld2VFA4Wm42QUlYME04c2JqZ3VNUDZ1QXhJSlNIWFpaelg1REltRnpwYlBUS1NpTDJTUDhQNmQycjJ4aXZGVmJQbzRqUW0xNHlUczJJa1B2bkhWRmx3WEF3V0RZWE5zemNpblA4dEMzS1BORXpRRnVPK1dEdXZYTGNGY2ZuK24zRk9nNDJ1YXVobE10WllKdVdPSzZSSXdtWHd4MXREM3hYSXhUNWo2U082TVdib0R4WFFFYnpNS3craHd3UlJZZG1NWHR4MXQ0WmM5VjladE9zRFo4cGxGS2pKeFNKSVVYRlVSZWhZMmEvQmZLYk1BQUJMbVNVUkJWSmlhanpLYWc1Y1BHVSt0VVVJaGV5a2hQSjZKZzVhditheEVpblhESm9QWW9VMml1TnJnOUM2U0pDckxRQmdhaFBvMVlxeFVLSFMxYlZQTGUydDl6L0tYMzFOaE1HWVU1dUFDdER6NHZYcnplazYwNWxYTG8vNFdSRDF1RVdleDlINWcraFVUVFpmaTQybFlRVCtlSTdBZmhLTGVKbkFhck9mNUpZbGY5MU02MDlHNlcxMGlaTGxtU3MzNmxiaEhGbmtNcHQyRzdGV1dXZEJISmc1VHlkQmJaVVdvRjVqTUVubk9qUml6Z3k0V2t0MlNXakNmRnUxa093VEpBa3djOGtCSHNnRE9TWjJSNkUwbnExNVZBcnE2bkM1cGNub3NmQjVLSGhLb0liZ3IwR2ZJeEhSSWVneldhUi9lOTZsbEg3V2RZU3RKOVYwTXAydTlDQmQrRjZ4OGhCZ0FLelN2OWtlNm1JOGpHaGNObjNQNGl0MUtPS3JRV3RyR1czZnlINmJvUkJwR2xNaVI2RWVnMWNja0VqQzBHWXdEalcxSGlNN3dPb0pzcGlXd0JOdW1neTFIekd3SFdBYlRia01lT0F5M0pjZDVhS0tLSXI2MXE5ajRzUHVNTloyczgxMUtFWmRVZHVLQ29XbHZYY2lQK2drU2ltYmlrQmU3S0ExUDEybjFHTll1a094S3Vxcm5XNlRJT01rZEhna29GdldybmhIZEhscDN5MHljVk5wUjJqOXNnVWZpK2RUSjRaWmZtaXIya2VqVjEycFRGWnJYMXY4M2dXakh4S1RMN205ZmRxQk5UTkY5eXl6TFBubDMxd01xWmVJSStaRmdUdVNnOEh1Z0xrc20xT3NKM3llUitwQ05ERVU2ZjVZaXlFdU5rTndPZitpRERjT3JZeFBvSldvN3lHWXdpb3hzUzZhS0NyY0tpc0FYODYrQTA2NlQ0OEErbGJDZ09tcWRydE9XUC9XTHZGSVRkcTkwOG0yZUVZZVlPSlhzcW1sblljVVFicnZsR2RjNlpLYnhhSkd5WDdjVjZCRkFqSXgrN2FMTG5UdGE4K1VobE90QUYrMHFnN1YrdDcvbGlESGZrNUk2WENGd3o4YkttdjZ2MGFIZGNaQ0o0YzNEMEtnTUYyS2FtZUtjSFZlWFZUTXdnM1FkVTlDS09iWW9oZVhkaGlNcVNaeTFkWlRRMkt3bjRIaFhMT0R1YW5XeDV5Q2Q2THlDd0QwN2V1am5MYmRNRHN4d28wZ3UrY1ZGeG13SDJRd2V4NVpNYlJWdUZSVFJMb2J6bmpQaXprWEQrRUExK0pETys2Qzl6R3JGbEhNTmlFMW5aQ3czQUtnNEdJQ0RGVVZRQU1QQjF6d1NuWExkUTcrQ0x0cjJZRHlGUVhFdm5sTVppN1cwbXlGMG9SVm1DVVFvbU8xYkxkc2RhOEVyclNzV1IvNUdwRUJCQno1VHJiRWNaYmJZOHNPNXg4cFVoZWFCcTJLTDhkMzQyK2FXNFhLblVpMUM3cjZCaTMzZVBRY2hVY1FSdFozWTFFVHBUSHBkamxBUkdvZkM2d2tYSGVBU0IvSnB0Qy9TUVk3cXFKMFArcVlZZGxndUY4bkhpYmt3MjBFMmcwbTNJYXVTTFpuS3F0eUdLMElOTU5mQkN0MWNhTUU5RTFqVEJyTlA1anYwZ2xBc3RMU1haYy9Qbit4WGtRYVRwNTg1TUlhYWdMS3M2Q3J6NkRweDFibjhuY1dJOGJObDVXSFoxVVFyWWRMTWN6cmtacHZNRXZDUXBSMC9Ec2hxZTk4dWdzNzVnRVN0SFRkWVJReWVwVk5QODZ0dFBVOHQ4QUtzdE40Yjd3dVVCRGVMZmRHbTNlaXhYN0hGMmY4MmFESHUreEk3Nk9Dckh0Um56ZWlrWnZHUEZEUWpudDRseGhLbm9OaTVWNjlSc0VoalNjRFVPOE4xRHcvckZvUXdSaGR5WXZEWUxyQ2RhOFZkL1hMYmtmRG90dVE1RDAwTlZ3VE1YeTNlNWdaMnZuUFBCTTdyMVRNTjNORm9iUXUrMnJaYU9NM2xnejJQS2t0UmNmaEVyMHJGRHBObXJmbHF0bmY2VmNaaTV5MFk3TGZ3MlU4VHRpQlVpWng2eklpSVNyTVo4UWVTM2lBVzhzMjJqdzBiSnhSNi84T085YXBkVXU1UVE2NkxzZ3l1a1ErSnYyL1FYZGZMVG5jTUhGVlBoZWIxOUVTM2tuKzcwZDBkYmlYWjZrTmF0clhUUUFkL3d6VUJDUjFIdkNUeTF3YXh2bExybmt1MDlGaHB5T3UxbU5YcU5vWXJtSGtkN2ROT3NXTzQvdDhWV3kyM0hmV0NBdVhsdWcyalYyaExsc2VZOStHS2dGR3BpZTd3eXp0Rm1GSnJYRFoxbmRVOVFEZUJzUGVTOCttakE5dVlhUTNBZ0Y4eEZ3QUZGUWZNdGxtaDZHRVNvazlDQk12ZUs4Q1ZIZWl3cm96a3JKdENZNmNlQzB6WGhOVW95WGFldjhYUno3VnM0R1pRR0hnM2RMTHRSd1VkdW1tdHpMTTFhbHNZSm9mOTR5dGZnRzR3L2ZXeER0blR2QlhEK3p1bUlvUEJyVUx6bWpyK25IMEtDNXMxbEtqNTNjRy9xZml3SThRNit0ZEdmeXBUYmZNOTlvNzh6YW9ndTZMQ3FMODUzV1prNHdCWXJBKzZydUJyWlpNUHpBSUlaQmNjRldia1F1eTIzWnRRV2R4MkpGeHVTNTcxV0tuaGlzQzhyaWFNK3ZaaHNleTd3NDBKTTN2QVkwNjU3R3FHSmRqVnFNRWg3UDU4YS9BMlIyRVRNUmRBSGhVSFhicGh5ZlU5ZXBnRW8rNFRLbnRNakQrbjdLcllFeTZnTnVYMEZUMzFPTXZXcVlaeTFKdGFYLytTS2ZTODFvMitLRy9jNVpkek51M1hkV1JhMjNHTElWWHFRSTBVNU9Jd1RLR3JNeDlSSDBTQW8yeGtlbTlMNDZMcXFkQzh3L3lWS0wrekJkdmNSdUlQM1BKQWM4VUhmWjR1RXVwM0V3Mmx5MktFUlBpL3lyL2pDV3dxS293S1ZqWXN4ZmozQXdTMi9hSjQ3UjNCZjY0YWQxazAvNkJscW9GbFhrSHkrVWVtb0VZTDIxSEJLczIyTFkvWlVuVHRwSmxXK3htdWlKWDg2Q0xHelNPTXA4cmpsbHZXaklzS25Da29VSzFKM1FHbFFpQjZHdVJQN3Fra3U2SXVBQW9xRHJwVXFjcGRpY01rTjhOcHd1V1cramJPeW90eTVYYVE1Mmp0aTI0K2laNTY3RllKSXAwTXFjUm4wZTZYOXBHTG1vLzJKSlVXcXZZSVY0MTZoZW0rYk9XMWRJV3E1ZzgzTzJzdUF2NkQvQ25vNUMvcXhYZElOdk5YckhUc0FCNVhUNFhtemFtL0JIay9ZcWI1L0ttMTJrTmtHTlVTMERoQ1RiRUROKzZxN0NhaXJYQlV6ZUxDS0hOWTAwd24rbG1wWXlyNFRzVUNpZ2kvQzZGMTlLMTFQajVnUlAvS1d2YVhMYkpDUlhsdU94SXVzNlVzTVhGVWJGZ1ZSVFJ2N0dWTERXd2N0UE4vbm4xTDNhMytpeXBZMkkyRlhkN2FKblZqc3N6L1hrVFZVUmZRYnVxSk1iWVNUc1c4aGRtMXo1Qjhpa1FXbGhkSDkrYjVUOEk4Y1czaS8zV3Rxc05URDBYUjVQc0VDalhPOVQ0MGRIRDNveS9IeDRvM3d2SVE2bzJRNno2ZTgySmdXNEpjcmdzbDNNN3plMURILzlHY01NdzFuTnVHWjIyS3BrcnpQcEFQR3VqYUxIdUordjltVEtUc29uRkVscjMrNkw0Yk5Idno2UC82SHZNWmNXRXdkTFBDbm42MDFHSUgycjcvdlo5Nk9JLzgxYkd5VTdRbmZ5V1hhNmFSRCs2VjVIUjVwVVFRY05xVzhQK3JYZFRUSFUxdVQxMUZFZmlyMlRkaUpNVHMwY0svaHV0NXhEUGdZWGMyMTNubCtsV1NPNU8vNXRjSmFKTnhGMUFoQ3VtWG5wNWZiWkVzUEV3cXNnN3lTNDVHSlpiL3RISDAwWjh3cU5xN0h2aXZOamM4OVZBNTlXbXNmTURua3kzWUFxNDNYN0gxMGZ2U243WUcvSDlxVmU0bjcycjl3QjRsVS92eU5Gd040ZXlUdjVXLyt1ZjZwdER6SG41d3d5UVQ2cW5Vdk45OCtLaHc1QmUxN2k4U2hpbHVHT2t1ZWtpbFNCZnhEQThsaE1GMEtVSmZYMlNrMVBLZkZNb2UvSFMwMkljZXp1OFBjcFkvZGUrUlhCQkwyNUZ3MHBZcVBERVNsY3dpS3lsaTZSZGFyOUhXTlBPeXdmZEtzMXJuY1RaV1NsY3Q4L1E5N2dKcVE0bjBpejlZMW96Q3c2U0MvMWthZjZTcnpNSlREMFVNczFvcktUUkMxc3FQM2RVYWZQUjFJNVNJa3JieUxzTkxtR1VTSUs2ZXladUhPSUozZVUzRWYwUUdsNHdMazJYclUxblVxMnIrOGozMzVnLytISmZNVlY4NUlXMUh3a2xHcVlraldVQmtUSzZJZmIwN1FOaXVYeUJBUEJsM0FkQXljWExlU2UxdEVQQlZyZWFPcUVUZmgvMkVweDZxeEp3SUE0WnhPZmI4ZHI3TjZwQXd5eVJBWEQyVE53OVJLS2tGeVVXMnI4THpMQlFYUnExNnIxbVNVM0dYdGlQaHBKQ3BpU05aUUdSTXJvZ2Qrb1NJNHI0N1hMVnhGMEJaS2c1MjY2NVNhY1BEcENJWFF6b2xTNmJEVXc5RmVrWU9HOG55SjVTeEx2UXA0WlFZY2ZWTTNyemduNTZYMkRsQ1hKeTRNT3JCNHl2eEFqY0pLMjFId2lteGtoTkhxb0RFVDY0SWNwUmJNTisvS0NzSjRMZ0xnSXlLZ3dVTzR4UWVKaG0rTy9sZVVFTUVFWjU2S0tKRDd0eVJjaWVNV2hBYm1oSk9pUk5YeitUTkMvNXg5anc1VmhoTkdCeDgzRWlWdUVsNGFUc1NUb2lWbkRnUzlCSTl1U0l3S3pIdnlMSmVWOVlTd0hFWFVBZFNwRit3cEZ3TFN0b2pGWm94aW0yeFV3L0ZwQ2ZDS2NyNHBxU1pEaUNCaEV1RkN0UXplZk0yNVlMZzdQVlNFWHhtSUF5aWhBbys2eG1jUUVyYWpvUVRJaVFuamdTOVJFK3VDR3hsWCtGY1d4eE1Rb0VMcU9pdDZKY3ZQSEJOclFBamNSczdUREtzejB2TFNGWVp4b2MxK2dSSlNia1R6T29KaFVxNFRCU3BuaWswTDR3anJwWkpRUEtrTUNwOHYwRHlUME5TMm82RUV6S21KbzRFZVlDZVhCRmgyRTJtcktBK2lvaHNrUmh4OE5nQVl2ZkQyT0RZaUN3TFJ6RXU5ckFocEprZndXZXA4TWVZbG4waTRiS3FwWHFtMEx3Z2p1aHRsRWxBOHFRd0dRNjh4QmhOcUc5T1V0cU9oTXVraWt3Y1plUTBiM0pGQkdIM2VYSVNRS3NLMHRJRlFHREVPWXNqYUhYa3ZSV1VRZHg3TVVEYVltRkdpSkduSHV2NWRraDBjekhTVnlSY0lsMmduc21iRjhRUnRhcnJtVUFZbk5sRVZqQzZPVDlTSE1jRnYvZXZsYlIyS2xuU0F5UmNVa2xrNGlpaHBsbHBSVkNxMG5RUWR0OTV2WlRlWjBvWFVHZHBSYi9zYTcrclI3WkxNTVJFUnN3ejFaMUhubnEwSXpHa0YvSG1wQnJDT2lXY2xpcFF6K1ROQytLSTgrSjVwYVEwZ1RCWVhId3BRUjA0bkVWRVJ0a0VpekhSMG5Za1hNSTJNbkdVVU5Pc3RDSW9WV2s2Q0x0N2wwdnBmYVowQWJYb0svcWxyVi9vcEhzc3RsU3dxdFVaeTdFVnFTM0M3eUphV2FIbjlKenk1a0VIWXF0SHdtbkpwSHFtMER6Sk1qdTB6NE9teFNoeWdwS0lIRFlTaGZCWVYvenFKZ3BNRFMxdFI4SWxGWVVUUndreHkwb3JncEdWQWNLUXN4WDNGSEpaS1pVblM2cUlia01YZ3Q5OUF3ZmFYOU1BK3dsV3RVVnVqejlieFlwd1FFUXI1eUxoSWk5d0U2RHo0c0UzQ2FkRmt1cVpRdk1reTZ5emthNmY1UVFsczA0eTlGLzh4SCtPWHYrYWNUd1dRTnFPaE5PVmhoTkhtcGJucEJYQjZVb2dZY2daK1VaUFNTbVZKVXZpaXlPbVgvQXdjeCtmSGRnSUdRU3Iyb0xrVE5YSElHUzBzbGw1bEFobE9UNU1RendSSXVGa3pWSTlVMmllWkhtK3dsTmloWHl5SkY0T3FUcFZKaHQ0REJuU2RpU2NyaktjT05LMExHY0tpcENHblBVdXNDclNRRkRTOTh2NkVZSzRub2h5TktkZ1ZWdndYNG5OamJHcVJiUlNxNzVBalhFN0x0eWhDR0lsbkt4WHFHY2F6Uk1zczgzS3ZpTkw0aFNobTVUODVtVkkyNUZ3V3JKdzRralRzcHdwS0VJWWNqWlRlUUtSSmRYcFRyY1FieW4vMjlrTG9rYzlxU0ZtbjMxeGd6V1NBU0xtbUkzdGpySUNOd1ZZNGw4TXdaZUZYbEZORHFHZWFUUnZoeTk2bDhXUVVDS1hFQVp2ZmxSNHdLeUUzM0ZsU2R1UmNLcmVjT0pJVVVyOEZCU3hvSGI4eVhVUUNjcElOa2tLRjBDT0YrY0RlR3N1dW0yV0dtTG1Lc1pwSXVib2lRVWRFZSttSnBzaUVKSndTamlobm1rMFQ3eXJ1L1Q3cWJvRHZCQUdEMFZjQzJoT0EwTGFqb1JUTW9ZVFI0cFM0S2VoQ1BZZGNmRC9ZRjlVa2dTRkM2aEhTWHkvdktqeG1oaWo5QkRUanExS3c3cDV6REVYblZQRFVpZU9tUmNISXhKT0NDVFVNNDNtalg4MkxJVEJNKytWSThORTg0NExMVzFId29sNnc0a2pRU2pSMDFCRStBeWVyQ1VGY3hjQVZRVngwa1BNdlB3NlFieGFIblBzVjNQV09LdGp4YmJGYkMvaGVPVkNQUk0yNy8xS08rdzd3dkZhRTFnaERCYkwyd25LbTQyV3RpUGhoSHpCeEpHZ2srZ0pGYkdrUHp0Vmp6eFVJaXVLdzl3RjFPZFJ0K09FQkZzeXhEUXJQU2JEWW81Rk1zR1NTazVEY2s1czVrbzRMaU5YejRUTncweTNnWmU2eHQ1NTRzS0EweWxkMDBPVjBuWWtITmQyTUhIRXlRTHNoSXJZVjBmTytEeExOMkJjRGNGY0FFV3FpRk15eEN4VkN2aFp6TEYrT3VOOHJiNTlFU2RMT0twanJwNEptNGNQWTE1VUwyYjV4WCswemlTU0M0Tm5rY0R0bEY3U2RpUWNGMXRPSEhHcUFEdXBJam81elBaTVB2WW94bHhBUFNOV29WL0tocGduK2tFVEF3U1BPWjVmb1VUQTRvUVFLNC94aWlUTWN3M0UxVE5oODFienZJOG5pTVlPeXJnd1djMSs1akFxK1UxR1N0dVJjRlE4T1hGRWlVTGtwSXJRM3cxdWo3MHp3VjBBZmxlbFg4WWNZbHpqWmN6aE1wNGRpVW5WdzdSd1RvMnJtMlAzTDRxS0tadHhmeFlBWXVJNHFSWjFNRUhOakQ4Y2p1VUM0akJwNUtiS1U0K1JHWnp1QXBPcWg3VnVIditnOG9MNGFRNmpTd0ZURlNaVnlVM0V5NG5qcEVScEQvcTFYclZkeEpoSVk3bUFPRXlLOFMzRnlWT1BVdUpiTDNOUzlmQVcxL1B2cnZwdk1yeGdBVTFYbUZnTk54YzMxc1F4QlpGbjh5ZnJGZjk4S1ZiYk9DNHcvbUdTa1dEOFU0OVlFMDRiYm1MMThBWXQzVFg0NzMyT0dnR2FzakFqMUh4Q3BHTk5ITk9RN2FIR2d6OHpQcDhSWFdEQ3d5Ujg3M29ic3RiSFB2VVl2NkVuVW5KUzlVeFZ5Rk1sekZSYlJwbU5NM0hROGllZUhzY0ZKajFNd3A5clRIYnFjZUphR3FuQ2lkVXpVbTFEaUUrVk1FTmtuU0I3eElsamdwcW1WSFFjRjVqME1DbWI5TlJqU20wL0pqWVRxMmVhY3AwcVlhYlpNTXRybkluRGxyMko5M0ZjWU5MREpQenh5emZVNTFzdTNNUjJIMlBWRTZ0bm1yS2RLbUdtMlRETGE1eUp3NWE5aWZkeFhHRFN3eVRNZHhPZGV0eEVkVldwZW1MMVZLbWtLczJwRXFhcTBLUFFqVE54ak1ML21HakhjWUZKRDVPeUNVODlqa2tWMDJJN3NYcW1KWWppYzZxRW1XYkRMSzl4Smc1YjlpYmV4M0tCQ1ErVDhGejlSS2NlTjFGZGxhcWVWRDJWS3FsS2RLcUVxU3IwQ0hUalRCd2pzRDh1MHJGY1lMTERKRFJsc2xPUDQ5TEZ0UGhPcko1cENhTDRuQ3BocHRrd3cydXNpZU1ZNUJpVjViUGJCVWJWeG0zNlcwMERZMDBjdDFvamI4dDdXd09uVFFQUDBvbmovd08vRWZMWTJJZENOd0FBQUFCSlJVNUVya0pnZ2c9PSIKfQo="/>
    </extobj>
    <extobj name="334E55B0-647D-440b-865C-3EC943EB4CBC-108">
      <extobjdata type="334E55B0-647D-440b-865C-3EC943EB4CBC" data="ewogICAiSW1nU2V0dGluZ0pzb24iIDogIntcImRwaVwiOlwiNjAwXCIsXCJmb3JtYXRcIjpcIlBOR1wiLFwidHJhbnNwYXJlbnRcIjp0cnVlLFwiYXV0b1wiOnRydWV9IiwKICAgIkxhdGV4IiA6ICJYRnNnSURCY1hRPT0iLAogICAiTGF0ZXhJbWdCYXNlNjQiIDogImlWQk9SdzBLR2dvQUFBQU5TVWhFVWdBQUFDUUFBQUE1QkFNQUFBQ3NacFR1QUFBQU1GQk1WRVgvLy84QUFBQUFBQUFBQUFBQUFBQUFBQUFBQUFBQUFBQUFBQUFBQUFBQUFBQUFBQUFBQUFBQUFBQUFBQUFBQUFBdjNhQjdBQUFBRDNSU1RsTUFFR2FadTkzdnpYWXlxMVFpUklseU52WDZBQUFBQ1hCSVdYTUFBQTdFQUFBT3hBR1ZLdzRiQUFBQnEwbEVRVlE0RVkxVE8wNENVUlM5eFBoQmlSSkxHM1VGV3RoamFhWHNBRHZMWVFlNEFCTXNqSzEwbGxCSnFYRURVdGpqRGdRTmcvL2p1ZmQ5aGtGam5FemUzSng3M3YyZUViRm5kYWQydEhmcWJIZWVBU08rR3htMmh0R21GTG9ZUjE0cHdiSDZyL0FVYU9kNE56TzRSQXFlSkhMaGZUS1BzZWN2QUM1YUU1OGhSSUs2bVFtcUFXcTZtOHR3K1JTK1E2cWZ1UkNBOWl6UTQ2Y1BxTWVlR2FCRm94MFRpakRsZ0JEd1pndzlscUFOOEh5T1VOSDhUUGdWb1FJMDVUendFaUZHUVZsV0VCcFRCNkVlcTh2NkVVbUFCeTNyTmJ0WTA4SzJnSThjdEN2TmFhZ3FsV25va1AxTVhteG9Sd2YvZ0liS0dtWVplWEVvZGtUc2QraERXUk9sR3V0SFJndi9ONnVtcGVhck42Z3lQWnlCVGlJL3I2ck9Ldy9WZGFwUk9EYm9GbVUydFk0SDNWQlVxRzJvazk4alY0c2J5VzJiQXFDTXFJbWNUS2hiY29ONlRVeXFob1lUbzAyUmt0TVpzUHh5bUNxRldhZTlEblFDeElvMmFIdDlHdHAzTjBwT253YTF2ZFllWS9uTVhqWFhMRklmZjlISlhvVC9YTXQ4bkVyUTZJVVhNTnZaZGo0cEpzNjhudEQyR3RJVGtTN1NuaWZ4YzgvZlAwRjZuQ0VpdDVmSjBiN25mQU5jcTB1d3VSVnNUUUFBQUFCSlJVNUVya0pnZ2c9PSIKfQo="/>
    </extobj>
    <extobj name="334E55B0-647D-440b-865C-3EC943EB4CBC-109">
      <extobjdata type="334E55B0-647D-440b-865C-3EC943EB4CBC" data="ewogICAiSW1nU2V0dGluZ0pzb24iIDogIntcImRwaVwiOlwiNjAwXCIsXCJmb3JtYXRcIjpcIlBOR1wiLFwidHJhbnNwYXJlbnRcIjp0cnVlLFwiYXV0b1wiOnRydWV9IiwKICAgIkxhdGV4IiA6ICJYRnRtWDJwZWN5aGNZV3h3YUdGZmFsNXpLVnhzWlNCRGIzWW9LRnhoYkhCb1lWOXFYbnR6S3pGOUtWNVVlRjlxTEZ4dWRWOXFYbk1wWEd4bElHWmZhbDV6S0Z4aGJIQm9ZVjlxWG50ekt6RjlLU0FnWEYwPSIsCiAgICJMYXRleEltZ0Jhc2U2NCIgOiAiaVZCT1J3MEtHZ29BQUFBTlNVaEVVZ0FBQmNNQUFBQnRCQU1BQUFDZkVHUkZBQUFBTUZCTVZFWC8vLzhBQUFBQUFBQUFBQUFBQUFBQUFBQUFBQUFBQUFBQUFBQUFBQUFBQUFBQUFBQUFBQUFBQUFBQUFBQUFBQUF2M2FCN0FBQUFEM1JTVGxNQUVHYTczWGJ2aWFzeVZNMUVtU0k3d3F4UUFBQUFDWEJJV1hNQUFBN0VBQUFPeEFHVkt3NGJBQUFnQUVsRVFWUjRBZTE5Zll4azJWWGZxNW4rbnY2WUpldDFCRExka1RkV0ZCVDFZQVpud1FuVmhzM0taSUZxU3hiQnNrUjFzRDBXV1pNYUMyRXJzVXgxSUVTQ1JOUkVSRWtVSTdvakwrYkRRajJPblkwVkExWEtXQ0NackhxY1B4Syt2RlhCbG0xRVZqMnc3ZHBaeis3ZS9PNTc3MzZjYys5OTcxYTlxdW9acTk4ZlhmZmNlKzY1NTV4Nzdybm5ubmVyT2tuT24ybHI0RnRlTGhwaC9ndk84OCtMOE0vYkFocW9kWHVCbHZQcUtXdGd0Zkcxb2hHYXdubE9pL0RQMndJYStLellEYlNjVjA5WEF5dDFVV2ppRFNIZTlkai8rYWwvMUJmaTdnYy8rTUVQdjBtSUY2YkwwVGNtOVkrS2N4T2Z3Y3d1L2hnYnBQYi8vazVMRkpyNHNoRFBwWjAyaExpZEZqNGlYbVJVemtHbWdROXNzWXB2L1IvL0czdmh1UmRuYXBrQ3VIQ1BFZTBJY2RvcE5QRTE4ZU5abndNaGVsbXA4VmVNeWpuSU5OQzZTU3VXWU45dlBUZHhxcFRwUUJzOGl2NVg3LzY1R3dlRkpyNGdCaGt2VFNGeXBwcUZ4OVBwY1A1Z1VSVTdsTitsYTI5OUI3YkRjeTlPMVRJTnlERnhPVWl4aVI4cmwxM1hJZmpScTlQZzdSdUpKamR4S2R1NWljOWtoc2N3OFk3YWMwM0lmbnhuSnN3K3dJT2NtL2laVGQ0WUppNE9NMjdoaEY3SytUN2F5UXZuSHdFTm5KdDRRREhUcng3ZHhGZFU5RDR2aEhMZTIxZW16K21EUGNLNWlaL1ovSTF1NGhkVnp2eWlFTXF5MjdmUFRJQUhaT0J6RXoremlScmR4RGYvTW1jV2FmSGR2TmpmT2pNQkhwQ0JaMkRpVC9kRzFjV1h0MGJ0TVR2OGxSK2dZM0dZdGhaQkVTYk9GSEcwbjlORFd2eEdYcXozOHNMMFA5YjV1NnJwRDJsR0dGL1A1U1plVmJDMTRjQXdHbGVhdTQ5ZlN2Zi9LWldCdzdSVlFTdi91dlhVdjFGQS9obGg0a3dSZjZEczJxVEZrM2N5cXRNRUcxZW1TYjJZZHB5ZWYvMlo0YWQ3akZDNWlTZlJndm5tTVVrNjZ1elBSbWFnelZ5dDhRbldldCtBUzlwOVppeHgyTS9vb2poOTdLcjRKN1F4d3NSRGlqQnBjVXB5OGhDWjA0ZnZYWjc4Q0p3aUdWRTN4dW01TGI3dlp4dkRROTByTFVTWWVLeGczbmxNTHFvM3pYUmNEbEhtdm53NkExMXlGcUxnT251WnlHRXZrVnJqRmNqelBOTkVoSWtuQVVXWXRMaDN2TWxWMGpsZGI3MWxjcVFEbE9pSUdpbEt6dytMenlmSmVwOU5VWVNKaHdYN3BxdW4zNmx0MFQrUFNWZTlrTlBjK2dxTXVXVXhCVjJ1LzlyVjF2Q1Q3OGlILzVDUGpkSzZTMktMNEhDWU5Hcmc0U3lmM2Q3Uk5iSVFZK0orUlZocGNVSng0Z0NmMDROcHVKNFlLNHJTYzYzeGRhbUJSWlZhemRVUlllSkpTREJrWjU4d0Y5Mzg4N2drcmtjbzNtSHVpRjlSaWlCU2d2SmJ1TVVubis5TjhkYVlIa282cStZT3U5ZkhZWVZIUHp0cHNtKzlUdCsxeDVoNDRsV0VsUmFuQTAwYTRuTzZJbTVPZW9na3hvcVNLRDB2WldtbUw2cUxQRG1yTVNZZUVxd09sL1pOcmYyY2tuOGUyMUVuUjRlNVJhSEk1dFNyZnF6M1lkM0R4Lzd3cWhEdms3VGFyNHhEY1ZHbm83UGVIUGJUWE0yVS9JaCtJNW1oUlptNFZ4RldXdHcvNHFScW5UbHQzNTBVYVUwbnhvcmk5SHljdXExYWl4MlhZa3c4OFF0MlVVN1p4MFVlK2ZqbmNWV29WSzRXeVZkd21Tdis4b3VQUm1IZGNoMEcvcWN5cVBybXVyeHBmVUdrZTFwaEgwL2pzWkFrek1OaDAyS1hsckwxZXFUZlNHYU5VU2FlK0JSaHBjWHRjU1plZHVkMFR1ZmpKelZZakJVbGNYcnVwT3R2UlYvQ3pGbU1NbkcvWUgzTTNDSytmWkpSOHMvakl5eDJEU2pHWmU2RUxjVkF4OGhxYWVFdjlETGsxUVljK0ZIYzBtUGtheTE2c09Bd1ExZmdRcmE5SCtUZllsRFZjU2J1VThTQlNZc3JZbFA1ZE9kMG5lMUUxWWVOc2FKSVBiZlM2SFpaWUg3dEo4ckV2WUxoekhPSTVhVnVkZnJuc1p1T2FnL29MYnZNemZzWTgvWlZsVi9aVlNYM3M0MlZPRkRWbUxoVk1USjUyZnNTQzBVNXJFWmduNXZaSGZEVi8wWHI0MHpjcDRnbWQxU1U4TVFnejV3MlJ6M0RyUDlVSVR0UlZoU241MXIreXZmWkxUcWliNm94TERNWG4yQ1hCSFp0ZU1mOEFPYWR4d3VDbnJEbzJCcnlNZGRpQnp1TkhDamNLZ2c5UGl2RXZSdW1YK2RyY0lPM0RSeGQybVlIR1E0SENDR3UrSy9XOEFvcnpzUVRqeUptbFJiM3pPbENWUHBBaVpna3EvVXNtMlJxYUNuR2lwSklQV09XVmI3TUhpVE94SDJDSFFnczZJWlFzYmgzSGpjakxjbkQzUFpva2NySGhhQkJoQ1Vrb2lteVp1ZEVTKzVBSXo4MXRnVnlPRVFRMHlqRTcvU3k1bm1NN1R6bXBkQ0I4NjBmanlLRWd4UWF1bHE5WjA0dmpCYXBySFJGY2FnYVkwV3hlc1pZNHQ2ZjVpTC9zS05rbk1ZT2xUNWNMKzRUckNNbnZDTVFrS2NQbVVkRnFjT09aNnFlZnhMbXNzWTVGaFR3TGhSK0ZBS3huVWNqMU9wQ2ZMK0dVSUI4Y2djYStWbGlBVHlIUXdSeEFNSXp2SjYyejZVQSsyUFNUcTZKdTRvQS96am96K0R4eldrakx2VE11THZRS0Z1Tk1WWVVxK2VqVkt2dnpZYkd5TzV6UlNuTk5mSEVJNWlRa2NIRDJyR1JlY3dwT1pHL0dvRi9FdWF5eHBXQ3dJTjNUN0JraCs5M2F2T0tMMkZ0VTRQdTQzdkFJZXlDZW41ZTVIQ3dhenRWOXVsQUlsejQxT1A1MHhDcTlQaHY2NjZ1aWJ1S21GbGEzRGVuUnlQc2YzTEhlaTlWdlJZMEwwUllFYjdzZDV0Mzg4Snl0OGJ6UTJuanQybmxpbE5WZkxLbitubE0zQlVNSnpZWlozOU9TOUJPNldmem1GTzZ5TnllR3NENUpNemxyWTJoZ3hhb3FIMEFGcjRiYUV5V29lZDkybmdpOU1xa0RjVlFuYmwrRGdkN1h3QUxlUDR4UllpTXhSTkhFVE5MaXlmdGxHOHlwM05pajRvUmhsNExzZDhUYnBZdE1WYUVBNTgyc21KcWIwalpIVExzdUZnOGNRV0RWZDRoQTNybU1YYjVKWW1IdVdZdzhpRER5a3NKY01wYnJOS0FCenJwbyt1d0FXTUhHdlhoZXhLSEMraXQvcVEwY25hQWpqVnhSeEVMNGFDc2dJZHhtanh6T2g5OURuZ2VJbWV2a3NORHgxalJDSHIrL1RkaFRINGdqalJ4VnpDWXlSWEt1anVQOWZnam84dmNacVM3V084Z0VEbWtyRmpRT21TK2FjR3lpSjArNm8wVTdaYStwTENxT0d3MXVjWDExMk9ub2RXeEp1NG80bUJHYVhHdzY4NXBqWXRCaFRMUVY2SDQvMjVBZnluR2lrYlM4NS9WQmJlYlNCTjNCZHR3Vmd2OEtaM0gya2dSTDJkdUtjN1RMa01tOVZiSHA4WXZ3N1RZemlXM3h6MGZibkhkSnRNVmg0dDdKLytPSjdOalRkeFJSSk5US2htNVVqT2JVNWxoT0l3aCtFdXc4TDlYaWhoaFJjbG9lbDV1c09naVlkT1c4dVNKeFYzQlRvUlBWREtQODN4ckxwYVlNYmNxWXM3dXExMjgxYmtSSmx4cjZMU21oZVJFNTFaYnNOaGtPeUNIQXgyWHU1OUlXNUQ4cHhpeEp1NG9vaDZsR1RwWUJZak1hWUszZlh4VDlOSCtBMWo0ei9zYWFGMkVGU1dSZXY1SW5sUFlITmZFSGNHMmhmMGV4RHVQYzNFdmZwSUFjMlFBcWhrTnJjQ0NYeGxvMEMzZ2FNWXNVK0swaXBPMUxobFowN0FGOXNEK1hzbUpPdHAyV0JZbjFzUVRyb2pXYUs0andGZHB0WGRPY1FjNFpsYWZodHFmS3gwaHdVc2RXNm4rRWJuZS9XUVJrTjVPVzVhNDErYXd4UEo1Y1Vld1BuRkszbms4aUZydlNZaTV1c2MybVhqeU9QUWlEME1JVGhPQk9xbElnVGl0MFg3TGpCQ0hLYmFCT3VKdUJuUmVNWld5RkczaVRCSFExOHVVMG5RZzc1d20rSTRMT3paN1JwZlpnMkFTMThhUHNLSklQZU9YQ3ZkVHlrczh4UmhyNG81Z1hUTGozbm5zbDl1b1pDckUzTGFQdDFRSzllYzFzUERpckJSV3ErODFTWmVkL0JUQm9zODFOclVjRHZWdHFOZXVMZmErSnRyRW1TSXU4RnhXYU9TSzlkNDVsWmMwMlc3a0RGT1RyeWwybldwZlJZUVZSZXA1VHVRNzh3TFBjZmpNeU9mRkhjRm9hdGs3ajBMMGZHTHh1aEJ6Sno3anREdS9Gdlpia3BVQ2JaNFVseFRxdVdPMXFaV1ZONWp2NUhDb2Z5UDNLdk9jRWErSkgzdHlja3dSY0FreDBYQ0luK2g2NzV3aXAxQ1d6Nm0xQzVPNFpQd0lLNHJVODV5S0I1dDhibjBtam9TRHN3YTVZRmdHOXAwUTN6eUNEQkVuQklTWW0vUE10azFENWwzTHNsSk40QXpzVGxtNWJ2UHVObnRyanRreGhzUGVUcWpzNTVjSERuaGl4MnZpVFJYV1dPU1lJcEFXdjI2MVRxM29tMU01V01PMURwdUg5VDVpdzBPN0pseU9zQ0ljYisrRUNaaVd0ZE1iS2JETTM3QjVNeXBJRysrYnZubUpDWWJkMHQ1M2ZmTzRTRUlaaDZDdUNERzNwTzdwYWt4UytJK3czdDhtTlM2QWhha1dOMm5zdmtyQUtLRE5mQ2VIUTBRT3N0QjFSZjAwdU1aelRMejIwSi8vUGhqK2hWOTU2TEpHa2dXbWlDTnZMb3YwbUFqZ20xTkp1TU5maUpEUmxqdXc4QjZwQ2dNUlZwUkU2bms1WC9kSHc4elV6YUNPRjMvb1czKzVqVHpjYi96Zmh3eVNMREhCMW1oQTZKdkhTeXg0VGVuVmZ1U0o0VnYvQmlFZFlnN3lFendLM0lJeGZCZXRjaUhzNmQ3emYyT1A0REttVnQ0MDFMOTU4dmI4VmsrU2RKbnY1SEJLOFRYL3N2WHVuNkVHZWlGZGlLdjFld015cHVlNGVReHVzK2RyQk5WV3hFTi8vbHRBZWVPdnNObko4TDl5OWZTTmFla3JqZE5mSUNTS2dmWC85RGYvOEdyclVDTXRYcnVPc205T0pjcDJrVnZGNVZueEFqY3lUWmdYSXF6STBYdEt3NlBuN1hSaDNSSy95d2ZoSm83b1FqMjdCTmNTYkxHbFVMU2Y5czNqaHVmZHpVcGRmcVZaL0NJbDdXY091MWhZVng4SEM1UUtJWmtESjhDNjRtbG8zYllyR1ZQTFhkRlEyeGh5anZzNUt2ZWRISlpvSDBVVTJoTG0yeGRwMTgrS2U0KzlXUXkzVXNENjQzanhZM0h0M1k5LzV2RW5yckVJelNnQzMwdlV6MldMVkZiRTI1WlcyblZSRExPQ2crS3ZhS1JFdDNSak96MTIrT1pVb2h5US9WdDNTZ3NyWGZ2TEo3U05RWkZXaEpUcElldnAxL05xUTN6eVo3dkMvY1V1MThTSDF4NS84bE9QWDJ1eGlNc1NUSjdoMUtORzk4empzYXVLbFpaNHp5QjVqVHI4NXAxRHpERTBOWlQ4ZkJUamY5NnU4SmM3UU90NW1uN1Z0Zy9OMUc2R2Vmeks0SUlLYjVwNkY4RGF2MkZUNHJCcys1Z1kvbWhTYTVKVENxci93NXRiVC8xZDBqa2w1Smg0V3V2N294V3gzaG8rL3VSblBvTmwwSExUR2hmRTl3NXFmYm1rNno5Mk9ibkZjMmMrd2xtZERPZndEQlFHWGxLbFp4WFBuRXFVRFM2ZjZvZHNDeGJMSzVjTlhGU0t0S0o0UFMvLzVEUERULzR6ZDBodTRpNUdYbU1KdHZyaEwzd0J4dlAzOFM4ZzM2SHgzWGxzT3h2YWVqMzdSYWkvWUdlcUFIUGFsK3BCVktIdzhxeENTaExNVldtR0sxRk1mU2xuYWxsNkRXWFBYWDNmR1JlR0RHR1VPSXlxTDJaMzd0ZTcydk9USGh5SU4vR3dJbXlhZldtWDg1Qmk2UjRLMytZNkdCdVpsSC8xdzVoT2swZkZXU3c3cTdoektydk5zZGt6cENJdXp4cmtTQ3VxcnVkb0UyZUNIU3NqTUR6elV0Mmh2UzFlU0pjNDl0dmJLZmFsZmQ3SmhqdGl6d1oxV1dhbG92S3VtQ3ZmZVVBVFNndmJJbnZ6cTVoYWtKYlN5T01ibVBnckdmcEZ0bGc0TEJQRzR0dFQzRWRVbjA5blhRTi80MDA4cEFoQ2VIRTRrSEJMSExadkpnbWkzUEkzTktZL0hMbkp0ZUZ1MUo1cGNrcEwxbW9nalRLSlcveWFncUFEaUxDaTZucDJ6SkJ6b1dBbVdKTTVOWVZtZmJaNEdJd0Z1WisxSCtWaCtnRW1JL3owblcwZ3hWM3Z4K1pkNVY1WWxqc3hURzFuVFBYM01ZcWE1RzE5RTNlQjVYYzRqSjltVVZhQ2J4SWNTazZYcFRjTlAvRW1IbEFFSmIyZC9aNW9YM3kvRERtT2JKdWxpRDRJNGI0NTRwNm9kK0UrekhUMWVCdWVoN1pMWGxQd2ZoRldWRjNQMFNZT3QyQXoyR0ZPelc3THk0Nmkrc29Hc05kbHQ5emIxejM5ZEZYVGE1OElOOFc5UTQxVVZEaUEwbmVLRU5EVzE2YTdrSHFuWmNrWm5OcGZwdjBnZGY2bHN3M2xtbk42SEpaK2N6OXZhMlM5RjR2OWFMeUoreFdSRDVaL3JPZUhqcVlZeW4yblBwb1h4dzcwa3FiWExONmhzVGNPTks0cHZBN0tMbnROWWJDelVvUVZWZGR6cVFrb3JwaGdEVzJ1Q29GL3dreDJTUjB5ZU1wcGcxamExdWdSREFZY3BRZDdWaW1YUjlIbFdSdTlEYTFmdHl2Y3NzVVVpbURxb3JSTG5ISHVaTGgxSmVlSjVlWmtFNGVSVmRWT3U1bmh6cjJjMFFqOGRmN3ZaZ0JQdXVSaVNyTGpwWHc5WWQrUkcxZHJ0SXNza0QwWEdIMGJ4ZTRMbTFRUFdQeHB4RnllWlozS3JXZ0NldWIvZDVQeFlFQXFHQTV5Wm1NelNIWUpackpsdzlqSTllcUgrZStoYmRrY2NRaG1EaHg0ais0YlF2eUFEOXRUMTRXSjl6ejFWbFhUTUlWMXQ0ZVVtSFRmOE1nb3ltZFRoYlRIakJrT0krRFJNZEZKRnEwZTdLVWtRbitjLzU0Y1FrU2FMczF3Qk50bHcvWmUxZ3lCcnFCVU4zdEtWbC84RjI5TVphLzB3ZVFVemkyQ21xMGMxZjVBOU5pejRZaHloQlVoWEtleWo2N25EMnhGc0NKUnFHQ3czNWRMT21MdjY5a282R0tZYmFWeDc2TGNVc1BQaVRJdmdvSWNuL2lIcENZRXlJUUtpYTVjUkpzcExHSnMxbWtvYm1aOFVURzl6UVRtOExFMThlaCtpTEhhdDkwQng2cnhLNEtTYW0xbGNEOVQrNWRZWEVXUkhlakUybkpoUkZtVTVtQmxGVmdDMXoxTkg0T05IM3JxQzZvaXJBZ3ZtcWloVFZIUFZEQjR2RUkxUUM1bzZvWXRIclM0cCtGNk9nTUxsSHZkbWhjMlZKQkFHK1Q5d3FoakRWYWxDUjRvRFFWOTJXSXFPM0sxZW1pREhnOHpsR1ZwOXZKcHEwSUdjaGpxTVZzU1hoaEo2MDVKNWVpVlBnS0tzR211cU5IcithciszTUJ1TGlzZldaTzFXYllCK052bC9jTFRyYktCU0h1RUZjMVV6MFF3eEc1N2hGc1h3R1kvc0d1N2xwc0Q0M0pLanZkc0JLZThFVEJRK1lMaFBaY2RkS2NDKzBpWkw3T1pnb25meFdZbHlmU045MWN4YXQvRUllbEFERWFpemV4UldOMTdDT2lWMWFYNFZmNkVGR0hSVEk4UUVnNnM2a2YxUlFTcmt5bGFBbU51Nk1RWnJMeGt6bFMwNlZFczg3ZlJxbUlvd29vd0ZUcitrOFNtcW1jaTJKd1Z1d1hFQVArMkdXSlRzcWE4bWFxeHZodm9tMVVIWjFaKzE2ZjRteEFwQVN3eXkrNThReEdtRUtpOGtNeW5zVk1MeHA0L2piMnMwR0hiRm9QaDkzTkVvTU03WVY3MHZ4RE1DRlQ0RzFTRW9ibVJHMElna0FaSFBZUHNsaG9xY1pTK0w5UEN1NGl5aGxpQ2pmSTBGUDUrdTZLa0hHRkZPTVdUY0dHcWVpYUNiZmpqTVZza1p1SVF4enJFSEVtVnI1TTFZUGZOeWh2QmsvMXFIZjU1NFBhZ05ZZ1hXSFJCMitXTE9vc3BPUDNUWlBWN2dBUEwvN3BDN2U1bkphWnFydnFHRmN3bVdDd0l3VTdJM0NoNjQzeUdGYUdwclYzUGl0blF1bG9WY0RyWVVtWFBwMzN1czg5ekhsUlVpV0FhN2hZMC9weS9rNjgyd29wbXFtY2kySUVPVm4yc3AzVXdNTnVMYjZlZVRXRWZ5LzVyeGFmTkpFdFVxeTdrVTE3WnZIdURWTG1BTlBGaU15Tk1ZVzd6aXg5WW5YY1VPWFdNcXpOU0ZKWXgwVUIxeVpkSS83YXVxRmdvVUFTbmpKMUxzMjYxYmRqc1dmVjUwVjRZbS9aaWRWRlIwN0kyTElZZ2J6ai9QS3NMZ3dmbFZwVE1VczlFTU5qR0lNeDYyb0tveWNab2tDVnlMTDNLeWFzMmdsc3VtdG4xZnZtMVpIRGduVzh6RW1FS0t5TFBiRzlZYjYyVW5GMUdpc0xZRHF4N1VkZ0YvZ3A3MU1BTVZLMVVwQWhHR1l6Y1pGVVNYRFBia3FkVkprbjF3bWpia3ZpUWkwd2MvN09yL0JhL0pycGRia1hKTFBWTVRCd0dwaGtORktpSkkwYTBVMDBIMGxWMFN0d2NwaXRBRzlXMU5xenFNTnlPRnZUMytwdVZRZDZOTW9YTlBIK1RlV1FpVjMxbXBLcVcxOGUxVVlEYUNYbVptT1ptbGtyMnFKeUhtSTlDUlZBQ20wVE5wczM4TUorcE15VnJZWUQzUElka21sbXBRVVJuamZLaVNseE9sNXpxR1JVRHpsTFBSTEN1Y25pR0YxNmlKbzd6anAxRFBNQk1MSmU1dVdMblZaNmtrbDU4aDdNRnVLbVdGbVVLWnBwYlpjZWNqT2Z2NWdTb3FybUpONGxod0V4ZVRBNUs5aWdQWTZHcVlrV1FYdGJxSlBYRndLWlpHTEQyNjhYSWhWNDhTYUp6dWxLSCtvVndjRWlxOStucW1YaHhiUTFCMXZCakJIWXNEczFaQ1pYa0FJclVlYTRRallXU0xmUFJraVFWUW1yenpzNGFwTHVWQTVRcFdFZWU5N09rdTZoU2dUUW1sSzhQN1RDL1FmYUwxTVRyWlpaaWNWUlNMRk9FMWIxZnRQTlplTFJvTFl5MjJzb29oZzIxdkk1RFk4VG1kT1c1dFh5bm02V2ViY0d3dzZ1cDE1SWxMUFZLTXlxYk9ncElPNXpBeExkM1RGOVp1dkFFTTRyU21mMDRiUGo5bElnTnlhVGhGYnNpSzV0RURtV3FydzdFT0h6cHZYcERHWEpoUmtXK1I3VkdnbnBldkdERjVpNFBvOVdVS3NLUWEwUTRSb090U2hBOUwySjEwaC9RWmJNcTBXeExVQlRzejVWdVZFNVhYbllydFNLYVVabXlubTNCYkNOUXd2SFVLelh4QXpzOWw4YXVQODB6dFUyWmFiT2Y4blR3TFpqV2MzWVhVcFp4eUUxU2t3SnJLdmFRZTRtVnlHd3BiT3cvZTZyYmtiTGNRaE9IWVdUM3lySnUwc1JQbURDSzREaWY1WXBRVkdFRHhkY2JGU0w5TkJIRHd5U2VURlA4UFlwYmtCZFhpS3QxK09lQmdvS2ZNVlpFVFh6S2VsWUdJRGxHZnUwTzU1eW5YdUZEQndZSFc2RTk1L0RpSDlLV2xtTzErSnJlS044ekM1TlVVS0d4VmNQS3BtYUVNR1hVdDJFbFZEcGJlVWYybGkwaHNCeXBaMGFRSnE3eTZiclc0dzUxVzBraFFoRTVCVENpcFNzaGFqVmJDNlBPVWk5OFZtVXZzbU5aWkV3eEtxY2JaVVV6MWJNdEdQemNqaEVvSzhFd0JuWWRsa0hQd0UyNktEYnhUZG9kMDVxV1ZKeWdxemNGWHdXNlNSZUtrbFNZT1hjbDRyYUo5dXlFS2VuekJ5bmRBeXRkcTg4VGJXWTdCSlo5TlV2cEM4SWhqMVA0Sm1laGx4WmpGSkVSZ1Y5UmtWVXBWWU9BSkdlK01ORC8wTlNqeEdjVlZWRHJQc0h4QU90OVpHQjduZ2E3S3NhS2tobnFtUWlHdGIxdk15dkxQUFVLaDNKb2NDRHlqb0dTVGRqRURRdVd4YjZOTHl0aUx0Z2xSVW1xcm0vQ2EyYmxFYWFRZjhsemhrMXpVTDZRVjhrNzIxK1hQT21Id0xBTTI2VGwybnBKWTJZRm56dGtLRUV3U2hGcGJ4eWdkNEprZ2czd1J2bkNhUEtkbE04cWFHQ1B1aDRrcFJwcTdkS2NMbDd0bFZzUjFmdDA5VXdFMnlTaFp5NFdTNzFpNDk5U0FzdUxlaVFzQmdFblpsejl6d1k5TGZHcndxdzVCd3VTVkUzdG5heXVGN1hWVXFZT3RGbGEzMFV4MzJvNFlKTlBZTmpJUFdzSWFlTGNDanp1ME9wUlhJeFRoS1FCdmQ3T2FGM1l6ejd4OXpYUFBQVjVEZmdLV04wN2FUMWUwdTR5QkRhcmFJWFAzMkpJSHJBOHB5dVo1YVBaLzFrbkl6cERQUlBCamtrUTRoRVFWWmhuYTVxYmRNVml3bmY4M2F6YW1DKzdBRDJjcERyeFphVzJYOVZERUtZNm1zT3VjdWU0QzNsVElXK3lOVWxnUkNFa3BxSk9QU1hoY1llS2RPbG5wQ0pBNTBodm5adDNGTmw1OGE1dXNWRmlObTZuMkUyMlZTa1M1QlBiYzQ5VUJJQkhTM0s2OHNweU9hRVo2cGtJQnR1NEhCRE1WQ3U5cFRYYkJKSWhYcVpVZys2V21zSllvOXRxYW9KSktnUjdkakkrN1ZHelp0dG1TbnJlWEthV2VFVVJyeCtxRXY4T0lZSGgvWFFYMllHQktRM1hIU3JTcForeGlramZGK1pDTkc4cXN2WDM0V0JYZUFpRnJSMUtiR3hHUGZsWi9HQTlENG94OHRhU25HNFNaVVV6MURNUnpIcjlGeGEyWVljbUo5U21ZZUxYd3ozemxyN3ZzT2pydFZyM0o2a1FYRGx6Tm1lNVc1c3BUSzlLSUpyU3FvbXc1MGdvSW04SFdLRUpCbUltN29SaFByNWo2eUlVVWZ1ZktUSHp0Y3ZHYms3OUVuN1lZOTFkNnZiWTdYeDFkL0ovNkdlM3VXVUV4RzZsdCtZVzlQK2N0eVd0akxLaUdlcVpDR1pkTHc1TFVCZDdwaEZIaXlzR2tsNjgzTVRyRWNGTVJsTW1xVjRZV1BUeklxcHZzdHE2VldHZmR6WjFuSUpYRytxTnhDVlZrTDhjVHpjRUNyZE1iQ1BIODV3MEdCc2pnUkdLYUtlL0NvcnpUMzdTV05XL2c5dUIzckZGRGN5SXp6N1dNNEFzZGJQRE12OEZKNHFrSWZlWFRYUVRMOGljN3Zmd1NnMUhXZEVNOVV3RWk1ckNwanFtUzVtd1FuYTBiRW10UzUyNmFiRkw2Z2VGN0xwQWViMnZENHMyeG9sMThUdXJ2M1I2MlNDQUtjeC85dVRUTElHdU52R2puYXdSZjdHTFdUMDUzQ2NabFc5aFRsMFRHYk5Rcmdqc1FYSlRnVUQ1Ym5KSmJVbXJVbURzTWowOU5uRFpIcFAxUXJTMXBaRUtDZ3RxakFJYzFmUThiUHlHQXZpbnd3ZEhrRERWKzFUMWJBc0daMUVZMjJXc0hvaVhETTlROGgwRC9YdEl2bTlBZndtdTU5RGY0cW10dFhXY1liWGlqS3k5V1ZxOTNuMkwxV3d4aFhuUGZtb0h6UjFsQXVzdE16MlEyUUJBb2pEV2txRXIvNW10RlE2WmhqRkxFWXJBK0pJQmJFdTVhZXZiRVkvSVNjQkJhcUFIUHdidW9ZWlFnSmErRGsvZktYQzROdnFteEk1OWtOUGREZURHV2RFTTlXd0xodlVlOFlKaFF6dERLV1BkV2hYejRvTlpCUEV6QWVuVGFnZzNLR3BuYlcvL0JLdVFZRk1JMjZhVGJkdUpTMk5XUy9WWW5BNVUveU5sb0pmc0FKdjdPQUxqWU50VDNaUG1pKzNVcHk1dDZhcEtoUWhGYkl0MEcybXFrN0w2NFNCa2EvY3hOcnk3NGFBREU3OXB3UFNVaWVsc1pyODNhVGY0eXdlUldZQ3M5L3lUbC8xa2tqZ3JRdEMzWlFoTVZjKzJZTkRZamhsV2xueXAxNHZLVWxMVVIxU1VDQWZZZlI4YzB3N1NmVHBGWFh2bnRkL2hxcmpBb3QrVXpJaC93T2s5aSs1ZlkzdUhaZ3B1enF5UURSV1RkR3hMcUxPK0JNWVBJbDVSckgxazJOdE1EVzViVjZtbThUNGpGTkZQM2ZlNitGdTVsaC9Xb1VocmdFSEptYTBCRTMvVjVpUk5pNy9CODNPRXZsbVZ2eSsrWi9jZXV4eG5SZkNOKzJhSXFlclpGZ3p2MEt4aHdZQTM5WXBmdVRhOHliM3lNQVBYTzlqRjYxTExDM3JIYXc3ZlRIeSt4RndpU3lUck8vTGZ0aER2MDUzbVcrYjRtRmJxWkgvYkxNQTAvTnVWellza3lHbXptYVd3ZWRuNVZlZ0d6bWFBRzNtSGtrcjFKMElSemZSVWNmRXVRcS9MR0xEVzJGZkQvbTFaMkZTaGx3VHFNSEVWcVV0WW52MmYrNEI0cit4SUh1K3N5cTF2bjZDTkM4UlpFZDdQN1ZralRGUFB0bURReVpZMUxMVG1TNzNDZmdZV2xucC9nZitYMEpNdjUyRnQ4ckNmUGhlSFBZaUNhdnRaY0l6ZWJvMHNnd245VS91dmJkMGJzRzY1eG41SkRBK3RsbnA2aXFoMWZzaXF3NHNLNHZvWWpCWGNTN0Z2eVg4S0FVdmJTcGIwSHVYZDVHemF4ZVVJUlp5SWZ3QWFuUjJFRy9zby9KNFpPaVd0ZEo4QzIxQ0pIWUVsQi9Lbjk3ODdiU04vdkxNcTc5SnVFYlJ4Z1Rncm1xR2ViY0dna3h1MllJSFVxL2JiS2U1cVMzNXhGZjl2V2xvNEFySFR5MytodldUMzI2WFI3NlY0K3M5QlRNQ3ZzVU9GTDJKQzN6aEFLMFkrUGVSWUtWTzFXeXkvZzN2QWIwdldmOWdPY2FTdjAzdE9Tb1hCdnlmdVFpZC9Wcy8rLzlDMmVNdDZWMSs4RHJoRHprd0lqbERFdlB6RnpLZHgwRmdVZHkvWFBzb3pzaVN4amkxbWlIM1VQRTBFOHU4M29Db0ZaaFVuZzhzS3BkSm5wQlhOVE05RU1QZ0JJcHliZWsyYmJjZVBDaVF0VHA4UTRpZXkxYkV0VG5YNG0vcTdUZVlsNFpCdWtsSEdCRDRDR3g4KzlvVTN0OFJ3eXlVQnB0NE52dDVHV3g1RmJZdWg4M0NCdzIwaEhzY1lmNVJTd2xHcVlWWkl3QjNTTWNOUWpDSStKb1lOOFM5QTR3M3lYN0ZnSXlFUGVRdVh2UFAwYmZmczV1M1RQL1laYldCVzV3WHBiQk1hclJ4cFJUUFRNeEdzVDZOa04vV2F5WHJNL1BMcW56Uk9QLzJqdVI1cUg3cjJYNVJLam1YVzQwUm5OL0xxK29RMnhHZGJNSEk4NzgzV2xobzAvMXo1azliUS9TOGx6MTV0ZmQ4aHhWd2xSd3VaYXJPUEdzQjk5bFBpeVo4YjVKMWUrOHhUVzNreENiaEQxVno2R2FXSVgzL21ORnRkcjIrOUt5c1l1ampjN3hwSWxpS3NORFNyRnljUlAwb2VJcTFvWm5vbWdwbDNJNUxWeEUyOXB0WEpBamZhck5yNVcwdlR6MGZNaTJOZWZMN0Y2VjFlc2Y0alYxdkRUM3VGQzZRQUFBZVlTVVJCVkwrakhMRVlveVY2QklIRHBORUdBdTdRUmlrcVYxY0VEZ3AwZWRkWXJPNGJQalNybXhPSkh6RmlwQlVoOXUvNStIUHJLdXFaQ0Nhb2xPMTlERWRTcjlud2lBdGRQancxaXlrYWlSZUJOVS9QUko1K002NXFpMzB5SW9kSm93V0UzS0dGVWxpc3JnaWNMZWdJeStTNFNkc1VGSnJWWnNRRk9rV2o4RFBTaXBDSDJDK2tveHFyNnRrV0RQbUNtNHF1L0hSVHIxa3IzSStORml3dnZDcWJhTHdvYzdrdkJYdWNTY09tL1g0V0hIQTR4RlRJSFlid2VYMTFSVGovVEdTRkpBMzVnQmtjbXRVRzJ4SDh2Y3RyWTYxb1pucTJCY08rUjBJN04vV2FDOWdSaCtXaUlyc2lzYkFlcmhQa0U3cU9TTnVaQUVzc3BjTGhFRk1oZHhqQzUvWFZGZUg4UjR1MWwva2dMaHlZMWZWSm5UYWpyV2hHZWlhQ0lTYTU3S2lFcEY3ejFsRW1SeWVXRmVWK2JBaW1Pa3o3aytnQWczRTROSDdJSFlid2VYMTFSV3p6RFhIaERoOGtBTHV6dWhaNXdBb1FOTlhSVmpRalBTdkJ2bnJ0dGd3aFBERTJENldsTEd0Y3RVWkFwOFJqK1pyOXZ0SEJQcE9LUHR1aU9SeGdLdUFPQTloTzlRUVUwV0VoVm5KdzB4bkdYK0hPNnFhNXFlRHZFbEU3bWhVbHM5RnpMaGplRmVLZzRxVDNwRlE4bEpaMW84d091VWFCdm9zakxBODUxZ3dlUHJzY0xtTEJkWWRGMkhiYkJCUmhYYURKS1BlMzdCRUt5dTZzdHRrNkwrZ2NhaHJSaWhDTVh3bVJjdXJIMTNNdTJFTDZUYkZ0c2VPUVJpaTk2MVRpTUh6RHJmVFhiTko3RTVCcjM0ODQzOGpTM1B6dkVHOUlwL3R3WStOdzBlaXVPeXpDdHR1Q2lyQ1JDc3M0Mk5HNXFiVUs4VTJqTzZzMTN3NmVkbmc3bjVBY2Z0ZGxReThyaldwRk05R3pFdXdvTmZHNjV4VHBwRjVUYWVaQ2RzcWxsbCtzcFFtVXRpZmVUM3R0QkZUSmxvZzdRdldhQmd2UU9Gd3dndXNPQzVCSlUxQVJCS3NJd0t0VzZtblc5RDNFb201b2MyZDFrZWFMcmY2aGFXSExDejFHdGFKa0ZucFdnclhUdS82K003V1RlazJGWDQwL203QjRjVDM0RG0wdXBNdUlMSUUxSStNVWo5a0ptTU5obXE0N0RPUFNsckFpS0Y0QjVNek5pYjQ5VTlCTE5qazlFYVJ1QmZvRU5sZkJkSWJlbzFvUmJtTDFBb1B5NnZIMXJBUURjNi9pblF6MXQra3dUdW8xRzd6UFhuSnpsZ3pNNHNWTDRaVGhMLyttOS9rTlowTTB4Q2RVV21NM0VqZ2NIc1oxaDJGYzJsS2dDSW9ZaHB5NTZXNkZrVW1MMHpQcDNpTUlGckQ4T2UrMC9PYS90WEN5NHNoV05BczlLOEZ3ZDJxQTkvSmJEdGRZM2Q2M0NYT3hyOEo0dkxpdGJ5RzZZNTFkVFlPOUZlUndrRFBYSFFaUldjTUVGTUhuWmkzaTlYM0dCZStKQzZLeEd3QVR3d1pIdHFKaytucldnbTJlSXFqcnM0ZzA1ZDVKdldZeXJmczh2aTJ1S3JONHNSWWY0U2dLcy9nOFlVRXRoNE04dU80d2lFb2JKcUVJUGpmYjBXYktleUlKMEtQOGpRT05iRVZ3b1BRd0VSeDFiRDFyd1ZiRWR5V3Y4Nlp3V0NpdGVUaWlYNWJVOWJ6QTNOeEY5NURDZTV3RnZFSy9DWXJqbUx3akdmRTQ3akNpVDRveUNVVjBhSHkxR21zdjhncytkeWlqZGU5ZVRYRktvZEd0YVBwNk5vSjlETGU4dmNkeEZrcHJNZWZETWJYR2tRVzIvUG9zSWlDNFp3ZzBXU2pLNFJCcmpqc01JZkw2U1NpQ2ZlRmo1WGY1SUVHWXorcGFiTndacEpnMmpHeEZ5YlQxYkF2MitzWVBEano4ODFEYW9MUjlZWTFwVmlYcTV1YTlPNFhDUGNQUFJaWUY1WENJTmNjZGhoQlovU1FVNFZ5TllHT0VRV2RXbTlGUmZKaW9iQm5aaXFhdDV3akJXQ2h0Q2JqSWJsZFpUWGFSdXJtanVIVmhFNWhSdWMzMk1BNEgyT0R1TUlEbVZGZFV4Tk5TaitSSG5wd1JpaXI0cks2d0JWN1VkNXcyUHA1Rlk3cDZqaEdNaGRJV2IwbVRmZXZkYmpObDR1YVdKN01mR3VxVEs4MnpkQktIL1NNNTd0Q1A1dFJXVkFUODkxYUNieCtQKzhhQXorckJsTU5IUHA2bGorbnFPVVl3RmtwYnZPRklGbk1hSm01dWN4S0hHcHVIQ1phUDJFc0JEbnVIS25CUFhueFZXVkVSK0lHVVhYbDc2TGFpTitJbm05WGF0SE1BYkR6QzdUVDFIQ1VZRGFVSmI4bnpBd3I3SU9ybS9ucEVEeCtWV2RTdFAwZEg0VEJ0emFFQzkrVEZWNVVWRllHN0RnUGNaeHM3Z0dheld2dEZ4ZGVVUHRsNFpKUnA2amxLTUJwS0U5NmlnSEhkWEJUeHMwY3FjazlUNU82U3dIYTRQZjdSdmVxc2ppcGE1ZkdtcVdlV2VoMVZObHlHaUg3VFB6THQrNkJEa1h1YUludUwrQ25TMS9tVHZGR2pWcDNWcUVFc3BNcmpUVlBQTFBWcXNSMVhKUDhMSUs3TGc0UlYyVDJOS1d4ZGZJZncvZTU2SkxtcXN4bzVqRWFyUE40VTlUeCs2alVYYi95YjdGby85M09oc25zYVU3aVZxOFAvTmhpemIzcVZ0amQyNXpFNlZyWWl2STNkRzJQY3NpNFZVNi9KU3ZvTGszWFB0eXpLUm42QTJpdTdwMW5MV25WV1IrVjNRdU5OUmM5VlU2KzRINCs4T1g1T3JqZXFWaDRnL09ydWFjYkNWcDdWRWZtZDBIalQwWFBWMUd2U2xhZitPVEhsbHdvanFueHk2Qk55VDVOaktJcFM1Vm1OR3NVZ1ZSOXZpbnF1bW5yRlB3RjRWWDRQNUlxUjl4dXBOQ0gzTkd1VlZKN1ZFUm11UE40MDlWdzE5UW92dm91TDltTy9uUmhSbDdOR3IrNmVaczF4T2w3bFdSMlI2OHJqVFZQUFZWT3ZTWHM0cVBYanJtcU5xTGY3QWIyeWV6b2JJU3JQNm9oc1Z4NXZxbnF1bUhyRlBiZ1g2cEgvS214RXZkMFA2SlhkMHhrSlVYVldSMlc3Nm5oVDFYTzExQ3RVOGRIR1V6ODlxa1llR1B6Szd1bU1KSzA4cXlQeVhYVzhCMVhQSTZycHZrU3Y2cDd1UzZIdVE2Yk85WHhtazFMVlBaMFo0dy9Zd0pQUzgvOEhoSWZ5U1lXbGlZc0FBQUFBU1VWT1JLNUNZSUk9Igp9Cg=="/>
    </extobj>
    <extobj name="334E55B0-647D-440b-865C-3EC943EB4CBC-110">
      <extobjdata type="334E55B0-647D-440b-865C-3EC943EB4CBC" data="ewogICAiSW1nU2V0dGluZ0pzb24iIDogIntcImRwaVwiOlwiNjAwXCIsXCJmb3JtYXRcIjpcIlBOR1wiLFwidHJhbnNwYXJlbnRcIjp0cnVlLFwiYXV0b1wiOnRydWV9IiwKICAgIkxhdGV4IiA6ICJYRnNnSURGY1hRPT0iLAogICAiTGF0ZXhJbWdCYXNlNjQiIDogImlWQk9SdzBLR2dvQUFBQU5TVWhFVWdBQUFCd0FBQUEzQkFNQUFBRHRTRGRTQUFBQU1GQk1WRVgvLy84QUFBQUFBQUFBQUFBQUFBQUFBQUFBQUFBQUFBQUFBQUFBQUFBQUFBQUFBQUFBQUFBQUFBQUFBQUFBQUFBdjNhQjdBQUFBRDNSU1RsTUFNdThpUkZRUW1YWm11OTJKemF0cEZTODVBQUFBQ1hCSVdYTUFBQTdFQUFBT3hBR1ZLdzRiQUFBQWVrbEVRVlFvRldOZ2dBQWhaU2dEVExIOC80ckVaYXRINXJJMS9VZmlXcTcvRCtlR1YrMEhjdURjZWlCVHh4Yk9MZHA5ZlNJREw1d0xObitVaXh6T282RkJ4ZEQ0aVpTQXVmLy8vNEhFNWYvLy96dUN5d2hLd2RQQS9KempkYXYwZ2J6Ly8zZTlLei9Ka0E5bVFvbGZEUG1mdFBmZWhZRGRTcjhBbnhYSUt2N1o1d2dBQUFBQVNVVk9SSzVDWUlJPSIKfQo="/>
    </extobj>
    <extobj name="334E55B0-647D-440b-865C-3EC943EB4CBC-111">
      <extobjdata type="334E55B0-647D-440b-865C-3EC943EB4CBC" data="ewogICAiSW1nU2V0dGluZ0pzb24iIDogIntcImRwaVwiOlwiNjAwXCIsXCJmb3JtYXRcIjpcIlBOR1wiLFwidHJhbnNwYXJlbnRcIjp0cnVlLFwiYXV0b1wiOnRydWV9IiwKICAgIkxhdGV4IiA6ICJYRnNnZUZ4ZCIsCiAgICJMYXRleEltZ0Jhc2U2NCIgOiAiaVZCT1J3MEtHZ29BQUFBTlNVaEVVZ0FBQUNvQUFBQW1CQU1BQUFCQUx4UVRBQUFBTUZCTVZFWC8vLzhBQUFBQUFBQUFBQUFBQUFBQUFBQUFBQUFBQUFBQUFBQUFBQUFBQUFBQUFBQUFBQUFBQUFBQUFBQUFBQUF2M2FCN0FBQUFEM1JTVGxNQUlvbTczV2FyVkRMdmRoQ1pSTTM3NW5YOUFBQUFDWEJJV1hNQUFBN0VBQUFPeEFHVkt3NGJBQUFCbkVsRVFWUW9GWFZTUFVzRFFSQ2RKTVpvTG1vUWUvTVBZcUYxMGdoaWM0SWcySmgwRmhZR0ZNRXFoWDlBRWNIdS9BZVh3ajRwN1NKWWlJV1FUaXdFUDg3ZytmVjh1M1BuUmNVdGR0NjhuWmw5czdNaWRrM09Cbk1LM0dCZEtaRTl3TU1ydlRSQ0JjUlp6QmVkTG1aRUtrY3R1VURIUm5lZmFmTG95L0Fud1JwZURKc09pOFo0YUpSN0lnWGcwYmkxQTdOTEZ3dmdjUk5NRWtuaDNMSSt3bmVDaXNhTzJ3U21BQTlrUGVDRHByWnZROFdIVVdGaTZ6VGVrckpkMkZKVE1IVnlvWklteUtMTElrMG1LaXVBVVJ1dENYTUZWd3EyWjNXa1VGS1EwN3NqTmpiczZUN0dpUjBDZW9rWG96WlFpbkZpbXlvM0lTeGlFNzhZNDdxRGN1TnpKM3JXMkZmN3I5eTNuM0hHbzl6cVg1WnlPOHBtNjhrcDVUYlVhdzgwVHJrdFpmMGVyWE50SFJlQmt1S2VFSlJ4ekgwRWVGSjJMR1JPV2tmQWR6VGo0aG8zLzIwYXR2L1I3MG5VcW1ScnNBVjlMNHJWUDhPN21aTENTbFQzMUE3WHQzOGowK2N3alRMSHJYTm4zVVh1bTFWK0hlTmZxWkk4YmtTMmd4YkY5RnZPVmp5bFhZUXVOaGkyaXNEREhZRmRPN2ZCbVFYTDNxRUMrUUtOWTg0bzFtUGw4Z0FBQUFCSlJVNUVya0pnZ2c9PSIKfQo="/>
    </extobj>
    <extobj name="334E55B0-647D-440b-865C-3EC943EB4CBC-112">
      <extobjdata type="334E55B0-647D-440b-865C-3EC943EB4CBC" data="ewogICAiSW1nU2V0dGluZ0pzb24iIDogIntcImRwaVwiOlwiNjAwXCIsXCJmb3JtYXRcIjpcIlBOR1wiLFwidHJhbnNwYXJlbnRcIjp0cnVlLFwiYXV0b1wiOnRydWV9IiwKICAgIkxhdGV4IiA6ICJYRnNnYzJsbmJpaDRLU0JjWFE9PSIsCiAgICJMYXRleEltZ0Jhc2U2NCIgOiAiaVZCT1J3MEtHZ29BQUFBTlNVaEVVZ0FBQVFNQUFBQlRCQU1BQUFCcEJuKzdBQUFBTUZCTVZFWC8vLzhBQUFBQUFBQUFBQUFBQUFBQUFBQUFBQUFBQUFBQUFBQUFBQUFBQUFBQUFBQUFBQUFBQUFBQUFBQUFBQUF2M2FCN0FBQUFEM1JTVGxNQUVHYXJ1OTN2ellreVJGUWlkcGxDVVFOS0FBQUFDWEJJV1hNQUFBN0VBQUFPeEFHVkt3NGJBQUFKL0VsRVFWUm9CYlZaell0a1Z4Vy85ZEhUVlYzVlhiMHdDQWJTRGZGaldSTWhHeFdxRkNLSVFuWDhDTXhJZUczSWpJamk2NFdLUkxSNklSSGR2RjRNZ3F0cVlSRFVSVFVrNnJKcW8yUWpOZjRGMVNJaUVxSGFqRjN0VEV5T3YzUHVaOVc4ZXUvMXBIT2gzN3Yzbk44OTk5eHp6em4zdkdxbDNyZld1SmtodXZsU0J2UEtXTE52WlltS3VsbmNxK0ZWNkNoTDBCTVgyMW5zSytIMUhtYUthY2JQWi9LdmdMbE91OWxTQnVmdnR4azYvODNXUURYb0lBZnhIdGsxNnVaSlNPN25JVlM1LzBvdVppVmdTTGxtWHFON0s2Y2JSb2RvbklkWnhTL0ZiNjFpT1hxVEhyaCtlcWRNbEs5bStsU2wxb3NjOVBSODFYUkRYNGNLdXptWWxleDJFUU5lbzhPVkFvVFJnZ3JqYk1oS2JvbmVYY256akhMZVNWU0o4dUxLUzF2cVZlamZTNVRVWVhTUlNuYkVacHhuSndkOXBET2cwMGRvS1lRUm5hUlFBOUxHTDRQQjVicTkvSkJrZ1d1MGZ6bTV4ZEgxUXE2ZzFDYTlVMXpvNVpEVlBEOHo0a28wdjV6ZzR1Z2QyaXNHN3VRNVF6RXhLYWhwVVVjZUZzbGdLUXZrazZLaUNhVkYvOHVYOWppSU91WEV1eE5hZmZ6VTQyU2tkcllLQ3k1VDNqV1J1a0Erc1VYWk5adVgwS1RzQXRNakw5a2IwbG5SR2RIalg4YVpTeVRGL2J3VEZGZWxwNStqci8vVVNXNThkdjRKTnpDZDVrL2lsNE02NS9YYlB6b1N6cFAvaUc5OVBBVDNING5KTjU0Ny80d2czb2pPUHhsQzI5NWc5UjdSVjRodUduYTlQNC9vZW9oVmFxTkg4M2grb3RTdmhWNmhXS2ZocDRqT2FTSFQwbkxDdVVNQWN5NnVRY1FDZE9EemFFS2YzMWJOajFqMWgrK095MHQ1dnRtbnI2cFM4cGI2azdaZDU0Wkt1TGRKM3o1U0czRmcwSTFsSHl2VEY4ZWxHU042TDIycnUrRXQyaUpiNEgyUWJzaldwdS9JcTg3YldCTFVsa2dESnhiRnkvTnRkWTAzMUpFcGswRGhHcEZJY1k4Wkw3Tko5MVdGODhYSC9NYjVyclJsZE45OFhaWDFKWHZ0YlVBalZ0czFGRERIUEJoK2swUUVRMEJUMVlzeGt5dUJ3dFdsWUsvTkJSTFRTWEtnMU5aQ0pWU3hGMVdGdnNaeTBQcjMrRGs3eFlNV0x2TWVzVnF5ckhqUWFFK2tuZlM3UW02UWQ1MXI5QitoMlVkYmY5N082QWJuN1JHNWpRTUFoVFJzYUtQelZkbDVuVzFSb3JENHdvWjNCWXVEbHBEclFWZHMvVzltdFhxZ2NDczRGTXhwYXZPcEtjMjVvSVRmQi9YZ0pwbnJwRytLSEN4MEFGU1ZNVmpyREMvVGVtNW5FYkhQbG5nRzE5aU1Sd3NWbnJDTCtMWnVWbXlUM0VreGhia1QxanRtYU4wZTNsQ2JjOERYRjdhNHoweHBVTlplYVRPWlZPYmRYNE1LWXcxQXByVUFOWFJlTHJ6MnZvWk1TVXpjQzQ2TWw5YlczYkpiVERSaDFzV2tscDZocHcvOFZ3MVVBRzJkblh4Q2JqR0ljaXEwdzIwcUZlOXFHWmg0ak40ZkY0NEpxaDh5ZTgxZXJpTnRqdmdFeEZHWVlDSXlSd1dIRlhDTEZ3VEVuSVBDcDljWmkrS1doRkduR3JZMjZ4blArKzFZVU9aaGJOS3k5cXpkL2lzNGRYRlNPNE9oT0FjYnZnZ1VQdHZoUGg3WTF4RmUzT0RaZTdySFpHY1FrTVN4bUVWMm94WW5iN01McUdCM3crUk5kbHo0Rjc5MHc2RS9ORjE0S1hlVFF6d2lMeFNlMlFWRldpY01KU1gyQWgwbVgvQlNBelpMWTRYNVh3d0pyNDB2NElHTlAzQ2txZDhqVWg5Yi9PNVl0SFRoaFYwY1d2aWlDbHVHRHQrMzI3QkFmaHZKSEZ6MC9lT1FBLy93bGxVeDBhbmhBbXN0RmdvZGFsOFRVRy9CQ2xZcWpvcDFYMjR4N1RNSk94WWxqZ0wreE1jQWZwTHhDd1RiRFlYT2JKYURpSDdxV3RpVDFUMVlCcnZiNTJFcDFqcGNIUE5JdDhTNktJWklFZTdpR1hwdFFxR0JXNnhRWVNjNEtyc0kzcEhSRjNLbEJmNFNlMWZqRk9HeVBsU3pBZ0toQzc2V2JvV1IxOTBLNExleEFsLzN1aDFhTGh6Zlh1U0l3R0NnMDRMQUFxRklDOTU1MDMxaDVuVzNpL0E3dGk2M2FYUndQZ3ZiZStkSmdnV0NTeVlRQ2lmZGM0SVhJOEtTdzZPeXRGQUYxZmk3bU1GVjlhMHdrMk10cTQ5SkN5SWpFRG9KRHpwVkJlUVpGOEdCQmdoSzc2UWZlcFdWT0Ric3R1L0svV3B4U0F2Mjk1TlE2RFJ3M3FYc2FBU0dFYnlvUWpjWTNvVUtwMmJjdDlVTWp5Ty94eFZwSWJKM0xjTVRjdWZKUTkwUXdWWjNTK0kzOW5FOUhHTXZYVDJHaHdkbWkvMk4xZkxhQkdsaEVUNGlYV0NGb2hkVG5lZGc1aUZHdjdBVStLQXh1S2tQTnA0UkZsUTRNcGloUDZEQUlEZ2V2cGtrc3lzMUNJTEppbFk3enNMbGNOdndyVjJsMnZRTkE4U2wzOVZkWkowOTlOWjBwT0VneHBvT0k3dGJHMElQRGRYQTF6VjhKN1NnUVFSMy84NlpwZUVORnpubTdPdyt4WjNRZ1U3UGczMUI5M3hJQjFFUUdNVEFKMXI0VXUyb0Y1dzUzYWNIbWlKUHJEN20wc2ZsTzJkbE15RzVMcmpFSVdBbjV5T2diaHRoNkk3UlRib3lkaFdRakVxL2taZDMyT2llRVBRRERzWG40THk1NmNJZzFoazVQaGJnMEtsUURXN2N2cHVIa0JGRFJpY0Nyem94UEV6a25LRzd5ZkViK0FieVRiNDVacjZVYU5paUFuN0s2WG5EMUZ3dDV3dlExNFdXcjJrTXZHN2dNSzVmQlo3SzZtRzNwZ0phRHk0aXJvQkI3cmd3UUZGdXZtamdwN3lTMUtoNFE0emVIOS9hZXlCd0E4Ykdub0ZYalhEcytFaGo4SnpvYzBaVlpMaHRLMEFnT3l3a29SY3RmbVMvaUxIVVBvZ2pmcUM1L0RHQ3ZGTWhpVjdXSUZEaERGU3BKNWtyZ1daZ3NCdG4vYW41REhjZk5vWTk0R2dlNEUrM3ByVVZWL2RkME16WnNyL0lhbVhxV0h2SWQ0emREdzdpZ09HN2VIRHJCUmx2SnR0djB0UEdGNTV3N2l6UU51KzE2djVmK0hPM1ErempPczdQRlFrVm1WL3F2SjM0WTI1NWcrREdCYnptNEFuTE5XMHF1Nm5laDVyYklKVWlJSVBXNFptbDZLWW1QZVhqRGFmVHhSRTk3N0F6K3B5cXo4N0hRUlFNWEFURHpHeUZxWU1QSlZmcXlSTTU1ODRlTUx6NHI1eWVtaDF6Y2xRZm9COGVRWlBYNkFJdjA5WWc1RTd3ZjhSR1RMZm9mQmZXTVg0dHdieHQ0ZXYwUU4yWmorMnc1UnlWNjlJZktQVTdpS3JSL2UzUzZ5NmhhaXhPWElUOGdlaldDNGpiRXlzQ0N2VXBvbWY4V0RXZXBTK2RoRkdBVXNxZkt1QXZCUENLLy9CUjZ2ZUUzNHhZMUVmcFBLWlhBcG5vYnRyTS9PZG40L2wzM2x4Z2xsTis3bHFJQWxXN2ZlaG5MUDQ2dHJHUW0xNzczdmsvQmZuaCtHWGQ4Zk9xYVRlYVo2ZjBGdXF6Rkw0bHhiaDdDclVkbitrSzRlVnIrN1FJTkJIWEs0Q2MraUFzZ0diSTBLZUZ6Qms3cnRiTWhDR1ZCSGswQjJyWVFWckluRkFKUWlJTDJMVGVtQVZhNUFWcFlaR3hOQ29xZW9zZUxzM01HeUxEbWJzbUR6a3JadUFkdVFmeWhPRks3TDFvUUN1cTRCUVJCV1VueFRSRlpyVS9DVTVvS2JtbExLNUpOYVRML0ZZS1UxZ0dIRG5VMXRWRlhRSFNJdmZEVUlib1dzR3NnQnJJcUlDZXU5Z3pCQXRyV0NRNVRlU095aE9sZi9HOUo3QlJjRGZtemRzSzd1dVYyTDRyM1ZkQ2hJSHZHLzJ4aXc5NCs4R1JQVU80a2J0U1Y0TEx0azVjaVRBTXJQeHA3cGJ3RzdCY3JIa1ROSCtTNyt3N1JRNUxwUFhuUDhQU1QrSi9Nc0Z0bnF0SGcxd0Zzd3JiSzVoazVJYW1XeEZxOGN0b2dDSXE3NkMzTG5GRk5YNzgzWGorNVRjdmNRcTg3MXJlYlRsZHF1RldHZXM5MEJOZlZhVkphZVNwbURicGtyVE43S2dmNUlmTUpSZE1nWSt5a25USlp2MlVpVmRIYXY0clExYnBVNDc1ZjFWTGJJMTFxQmFFQUFBQUFFbEZUa1N1UW1DQyIKfQo="/>
    </extobj>
    <extobj name="334E55B0-647D-440b-865C-3EC943EB4CBC-113">
      <extobjdata type="334E55B0-647D-440b-865C-3EC943EB4CBC" data="ewogICAiSW1nU2V0dGluZ0pzb24iIDogIntcImRwaVwiOlwiNjAwXCIsXCJmb3JtYXRcIjpcIlBOR1wiLFwidHJhbnNwYXJlbnRcIjp0cnVlLFwiYXV0b1wiOnRydWV9IiwKICAgIkxhdGV4IiA6ICJYRnNnWEc5dFpXZGhLSGdwSUZ4ZCIsCiAgICJMYXRleEltZ0Jhc2U2NCIgOiAiaVZCT1J3MEtHZ29BQUFBTlNVaEVVZ0FBQUo0QUFBQlRCQU1BQUFDYzNhTWlBQUFBTUZCTVZFWC8vLzhBQUFBQUFBQUFBQUFBQUFBQUFBQUFBQUFBQUFBQUFBQUFBQUFBQUFBQUFBQUFBQUFBQUFBQUFBQUFBQUF2M2FCN0FBQUFEM1JTVGxNQUluYVozYnN5NzBUTkVJbFVacXY4dFd6Z0FBQUFDWEJJV1hNQUFBN0VBQUFPeEFHVkt3NGJBQUFHRVVsRVFWUllDWTBZdTI1alJYVDhmaitrTFZJNkZOUk9pVVRoU0dnRm91Q3VSRUY1MDFFaFoxRWtKSnJyUDBob2FXd0pwS1ZZNFJSUTN5QlJiZU5RSUNRS25CYUU1QUJlVFBhUnd6a3pjK2JPZlhxbThKeDdYalBuUFlrUWp1dkhXUUhqd1hVQk1aTlUyUTB6OFFwWmZWNUF6Q1J0L3MxRWEyVGIrN0tJbktiVllKWkdXcGlEN2NMNjJnL09YeGZ6MU9IOVlvWTR0UStYY1VUcWEzV1hRaFVnd3IzKzdzQk5nWHlDMUlRWENVejYwL3M3amN2RFBJSDkrVFdDa3p6eEZIN3U0Snd5SEtma2NoQTkrQ3VIWXFPRGwvWlhFYnlFb3lLeXBxMmREZDdBd2tGZkZTNGN1SkNsRHYrNE1IYmhsUXViRURXSGJDRk4zczVOMzlUSmZVS000ZEJKb2UvbzZDV2N1dWhydzlhRlRZaSttd1BMNEpoWVRYQklleUdxVHRsTUpnQU1IU3ladXVhVjhQZDJOVHB1NHNSRm5HdW5Fb1k5clo0MHFUV0N3aUdqbUpvQXpMOXZyNEpERCt5NFJZM082b051NDZVM2trYy9lSGlpVWExVXVwUys5eDVlRTdYMEhYeHdwZGxvNjdFcG8yVGxvWkdQTmVNZ21hVjFIM1lnU3l1RXp4U2dXZXVnS3luVmY1ZGdibldlZFBKNis1UDRpaXlyN1g0VlRkL3VQYURtUWpjcGdwRUh2bklJdC9wNHRWV2t6QmpIMmVZQ1RaemJ4ZTJwSVZkTlpSanE0Nmo2aWFRS3BTTWE4S3BEMVRVQlczYWpPc0k0VmZCb0wvZmtBQjdaOSt1cGQxRUZ0bE1jS2wza3U0bklFMmxMTy9ndlFpbUkrQllLaEhqM0d5bmVNa0J3UkswMmRyK3hMUFZPWEVLcVdiTzlwVmdFaFpoZlNqcW1CaFYvQTdlWk9wZCtWMENuTlhZTCtvaXRGc2NETStmYW92UjBtUEIrbEx0NHYzdUxPZ1Y2TnEzb0o3SHFYQlY0a1psRmEyamVDc2lybEx5WWJTT1paZjZwSmNCZ29NL3RjSTRxd2tyejRzVnVDZFA4Z1FWb0g5QnQyekdEbUx6UnBZMFhHVElPZC85U2ZRd2dxeXNPeUtveVp5NnFQakdpb1k1NTN3UmFrbGo1S0JFbVBnWDFWYVB4c0k3NnpWcWFRejJERTBlS3ZLMFBYTVhkcXJFREdsMUw4OWhwYzc5QmNuaXNlTkJSQ3dYRmZpZWNUekZzZzdKaWRjRzRzaFg4eVpIQ3RqSUZoY2Z4WjFtNVMzMFQ3V0xLcHNoMC83cElYenZxUDdiQ0toM3V6Umcxa0RtbHZ0aks3UHRoUGFacUZPWG9mbTF1SkVKTW85YlU1QmFSN1QvTW9sdStoYlUzTUI3ZEtGMVdVU3Vwc09XSitHcGhOT3pDMHNNZzZldndUZWlCcEoyR04rZkpsNjBQKzlrbEs3RjJ5dWQrOUtkRkdKbStQdFZzaWZyUTJPejB3M3A3TGxwUmc5aEU0UHhHUzJMOXpqUm9iWmgrQyt1VHdTVW1YQ082Mzl6RXJHdVVZQ1N2bUQzYXZldzNIUFdYZ2ZGZk80cFp3eUJ4QmhxbkduMllmanpXZmpOSUJNNngvdzJNMDFyUm1BdE5JYU5vMnZONGFmMzJ0cklOOVZGL0huRExFS0VwRC92dnRjVDhrTmZCSUwxUTl5clRrRE9MNWtjRER0VTNkbUsyOG9uVmRiMVlwbjB6STJaTXYyUGFFVEtHMEJmTnR4YS9vdGZBcm05N1Z2UjhwcE5BQjNZbnVFMkJNLy84YzBMem9sbGQwNjdGQ2VQcmwrMkIvZTRhczJra0ZLcTZ3SFE1VWpybWgycFh2d0dpMFJmazhKSVBMMGZxOUY3QTFoRFhOSXFTd09FcGN5RGc3dHhqRDBsOUdMc3JnUVB4N3BsNHVzR1QwUzMzejhRblhpeUZCNWdEdkdqcUh0T0U0UHVOVE1ZU0MrYldrRjdsYXUyR1dBdHFjVE1ncHByVlpORVdpdDdvOVViNXIrM0ZjcWtuaDNhb2xUekcxcVhYSTFLa0Y0YUFRYUdudUg4elVrNzkrdDZRQ09qTG81OG9KZlRPV1Nzd3FrQmtRbjhnUmEwU2JBOVJiSXVLU1ZNenNBK21ka3F1UVFGYVh5Q29EVDVDTUZxY1JZUVozMTJKcm9mL2FnbmhEL0hVdC8yQzFLbTY5Y2VrN2xPcDRCY0MzNU9nK2RuQWpZRzdBWnpCL1FMZmtRRzhDM2N6UTVEQVdLZit6OTdabjRyU2ZqTTRleXZPaEVWK0dtRzZ2d2Z2bk5Cbjc2UGRoeEtnRDczOGpOYkJ0R2h2Wkk2ZWlHNGdET2ZDZk9RREhTdGg4cm1RVWpaTnJKQU5qeTJrRzJMVnFpU0R6QUEyV1IwNmcyOFU2MFFaREJybHlqY3hReUpmRjFFcWJuYllyNmxDaFk2TUhiZGo4YWpRL2hzbzkraWxsZmU1VEpKUWRlSU1uYktQRkRaZE1ycGs5Y25pNitHY2lWcFdMbXZMTVZ0SVFaWEhSYTQyN0hXN1JRRTFUaXJ0RDEzYnhTZEc2MnE3Ny9BYURRTG5WZDdybkFrL2FOeDBodkZKa1JJcTg0QlBVYklSbll4WGtjMjUybk9lelN2aE1ZMmEzRlYzU0lDNGNMZXc1cGF4WjFGY011ZnJ3VENIUU9odkRmRi9jRWdBWnQ4Q3ZBMEFBQUFBU1VWT1JLNUNZSUk9Igp9Cg=="/>
    </extobj>
    <extobj name="334E55B0-647D-440b-865C-3EC943EB4CBC-114">
      <extobjdata type="334E55B0-647D-440b-865C-3EC943EB4CBC" data="ewogICAiSW1nU2V0dGluZ0pzb24iIDogIntcImRwaVwiOlwiNjAwXCIsXCJmb3JtYXRcIjpcIlBOR1wiLFwidHJhbnNwYXJlbnRcIjp0cnVlLFwiYXV0b1wiOnRydWV9IiwKICAgIkxhdGV4IiA6ICJYRnRjYm5WZmFqMWNjM1Z0WDN0clBURXNhMXh1WlNCcWZWNTdTbjFqWDN0cWEzMXphV2R1S0VOdmRpaGNZV3h3YUdGZmFsNVVlRjlxTEZ4aGJIQm9ZVjlyWGxSNFgyc3BLVnhoYkhCb1lWOXJYbFI0WDJzZ0lGeGQiLAogICAiTGF0ZXhJbWdCYXNlNjQiIDogImlWQk9SdzBLR2dvQUFBQU5TVWhFVWdBQUJrWUFBQUVBQ0FNQUFBRFJNem93QUFBQU9WQk1WRVgvLy84QUFBQUFBQUFBQUFBQUFBQUFBQUFBQUFBQUFBQUFBQUFBQUFBQUFBQUFBQUFBQUFBQUFBQUFBQUFBQUFBQUFBQUFBQUFBQUFBQ1hIdE1BQUFBRW5SU1RsTUFJakpVWm5hWnE3dmQ3NGxFRU0zNzdmVnJMU3o0QUFBQUNYQklXWE1BQUE3RUFBQU94QUdWS3c0YkFBQWdBRWxFUVZSNEFlMmQyYUtES0F5RzI5UGRMalBUOTMvWVNjSWlJQUlxV212L1hweGpaVXMrSUdIVDduYjRqQ1B3MTd5YjVuWjc4ZWQyYTVyM2ExdytTQVVDSUFBQ0lQQ1RCQTd2NEFNMzhwUHRBRXFEQUFpQXdHZ0N6K2YrNzNBVlozTDUyejlINTRPRUlBQUNJQUFDdjB2Z3lHNmsrVjM5b1RrSWdBQUlnTUFrQW5kMkk1ZEpXU0F4Q0lBQUNJREE3eEo0c1JzNS9xNyswQndFUUFBRVFHQVNBZllpNy8ya0xKQVlCRUFBQkVEZ1p3azgySXRnYStSbjZ4K0tnd0FJZ01CRUF0Z2FtUWdReVVFQUJFRGd0d2xnYStTMzZ4L2Fnd0FJZ01CRUFyeW1oYTJSaVJDUkhBUkFBQVIrbGdDMlJuNjI2cUU0Q0lBQUNOUWdnSzJSR2hTUkJ3aUFBQWo4TEFGc2pmeHMxVU54RUFBQkVLaEJBRnNqTlNnaUR4QUFBUkQ0VlFMWUd2blZtb2ZlSUFBQ0lGQ0ZBTFpHcW1CRUppQUFBaUR3cXdTd05mS3JOUSs5UVFBRVFLQUtBV3lOVk1HSVRFQUFCRURnUndsZ2ErUkhLeDVxZ3dBSWdFQWRBdGdhcWNNUnVZQUFDSURBanhMQTFzaVBWanpVQmdFUUFJRTZCTEExVW9jamNnRUJFQUNCM3lTQXJaSGZySGRvRFFJZ0FBS1ZDR0JycEJKSVpBTUNJQUFDdjBrQVd5Ty9XZS9RR2dSQUFBVHFFSGhpYTZRT1NPUUNBaUFBQXI5SkFGc2p2MW52MEJvRVFBQUVLaEhBMWtnbGtNZ0dCRUFBQkg2VEFMWkdmclBlb1RVSWdBQUlqQ1N3dnpTM1k1c1dXeU10QzF5QkFBaUFBQWhrQ1R3YjNsTC9zL0VPL0xXeFgzRUJBaUFBQWlBQUFpa0NGM1liNzNZNkltdGE5MVFLaElFQUNJQUFDSUNBSlNDVGtmZkRmTitMVjltYnIvZ1BBaUFBQWlBQUFra0M0alplTm9wTVRqQVpzVHh3QVFJZ0FBSWdrQ2JBYnVUNk5IR08vUFZtdnVFL0NJQUFDSUFBQ0dRSVhOK1hkZ25yajcxSVk1MUtKaW1DUVFBRVFBQUVRSUE4aHoybTllQ05raGU4Q0ZvRkNJQUFDSUJBT1lIVCszMFd6L0U4ODF3RSt5TGw2QkFUQkVBQUJFQ0FDQnhvRG5LN1hPU2s3N2xkNEFJYkVBQUJFQUFCRUNnamNEaGZtM2R6T3gvS29pTVd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BQUNJQUFDSUFBQ0lEQXJBVDJ6WHYrejkrc0tpQnpFQUFCRUFDQnp4RjR6TzlFM3UvTDUvUkR5U0FBQWlBQUFyTVNPQ3poUnQ3UFdYVkE1aUFBQWlBQUFoOGo4TGVJR3psOVREOFVEQUlnQUFJZ01DK0J1K2RIQmk4L1BaLzcvZjV4T0o3dTUrdk55OHI5MHN5ckEzSUhnUlNCMDduZ2N6K2tzbGgzMk9ZVnpPTUhnanlqT1dPOFhIdi9QazRxNnZsM3VGOWptL1pmM0VVbkFVSGlGUkE0ZVMyODk4dHRCYUtPRTJIekN1YXhBRUdlMGF3eG5yN1ozMDh2N0hrNGh4T1QxL1Jja1FNSWpDT2dHbU56dlY3TzkvdUo1czNLazF6dTZuUFdBNS9ydU54WGtHcnpDdVlaQTBHZTBid3gvRjMyU21PeTU4bjNKRGp6TzI4bEl2ZGVBckw5ZDNhSFIrSkd6azZDUDU2UzM1MGJYM1c1ZVFYenRRRUVlVVp6eDlDak16M2JkN3ZYcEpMLzdzNDhaL0NteTZTaWtSZ0VMQUZxM28wM2lsSEhTaDQyQWwvUW9HZmFlcTZYMjdKZk5xOWdIaWNRNUJuTkhzT2ZPRlRjeHppMWpnUm5mbWV2UmhRUUpVQnQwSjJLN0hacUhkMlBTL2Q4ditJSHIvcmI1aFhNMHdlQ1BLUFpZK3oxUkVULzh6dmR0Tkx0UWJDdlhUS1lwajlTZjVvQVBXQWJ6RE91M002RG5SQmEyYTNaN0pkVWV2TUs1bUVDUVo3UkFqR09uaCtwdWgvKzFFdG1PUE83UUQyaWlDNkJ5enRzejlMWWcwZVp5QkIxazM3SG5jMHJtSzhHSU1neldpTEd4Zk1qZFdjT0Q3V3lWWEd0YkFraUtHTWpCTjd2b09XcHJSRnZ0MlMzTzd3cm5TMVpudHJtRmN3akJZSThvMFZpK05zamRaZUpuL0pvU2pnbVhFUXRGUExyQkxyK0liWTFzanVHcTF4ZncyM3pDdVpyQWdqeWpKYUpvWVpvWms3U1ZONFFsOGxPTVA1YlJpK1U4dU1FcnU5ZytXb1gyeHJaM2QvVlRpZ3VESHp6Q3VaNUFrR2UwVUl4L01kQWd3M0l5VEx3VGp2Ty9FN0dpQXlHRW5pK08rOEZqVzJON003aFB2elFnajRWZi9NSzVzRUNRWjdSWWpGa2tHYW1JNTBoM0ZReGVENVNlWW96VlNTay93RUNoODdvSmJvMVFsT1V1Z3U1aTZIZHZJSjVra0NRWjdSWWpPQ2xLTFdYb01oTDFkMjVYd3pNWmdvNjNMN1FWRTRVK3ZFS0czSjBhMlIzK3RhdHU1VXB1RytDMDlWQjc4bUZCOUdMdnE0TVFaSE0yNDFFWng2ZFQrM3RFWHBPR0dkK1A5cDR6dS9tK3g2TnFDOTBkR3Zrb3hWVHVmRFBLbmpMbkZYSWhWZUI4VmtFVlZUNDNrenNvNExpVFdwdlpkQXpqdW1CeXZlQyt3ckphVmt4SEppdlgrNFpoSmJHSFc2N3I1OUV1WVNmVmZCNWU3OVNxOWU1OEhJOUV6RS9peUFoMkU4RTFYeG5mQmZZL1h1UDVuZVYrYm83TkVEN3ZpV3RHWVNPYjQxOFhYWDJDL3hwQmZmTis1YnlJN253ZnMyS1F6Nk5vRmpRYlVhYzhhVW9ES3o1d3VId1ZpcWFSZ2psYzhFOS9Xck1qUjRhYlY3WFV6Q0R1Uys1aHpCSTZNS2FpbStORkNiK2htZ2ZWNUNNZU5LUDVNS25RLzQ0Z3VrcWZIVU9zN3d6M2hJNWRVN04yQ0JjekV1QUZvZEtEemdjenVxdEE3SXdRSDl1cnZzNUx6bWpIQ0IwT2IzTkw1dC9Ya0d5SXNuQlJpNjh2REo3WW40ZVFZOWd2M0pidndCTG01RGFUMlE5dm05WlpSc1ZUN3RlWlU4QzdXMERhT2hIbmk3cWQ1RWJXMjJVVCswMjBRKzRXT2orTENJaG0xODJYNEdDVkhQSm5kVmNlS1RhQnQxYUFZSkI4bTR2c3Y5U2xPQnRSTnRUZDFHTmpxLzN5MXJrSlV2bU0zaXA1V29qeTU4TTQyZ3g2L3d3MFo4SHZxZDlCNy9CYzdFbVVTcTBFYjdzLythWHpWZWhJRm1SNUNHR1hIaFpYZmJGV2dXQ1B1Ris0LzdNMnlPL0FUR3VKYTNSME9jRFoyNzVpU0IzWlNvdTNzNDRrV3ZnNmg3VTZjV1B5SktuOFM4OW1WUzdYU2owMFBJMnYyeStDZ1haaWdTYmFsNUY1Y0s5eUlPL3JBTEJZS20zbFdER2Q4WnZDOVJRYlRUWTVDaHRhSjVsOFdtbk9ybFdyWEtobFFiK1hDSitqaHdnTFZMSWMwV0x2UWUzVE9neUFFNnN6UyticjBOQnN1VEpscElMZDJwcytPVTZFQXlYZTFNcDFLQloyWlR5amRsTklaaEZHYktML0NtWUZsUXVudjFYeERmNHBmQ1VnejZkWjc1VkxHb1RKN1ZVc05UV1NKSFF2Z3BGMzBUTEQ3anlJdUZxUkZxSmdqUUJUcDdweUlWUFFiRVNCRk5VK1A2MHdVdFJnaFdPNzlmdlV4cEk0eTR3NkxYbG94ZlhtYjJOL3F6MVZLVFh2cEtUVWVlM0Z0b2FLUks2WDUzZWtNMHZtNjlGUVI0R3BKYTFjdUc5TlpnUFdBdUN2S1NianFHcVFWdTlkL1dYb215YVhVSTVtV3FuaDJpSjFPT0RlSGFaMmRCNEt0bHUvZjNldG9sTVR1UEY5Rk1XQ08wbktQeTIrV1h6MVNoSUE0L2tTbW91dkxCQ0k5RldneUFpMnkvZFV2VmcvRWpaU2RGZjRqTk9WM3A2TnpQUkg1ZHZKaFU3Z014SzFGNHZhS1ZjaEQ0SW5Gend6a2d5SUxoQTZBRzVPVkUzdjJ5K0dnWDVQRVpxNnBvTGR5cHQ0T1ZxRUF5VWUzUFI5VEsrZGlTOUt4MmIwM3RtaFI3MkdPM01CYm5aYzZkSytZZmQ3azh0VnlWUCt1LzBDYjZNUTNJTG5uS2RGM3BrN3FMcWxodjBlaFRrZGRCVUxlWENVMm1UWWV0QmtCUnorNEhCOWtqL1dzZjJVWHk3aHZseHZWNnZ5azA2MWRBaU5iNnNoeW92OU1peWxLNGJiczhyVXBEWE5GSU9PeGMrc29wM0swSXdWb1d0cFBQZkdiL1FTc1pXNEsxS0R4N1hKODJtbm1ZazE3RlpJN1hTbVo3WDFOSThLL1RZZ3BRU1kxTi9RYm9WS2NpbkpGTFRrVno0V05vclFqQldoYzJrcysvRW9MYVFlYlBCWm5UZW9pTGNWNU9qQU5teG9mNmU5UTh5c2tpWmhYcjRza0tQTG9yOVUzcm5kM1RXNjBpNEpnWDVtRVJxOXBvTEgwbDBUUWhHcXJDZFpQNzJ5UElQTzJ5SDVFYzE0YUZaNnZ3Ky9mcURmQXFPZFhPODlQNUpMVTF6UW84dlI1Yk5VenpHWjcyT2xHdFNrQWNlcVVsdUxud2swVFVoR0tuQ2RwTHB0UTZ4TWZRbisvamFkalRmbENic0pWSjFKME8zdEtjeFBMaDdMak9jeUFsdEpCcjhYelhxQXBjNU9PZVZKRmlYZ213OFVvMHZGejRLNnJvUWpGSmhTNG40K2FEMmsxd1kyWkxhMjlLRnR4dFRBMEsxanB5TVlvSE1adHh0Q2ZvaUozUVl2L3k3YXRQbDhiOHU1cm9VNURGS2F1cVhDeCtGZjEwSVJxbXdxVVM4ZE5sK0ZqcnB1U21DbjFlR3Q3Z1NIVmtkYXNuc3dSc3RhSmx6bWEyUmpOQkduaEgvcFVtbjNPcUlQRmVWWkYwS3NrVlBqVDl6NGFQUXJndkJLQlcybFVndm0ydFhrdG9zMjViZUc5S0c2eTZ4aHFOcnVHekhnOGFPWlJHbjhzc0lQU0g3elMrYnIwdEJXVjlLSEJQTWhZK3E2WFVoR0tYQ3RoS1pzYXJ5SS9telBOdlNmZ3ZheU9tcWZrWDBrbFp5L2JwTlRXNWtrYTJSak5DdFFJT3Y1RVgzeWNORGc3TmNWNEsxS2NqRGxOU2pJN253RVhUWGhtQ0VDbHRMWXN5TThpTmJYZ3pZV3MxcGZmaUZpLzNWcGpZanM2OUtNV3hvVVN1MVgycWlUZjZmRm5wYzlzL24vdStnRDdGZmozLzdaL1o4ODdoeVBwWnFuUXJ5QWxQcXNkWmMrQ0NjbjBaQUxleDQ0aDhNYmVJamxYdlRKTmFYQjZuNlpaRjVENno5ZkIyRTUrbENkZHJjcnFlNTdkL3pLTDgzMjd6dXNUbjg0VXBTWEJLTFM3cFo3Tzh2aW5pTmo5OG9rK1oxZHJOL0hzNGMvM2JwblNUd3FlMytXcE5WWklwUkNPZVczaG94c0MvSG1JbnVRWEM2ZGJ0V1dtaTNCNldMdERHRGR6S1lCaDBUMDZheEYvczcvWkR3N2VvZzN0OXBFSDI3TExMSVc2YmhhaFdVN1c2THNudVJDNmNVWlFSMm4wZWdGNGlsZFRtdHhTb3Q3OURPMndBYmYwTVhRZVY4RjRTamNvTGtTT2h6TGJTVm95cFAvMnpnVFZyU0xhVDB4M3ZUSEpUWldYaUl2QTJKMnlnVDlYQjlCdGw4VWNRZWRYaXF3YlZxdlhIUHMyUE5lODJkbVl5a2hvc3VqaWIxaGtmNXFWMnlyaUpqNTVldkdNRTdna0EwRHJFa2hYWUVTaGZwUk9RbkxKdmI3ZlpTSDdwaXlLbTlYNXRZMWF3b1pSQ3pPZUQwNmVVYW04T1VpMUlOVjZ1Z0xJdTdyVGlna1F2ZmxSTFlmUnlCNlUzY01HSURNMzZrZHFGVjRRRHlDcjdLT3JVQTREL2Z0RDF5NUo1K1V5UGp2enQ5Q2ExN1BicHNXSzRIR2R6dWoyUXMvZkUvSVR5VEQrT0JsM1VCa2JMM1ltblo1ajhwUHhyT2NNZG9MZnpselc5eGw1SlVZbHB3Yk5UYzVNR2F0akdkdktYMmVudXhtWXlVZ2ptY2VzZnZCeGFoa1RuZlUxWkNqYzFWd3ZRaDBJdW12b2RQQzIyMTZ4UVpHd0hhMkNNdnFOSnVSeEpQWExaQ2ZIMDMwcWpZNmFmcWMyU0pUcklsTkp4YlFXb1d5UTIxZFBnU0JMaGpWcW5qdytsKzFsMHFkcUJSdFhXL3FUdVZ2ZkZMTmx6dEoycXMxa2hBaHIrTlkxbG82TjVyVDZjcDhDVDc3LzVRQjdVWDE0alNnRXZOQjVoaXZ3anNaYXova1RSc21XMkNvM2JoZkZOeXB3WnJTNUdCVU15a1NlWDFhYWVHUnlSN1g0VGkrM3VlVk9nWkZDV1MxODY3VTR4ZUJPdzU2V01Wa1JLVFFodVp3aUk1SjdkSUUyL2FmMm8wcGdteEZlQUNMbWF2NmNoRjl0Zm50SUlwOVNJYXpxNWdaQWJxa1VtRkwwSmdWeGVCbXBQRVdxSzA5WmgvOFhoczlvdnU2dFJuK09QMytOVXFMYTdmcjh5ejZmKzFoU1pBTDIrWVRoN0IrVzczMjdqSDlMcGhXZDFwcHdVUHNzckMyOWdwazR2RUl3MnU3NWN6c0pGQmtJbnE2TWV4ZTcyRUdoNjF2c3RKTit4U1BLQ0xRSlpDSGJmV0dHTWNJdEJ0eTRrcXFpV0UxcEpKa1ZlSGNsamtidmZ5cTMrWVNpcjIvZDIwa05tQkgyZzZxRThza1BXaGp6L3ZIRk5HWDVwRk5KeGZRVzZaS2R1WkNGK0VBRlZvMVRxV1ZicVlsVlQreFcvcGZYVy94ZnZlbXQrczQ2OTY5S1NQdTFXMnY3QVZhRzFDdmFKb2VOcFo2M3M1N2Voc1Z6N1k3UFQxS1BFTzdpYUczS0FFV3RDRDhRYWkyV0gzOGgyU3VKeUkyV1NsZXowWDIzVCtUS1Vpc3dlL2NMRUFWcDJ6blNkd2NTNENpUmVLbUJSYThZZ1VLUWhza2ZRYktzYmVqNjlxbWdFNmJKajhqYXlFdXFXY3ZGVnNmQ0U5S1JmUmNBRUZwYjMyNk1pMys4TVhJVUFyV25YcldMWG95SWhPRGRvaUFRazRZZER6N3pIODR6VGhNTDlGditzZXd5YUFQcjJEMjBWbFNoY21OdGdkS1BJMkEzMGNLNVBPWUVBb3IrVDdVelRlaDdHMm0reU9Iak9yTlNSbkFPMFVJZ0tiNVJPNUx4c0U3V0hkcXlsRDVoMjBCR3NMa05neUJuTHRzODZibFhhOXFWT2svbFdHNlJVcWhzQVhaN2RqM2thZUZvRWFrYmdJSkhHZ1RFcG9wWUNrOGgzWGJpZGVzYzM3UG5tbVFOSzIwMFA5bm54N3lrQzdlYmVSdVhDblhpK2k0UklLaXZWTVdMTGU4RVVJOEcreDFhMWo2WjltOE9lMkFtbWUwNHhuY042Siswbkp4N2RPcmt6TFhxdStiaVFPdSsreXNwU1VKa3Nsbm1IVGl5ZHp1QkhPdWpWZUpKNFlHUHVzeHRWYU0rVVlvdkpMRWs5Z2JSVk5ZbkpCdWd5dGljMWY1ZGZqb3NSczk3VWlHZTJSOEJNdG9mU2JRQnplUWFDUExqbUpRRlQzbWxSU2FGRTNYcVFZcEZiWm0yY2ZvdGd6TjE4K0dqMXowaVpSalVzbWw5RWp3aklhTHFHZ2pFRmRTeDFvM0JlK0RBR2ExWHZOZjNvZFM3c0l1aktyTEszYTlJaUFRZWxYUGJUa3JqWGtFNUdtdE1TNjhjenloeExlR3pYWExhaEtidUwxdkRObHFnN05la1Mra1AyUkRsMWNYemQzNDd3bkZjOER2REdHcW10akdDbllETVdrWTVnUnVwZWJtdSthZURwSStXN2RBWTkyd0s3TlZ4QlpLUmpjM08xRWxyN3EwZzVwb2lXTXltNkc3cUpLT3hsUkt4ZytBbkdBWGxkT0NzMDVLdi9YVVZZWTJNei83R1JJOHh6OGo1WTd2RFJLVTlNbjFXekVWTE1YY2ZxWFpUUWNydUNBZm1FZ2NQOHdPMlBtbnZ1L0ozd1pBcnlrNVFxamY1a3RWY2NaQkwzZVFpbmtqVGU5a291K3lNcThNc0xsZnp2UEh4UVZOVWNrWTRhMTdKMGVQRWVaby9OVUl3cHY0cUhkdUdmdUUvbTM2dWFYTXRuYW0yWW5XYXIyWW16M3VRMFVlRjVVTFlMMHBNNUFSYmtSSGVWbGVxSVd6V1J2bEZCWmRPcEZVUFFNQmRVRWhvUXllWXo2cjhpRzR1eDJhaUZVOExVN0k3TFUxUUpSQlRJdkwzMUthRTdTVjZUSzNkVDd2WGN4cjFSUGV5NUFKL0Q4dWpxTjFyZGVXRnBFVDd5Rk5CeXM0SkIrWVZTVE5ONHd3WVNvLy9Id2hRaFFrL0dhbmhybjJJR1ZuRGowNnppSHdHbjNucDZxdDhWSEhjZklFN2hlNHMxODBaTTlzWVRCNkh0dE9pcUw2cSt5YUpQWjR4UTYxZmprMXhuSUo2OGNUOVM4d3FRaFdZZGxEbGdadzJxc25KdXhtdXVGQXhXWkxKaWM3WnhHTlZOejIrYWk2c2QrTlJmaTBucTBWcHdDNFUzQzB2OXF6OGtmMFVsYXh6VTJ0bHNxNHhBZzRKaWVpQ21oS1cvVmtTTkZxdFZFMCt2YlVrdDFDZUlkZ29HcXl0NXh1bzlEeDIwN1dYUWFsUk9XdVZ4SXcrRUtEdWtYVmtmdVIzSHpxYUxFd2hjaVFJT2RvQjJwT2FhVmZkZXA0eHdDYi9EWDV0TTNnK1lZTXN2dEdlczVPV3ppVWxaa3VNYmxZL3JxR2xWVFJqbXdWV3htbTU2cWlsZWplSjZPdWU0cUxEdzhlMEp2emprYm4wQTIwaVFKVzZpNXJ5ZlNuWjRtR2V0aEhCMy8xZEZWTS9YTUxvZkliZXU3Yk5aeTJ4UE9Cc25Ua0Z6R3BMcFVDMlAraUU2S1VHNkVsWElReFBzWXlkQktSVmNwb1NtNHQwalZWVFdvbHBpWDk0QXY3WTZPVGlRVlV0QWlKSHE4VVpVVnY1Q0c0eFFzN1JkV1ZjYVdvaFlMWDRnQWpReUNlVkpSSGFjUWlQWHBMam1vY1d5bmp3c2tHYkZHdXBBbHVLR0w0SkJBajBWZWdjSnFYRzZzcmhYbytlaXhwdXBRVVRDM3BXUlM4VUVqczdrNUYrbUdkN0pXV2pXa21NMVdFNStRcUJxNTY3dnRxU05wcHQxZUtmMnUyM3JGK1J1WDVnak5sOHFtQnd0S1FaemNWeVZrQnpZbFU3TW1scWhGb0ZhZE9uMHBmRk5YU21penBCVXJVdnRqVmMvMlpGdE9oZDV3T3dIVU1kUUl1ZDNDNzAwb0FSTnNRei9VdWhxT1U3QzBYMWc4TVRkaEEra2lFcjRVQVNyYnR3cGxkWnhBb0hwNXQ1R29sVzYvTUFOQkxFZzh5RVRaem44MXZCU1Y2WSszZ2IwcUpaVlI3bFprdjVEeGFwU21ITnIyU0NhcXZLYm5OU0VQK3lZdnRVSGJtVWJvT2EyL1M4L0ZxSWFuQzdUWnFHYmE5VzZpUS9kMnlpS3IyVkd3b0JSUk1IVkx6Znhpc0pVMzUvbVJsVjF2YWdUelJKNWUrSjRsSmJRNXdCWXJVcnN1cVRPeUJ6M2VNNldPRjNZT2NDckhXTkFpSkpkNG8vSUs2UHZTRDdXdWh1TVVMTzBYVmpzbTBaMG4yMkJ4STBINFVnUjIxUkgwTkpJKzd5SVVlRHpYNlJRdG40MWRLVHNvM1lQK2RBZkU2MUJYU3puRWhzU3JVY3g0Z1U1cS9zMUU3a2tUSTEwajZDNlN2ZkpEbldtSzVOdWgzTk5NMWZDdFc3NjRpaDRXeG8zMEJCZW9idGJGWWlNcDVRVjlmY1UvK0F0WVhFcTR6WmtTT2xXazY2YmFaejVMOUNpS28yWnZSVkVwVXJ4UmxhUldEamdZSnV1RXFwN0Y1dFRYc0V6QjBuNWhWZVgySFowODZoamQ4SThSMEROMEszclBSUUpCRDBOSjRYY0dKKytIZWh1ZmMyZkxsOGJ1S0UvU3RWbXIwRjBaNVk3NVRjb1dyVVkyNHlYWmVONDEvcFo0THJ4M3Vxd2NnOTJGdG9JSzVXQkFiRmFpYkNSejBkTjYxVDZDaVJUOE4vNHZ1RDNrcXhvMVJydUhhaXcrUUZHcDR5ODdLd3NpV0o4WWlTS2RJMXhFTytiYitqSXR1aThsK3dxbDBrVWJWU3FCQ2Z1WWhtVUtsdllMbzQ2c1pBNXpJeDhqb0o1Z3pkWnhBa0djb1ZySmlheEVXRWcvZE9Gdmo2eHpHcWFYM3FKckhzT3FpbTFleDRwSHN2Q3BrT3VKKzFjMU9vL1lOalZFNzR6UmUrWVg4V2JhMi94VEZsbDExdVJBMFZPM2V5NUp1Y1k0SmVYT3ZkMmEzcGxVWUdSU1FxZUsxSS9sYzkxZjdKYVVwOEtVTDMzTGlWUHlqS1VkcjJIbWlZWllZZTY5UWdWTCs0WE5XdHFaL2RhOTZJUi9qSURhRDQyM1oxZnVmZ1E5REVYRkVtUGlsckxaYTJYYUdHTDZDTjhIQVNoclhXRW9LcnJHUFVLZ25rdEYwRVI5bUpqVjJEaEhrb1RQVWdSYkk3YkVubWFxT2w2azNKUkZsckQwc3JVdGx5NmNuWEp6VzAvRVlxTXNiUXE4cVljNHpNQmxTTWIrMWtoeUNwVW9VczZFRVUzcXJqU1lpRGhzSS9hNC96MU9jRnhtaVZTak5kVElpVUNzUWhJbDZxQXlCY3Y3aFNteHUyaGxRdFQvVHZqSENMaGJUNzZNM3JjRWdqaERNVXJlaU1yTDcrZSthQ05OTFRWbUVOZUFRdzJ4dTdacXNHeWlhdG0yZ2Z6YWgvSUc2bTlrM0tGOFRlUlVuM1pDblJBeDhoM0s4V2FxTnd3aTFpTzF6YUNuUWFYTjJ6NEEyYUpNd0ZhQyt1ZmZCSTduV0NTcnF4OUx2MHltQjMyaVNNZU5kTTV4dGpMTDFaaG5PdnJXRFlPc0ozOGRyV0h1aVlhY1pHVUtEdWdYdWtCMkU5RjF6Nzd3anhFWXNqVVNiNTlSaHJKQ3N0NHpTYmwyTVVPNEhzRytiM0dLTTVRNExFczlJZ3VHdDhQeVVMSFpBS2NhdjVmblNlWWF5b2Z3Mys0c3BtZDMyY3c2dWdOSXlhempqNkxOVkQ5S0VaTldpdTJwSzVWWGR4N2thV2EvRU5rd0h6VTFpbWVnTTNmbkJNcXpkSDFkSitPRTBLa2l6ZjdUbmJ4cWpJVlZSUjJiN2RaUkd5RjJKY2F0NDlkak1TZmRtNmFocEI0cFpKbUNnL3FGa0JqcVJqNUhvSGR0MksvUkJJTFk0TzhwWUx2dDNzLzBwNzVwTSsyK1dubFYrdmVON1ljTHlXYThPM0x1emVkd1ZtTW9zZjRSS3liM1k5NU4yOXN3WTZWSXg5VEZ1N3FxbFk3UG9Ud1RGbGsvZzFBNnIzVGVhR0prVGUxREtiL3FHVFNaR1hYbmlZZU9IMG9JblNyU3VoSEMwUUZuWkpiL0lseG4vdWRGNlh4UnhpM0d1Qk4xMG8xcEdvcVU0NFFzVkhCZ3Z5QVduTUpyQ0FHZk1QeGpCSVpzamNSTlE1U2h0UHQxN2lRSE5iSGNWMkdTNmFYTFNkTXBTYStsVEhmOTBwYUgxZjN6d1MrSVY1L1FqS2tqak9GZEZsOEI3WFF6dFh3WUgvOTN6SVJhVEhaSC9nYU1PS2xZQUVYUXJMcUczU1IyLzFNSDZVaXZNK2pjcDNReFV5Qmt1dDN2RXE1cHFhV0Z1TkNKSXFsVTdVN0Q1MUJjUGVSYUpJa1gwSWxyYnFpU1k3cWFHSFgrVDlOUVJoL2poQ3hUY0VTL1lOcXBsZE13L0dNRUNyZEdFZ2hpZ3ovcGdzTXNTYUlsZmZQdmpiUnFLZXMyY0NEWEpwLzlTdS9PVFM5SE1ncXRlRDViL25sdS9vVFdVaWE3VVlPdEpqRWR6eENiSFJ2TDN6RVRra2QwSFVmcXF4TmY2YUdHVHNHTFNQcFV0TC81NTBSSXdOWkJycWxXbnFYYm56cHJXdXJCeTdqUWlTSkpNS1ZSRTVrTU9sTFRKZmZzcmlCK25QQ2JtalVPYnhGaFBybnYwelNVK3M0VkVROHZVMURFRzBSQktpVTJEOWRpZE1JL1JrQnZqZVMwU3lDSURQNGtkby9CZko1ZVRmT3lMMDZLMTR0N056d1ZLclltL3lkeTlzYk5kZkZyTlZEbzJMekY1ZWd0VVBXRnFFV05wRWxVSTdzREo1dkg1VWFQRjBheTZOeFNuU0FZZmZXdk9xbjNnM1NObXJTTlRvRkt2YkRNUk81U1lYMFdVMjkwNWJvTkYwZDl2V3ZYRTdCVjFoNEZCYVpUV1BzR2ZLdFdRdWhFa1VwSzRaYWRqSTU0cHFQZlZWdTUxVVdpVVFVeG8xK25hY2pjT3pQYmFEbWRtMlVLRHU4WDBqbzdMYmt0dmhQK01RSnFhOFRwOWEyUTdsVUNnVFI3THdOWmh1Z3g0OVFqbWlzbjZmRXlicUhxV3EvWlN5TWY4TWZyaDkxY2w3NmpCcFNKa2NYU0FuWEtVOE9CUW15cGF1UktzbE9LUDZycjI3V0pkTkMvcnNXU2xmMmdLeXNUYXNibWo0dGpUTlU2V0poTmJIWk15a296RGZJMnUvUTJkL3Y2RlVvZ05kYlhTcFZVRWYvUXdVcExieEdtQ25aSEhGTnNjUEJVdUhoZFRJcUovTGhVUXVqK0lqa3pOUnZKbi91WGdvZjlVVm5iRnFFU0h5TmRJZFdvU29xY3BpRTMyNFRKVGdoUXFHQmh2M0FLa3FiYzF3UXBYaWY4VXdSMDg4bldjUUlCQjdWbWc1U1RMdFl6akx1cWQ4V3l1dDBobWdQUXZmenkzeHNSVmRSTHdXTm13OVgwbzlmS01rWjZkMFNxVkRXS0pUUFZmM28zUEo2Z1lWTXdyT0NoUmhONkFFa2FHRjEvcEhkenoyVkpVT2NwQjlXVkhHOGo4cXV1M2pFVGZ1NHZOM2RKMFVtZ1lhaFpqTmZzSTVqNEZpbHF2SlFUb3grMnVJemdUVm5pQWdNdWJFUzY3U2toZEgrUkloZjNZbmNTNlFnNzhWTE53MDJMVUptUm5KMWNVNDJxRXpsMlk1S0dZcEtMYlpKWGZKbUNaZjJpbTNGQ0ppbllEZjhVQWIwMWtxdmpCQUkxK0hNeWtHN3M2dWFRZWIydjByKzVGMGFYdTUyNFc3cFVCOWZXZmY1WmRZWmdRQkd2aEdRMVNsUFdWdno2bHRrRE53bmY1S24yN3QranN0aVUrWlpiV3A3MVFmN1A4cW5ObEZCRThReWRuRlV6RFp1bG56dTFTamN6RnFZWGh5bzczNGJKWHNhR2srcmNRQ1IzOFFQaG5vZE11enFScjkzMVBFV3dFMU8wNmkxUzZjemE5cXZyY2hsNnJWWmFmTDkrQ3RvRDVabHNWRVZsVHRKUXpKWXZaRkdoRktsTXdhSis0UmNwU1NLREVCT3JFLzRwQXRNUmhJTS9IazNkZWxTL21QbTlkSmFlU0liUmx2N0xjREkyS2wyUmttcUFIVGRCdk1UVFdzTjBOWElEVU9iMStWTDJYeHlVdHlhakIvT2UxV1lVYk1wOFUrOTMwYnMzVEZkTkwwQ29QSVB2aXloSzJFeFZLblhYTk1TN2FaNHFrUDFSeHgyWjByUUd2ckFtMFBsLzh5UzJBYjJ3bFVUQjFJMnhXRmRxOG5oRTV3NzlRdmNXcVRLVU1qcllUR0VEL3o4ZkRvL0pTQThBQUJzcVNVUkJWQmgveHFkeXVuWFVTVGVxb3ZJbmFSZ3MyMmNLSEtWZ3ZsOEVwVXJqRCs2NVh6dmhDeExZMVVVZ0Z0TGFpRDEvN1ZzWW9ZYXYzYjJvNjdRMGw4MEdyOVZDeGRyMWxURnZaK2xFVlFjdHlsazNrcWxHemtaYUFQMk1wbEpaMVBjeVZxT21qaDNrWmhFTThIMmgvSi9sVXpPTW9MMm9hVUtIdGQ5TVRScC81bkx6aC9lY1V5Q05TVWYvVlozMnVoa2Q4OXJuaUVTdmJrZFJrNUh3dmtTMi9IWFdrVWZqS1NRaHRJOVM1Mkwva2JMaFROQ0dEYjFnWDJoWExKVmY5NnFmMXVQQ21YbW1VU2tKSHVmcnBWT3pqbkJUTkdUMSs4WlFUaEhxY29TQ2NpQWsxeStDZ25LdXJSdStHQUVabHcyczR4UUN4bS81aTNrSTI3dGhRMGV1ekdLNGpFL05JTkNFYi9hL1dzSHB3N0lhdFdWc1l3Y0VubGhVZGRaZ1pxcFJSZ2lzNjUrMStaS3hxWHJKVis1MEI5amNMUHlCdUJwZUdYVGh6L0pKMi9PYmtYWlFuZFVKaVJxYUNUOTNmOFZNNy9GMU1qSmNWRnJmOFpndysvOWxCMDcybHI0UUFyNXQ1WkM0dDVPN0JvTE80TkJ4d2hMZ0xwM29tT1pmb241M05ISGtUd2pJSkIzMlg4Mm9USU5SZGUzbnJLZXBiYmFaUnFVaXFud1RNNllKR29xemM1Ym1XOUVpVnlNVVZBL201UHBGVUJZN0JSK2NINkVidmhRQlBic2ZWTWNwQk83V3lKTkhhTzVoRjE5cFowVkN0UFZEdC90TmJUb2tXdjlLVkZlR01TWU1iZTJZZVNRdkQ5bkJjcXdheFk2VGFTZVRienpIOC9xKytZUElucUU4MmJKZ2xLcWFsN0hsNFFCY3VyUFg5eFhycm9WMW0ybXJvWjk3K0tOL1lsbU1EbTBpYzZVU0IvS2FRUGxQVS9NV214ZGlIdmNMYnFyTzJYM1BnZUR5R3hCTkQ2T2lKWVR1cjE5MitmS3hOUnNLTnVTN2RyQm14VkpsN1kwT3VtOWN5VFFxS1Y0QlR6MjJNa0hEaFB2dDZENUdRZlh1dGx5LzhJdVNxYW5YdkxQaEN4SFFUNnZhdmNTaU9rNGhVSTVaK2puWFJKUFF1bWszQi9wWGNIMVFXL2dXbTlTdlV5K3hWcjY5RjBIcC9ZbU9PY3hVSTJkQ1MwRmtLZnhwZ3FjeXQ1cWJaMWs0bUgxQTBIN0VMWmlWcFVPNHhpVDl6RFY5Mm90MGgzQk9NM1VFVVlaSjN3aW5PbXFuSnBnRE9JbjFHMUVjTW00Z1haTkQ3UTlVaTJJQmJKRW53azNVY3ZYa2FVdlBNSlVZdHV1UHZrUzhCaEpzUGFrSTFIUHZRc2lNTGk5ZHRjdWY2ZEFUUWoydnBiTjZYS3dyTGRtNlFIRmE3ckN0cGRjMnFMRkhZcjlLdjljZ3pKdDF6R29ZckE4bEgzWWFvNkRVZDdaZitQVWxsc055OGNQNFd5eDhmQjBQSWFBOGdqM1pWMWJIS1FSMkZuNmsxaUtITzd2cTZqdEhheUtrKy91anE5NVUzeDd3QlVkOURXSmFXWWk5ZTRHNm9MdjZrcWxHenVOQzgxSjFKTTlrSGZ5bkR0RHRIanlTY3EwTnA1R2VZa29QOWk0b1dEcTBtYXZJVjJWcmJFc3o1ZHBtYW03SWZ4bTdHZE41NjFoZjdsaSs4ZlpTNitNcHI3WjhONWltWU1uRUVkamlMYUxaa1NEKzZhMUx1OGpvRmtyWENhRWpSWEppZXJTbmVhaVQvOXIwUjU1cnBFWlErcnlYekZITjZpUWhQbktkbURxazhtaHUyK243bVViRllxb24zQmhFdCtsSU9QMFpyeUhuYXh0Zi84Tk9VdEFZQmRXK1FLNWZHRDNVZjI3ZFpnamxoL1NITDBOQU4zMjlBbDFZeHlrRWpQOTkzdk1ya1pwN3ZFTjFDVWgvaVEwYXVsRy8vYzQzSFBXMWpHVTBISmpnQjQwT083MWVwWWhWbzFqbS9pU21LTnA2RGhzTEw2ellqbXppeWRrdGJjclByaTNTRVZ3THhXdXFoL2kwUTdLSjVDNCtUMlVWSE5QaW01eFhxaHZyQldLeXdkMFB2N2k0TzZSMzR3bHNONHFJN3BoYkp6SVpjV09YNWU0OVhQeHI0NmFFbGdvTDZuZFAxQVF3K3g5dG9adHdVa2pPU2JUa3pHUGF0c1hUbFFocjZvcU9mS3NWRUZ2ZDFDTlN2am5XcUZUMklpQUwyWm5HdHNXUDFWQ0dLNFpNNzhOT3Vwd3hDaGIyaTFZVHV1TEduVUlWRFYrRXdLZzZUaUFRL0RKdHZacEs4RWpFdjhUVzFPTXh2LzZ1YXZ2Ulpld1Y2dGJwdzBjYXhyLzZSbit4YWpRVC92c3hxVFB2dG5qMjZNbVpSZHdWR3k1bFd1L1JKU0pPZHVXaS91aUsxb1BpMHc3VlRMMENoVDRiQkRVYk9VVnlGMFBmcDd5a2x4alUxNE5JVHg1VjlXSXo5ZTUzK0Q5dUtiMXJ3dEtNREZIeWw1R1ZMNTF0VXVoTy9mS0x6UFJ2VGtvdkY3ZG16OTRhU1ljOTA4RVptUlZMa3BReVljekdIdElLYWR4VjZzSmlqVW9GNmFZVkcyeFlRZFZ6Y0c1Rmwya29ua0Y3dXQ2SG5Vd3BZeFFzN0JlbUNQblBneHgzbk9FRjBwZDQrTWc2SGtSQVJnWkQ2emlCUUFxblZsTThFUkVVdmN1ZklhaXYveTZkSWorQVc0MmU4ak5TRjJXdkhpYzJYcS8rNFVHc0dwWENsSTVzNHRuWXZZaDZ2T2J6T3VrSXp3TVByRjdSNkZ3SVdXbXlzdkdOaGdOM3BvWmozYmpMMGYrSW5WRXQyQTZJVzNuWTYxQ3hsSHQzWTF0bDFxOCs1N0lYKzA2ZTdHZzl5ZjdJOTI3cGRDSkJDL3VwM2t2Wm5ZeFpTUm5RKzhRYTdHbWkwNW5LMlhnWm9kc2lLU01SdFAzaFlvWkVqT2xnUUhodXdQb1ZXWTIybWpxRmVwZGtGRlNyT1ppakdUd1k0QWRSbndkaUV4a3NPTWxqalVvSEs5YU45VWhPcXZaeXJJWm00dG4vc0ZOYnhnZ0ZTL3RGVzRoYTBJMjBXUk5GeGthUjhDVUk4TWhnYUIwbkVGRFR1NTBQRVYyTXJySC8waGdUTTlOWW11KzhwN3hzYWtTeE9yMlV5TGNiVytkM2t6cW1INjFHdGdMWDNaN05CWDBTZG5GM2tJbERvMHQ2OTgxbTVTZ3E1K3ErVGN1amRxQjNQNzV2RjdIYmFuclFNZUZ5TzJhK1ZPNmthelQzNktxQlY3YnNMSWlxdEhWd09aK3ZMOFd0c01yWnZDb2ZTQnFJa3doeWI3OGVtUUhGcGZ5YlpPNFpvYVhJdDZsZno5T0xzNlZpUWlkVjlFeEhLeW1kbFdBSTR0b05WdDQ1ZlV1YmF0MldtOEplUnh1VkNUM1IwYmZUczNkYlNFY2JvYUZhdHVmMGlZZWRqQlQwZjdpQ1hIdGwvY0lXd3ozUmJOelptODVGZi9nQ0JKWkI0R2pidlpScFYzVG8yWTM3MVhkRTBhUXRYYU42ai9PTDdmTHJZaVlMUFVMR3FyRzFBcnhUd1QwbjhkbWZMbUlWWDlkengvQTd5WTcwWnNla1AzUGlxZzdVSGRiY215Ym1SU2psSVpFN2U1L2s1b2lVL0RpTDYyQjE1ZFBjQjdUdHc1a2RUM010U0VNUDN4R3VXNSsvTlJTeVFyZjFHODRybm5kKyszYm9wR2pYMWlna1ZSNm1NZ1c3L3c4WFV1dm1PaW1weGF0N3g0MXZyMk9OeWdhcWk2UnRsU2hETlV3OTBSQVVicjRPVkhCUXY5Qmw4RWdzckF0VFBQOVBoUzlBWUxjQUFsZmR6clVZbU03ZDdkMVFLL0pKUy9yTlNzZXEwYlVDTW9sTitZY1psSTl2all3dWlQMkR1OURlbHhFNVJEYng3eWJyZS90eXFIaS9WT2pTSWt1ZTZTak5LeHN2MXFqOFJNLzAyTVNQWFBoTjVtSGtIcE1QT3hYbUZZMDJvbCtJNStrT2lHejJ1WEFic2VoaWRnSnExMHFQUjZxWUJtN25teld1YmFYSjJidnVrM0J0aEMrL2lsV2p0QStqRjQvTnpjNnF1VGZ6Znk2eTR2U1BKemNMYXpBZFVHMmhTNTdwbUM2MXppSFdxUHpNL3lyV3I4bVpuZGZBaHpwTTByTC9JL29GcjFtbEZvVno0V1dDbVZpekUxQm5oRTF4cE52VWppVkhRbjVnYTBRdFppZkdFNGJwZC82UFZxTmFBdFlLOGRSQUwrNysrZWV5NXRLNFoydGtkSEV5NGh1ZCtrTUphd3RkOGt4SExWV2pqY3JQL0pBNjhPdEhMZjdHeml2N3NGTnhicEdJSS9vRkp6R0xpWkVjNVRHYVZIZ3NUZis5MlFtSXZIYnlVTUUweVB5cEhvQitOSjhOVVp2TTI5VXpWbzFpd2V3SWdkdUtiamlYb3JXaHlSWFd0elV5T21NZXBDMjhMamRhVnB0d05xRmxhYVpra2MrS012UWkxcWlDUE03MW01STRMekxiUGR0bmdRQWp2bzdvRnl4VGFvTTlGejVNeXRrSnFNZGJhNW9HYnVYbWhUdkRsUDJtMkRLTi9UNFRWSTQ0Vm8zdUVyQTYxNjZuNWMweUZWNTVhNFFPN21RNmN6bXVCV1BPSnJTM05ET0xRckZHRlJRMFExTVM1MFduU2pJUE93V0NEUGc2b2w4dzY1VEh6b1VQa0k2aXprN0EyeHFwWWhyeXk1L0RFS3d5TnE5Y0pwKzNYYVhVUTRTS1ZhUE1CbXdtTFlISDFJVlFtMmZ5UXNaVWRkYzh1TGQrM1l4eUxxRjVuU1UxUWs1V1RsRmdyRkg1Q2Y5bWtJQjU2VS95WVNkZmtnSGZodmNMbnIvWUphQklTYm53U0pMVXJka0pxRGMrV0JHWXRwcWFqRFVOMHRmdDdNWm12SzBMdFVpZjJpSDdkbjJqMWVnc1k1RiszRmJVaXRDMXZpbW1CL2JNWTdRV3Blb01WWGVqS25kWEsrcXNGek1KemRuV2RkSWhoV2lqOGlPZGs0ZGcvYmlsMzlUT1JjbkRUcVU1QnZHRzl3dDJQS25oU3k0OEVDRDNkWFlDOG5xSjFpOXlTNXBtR2dxV1AzTktyejU4NDBkOW1YKzBHcmwxdENNRWJwdlNGZjdxbjFlTHpmYlVaS1R5QW5mbC9ycE0wNTFIYUg5cFpnNU5vbzNLSzRpT1AzcmZhM3hwM1dQQncwNmpDaHpjTDFpazFCSEJYUGhBS2VjbklHUEttcWFoWVBseklJVFZSZGRIZmFzT2k5ZW1aS3dhWlE3V0x1aXlNWk1oaC9rWnhIbzZLRDhkckc5VTN4a1JlY2tacGpwMFBaMXE1alNMMExFcXJ5bTAva25KWkpibkdmYkJYZmNvRTlyYWh5cUc5d3Z1T2luemtRdFBNdXdHems2QW5zaWhUMDNUa0YvKzdLcjVaWGQ0R0I1OVNkTWtQWjczMXB0UHlxaEs0bGcxY3VOMkJvdnNUWGtwL1ZxLzY2dkppTzlHMUwyU1o2d0hBZUFPMExiL1FVay9GM2tXb1dOVlhsZkZiQW43enZ1K0tnZ2dyc1BrdzAyNDlyQmhjTC9nZVhYcUFmWmN1RkdtOVAvc0JJS3RFWG1qL3lUVFVMRDhXYXI4V3VQTmROVFhlWnI0ODVwSHE1RmJvN3VtUkM4b29wZGROY21ucU1hcG9oQTdDMmpxUjY5bU1maWtWZjZOS09QVW1DL1ZERUpIcTd5cUJ2a1N3dCsvckZJOGovcnNzajFQYWZVeGdtb1BPdzN1RnlSRThpaERMbndvbHRrSnlNT0hOVTFEZnZsektJTzF4ZWRHWXphUUtzcEc2NWNyR2hSSHE1RmVkQmdNNU9oTlNzMTFCckZsZmNYYmNSR0I3Ty8yVnVRdXY1ZjBmWWNseURKVUZqcGE1VlZCWjB1SS9lVE1aQW5halFIT2l0MUk3WWVkaHZZTDRoQytaTm5UTWhmdVJTNzRNaitCM1ZBRU9hblpBSHpmNEM2bmxSTXVmY0ViSnp1QkV5N3A5elltcEs2ZDlNUFZLSkNkSDFqazk4NVQ5MDh0SjQ4bndJUGsxS21aOFRuUG1MSyswTXRzamFSc3d6RnRYVWZTZERjR3FqelJNRklPbTR5dGVtcm9sUXUzR1pWZXJJNUFYbkR1N3BXSFNmbENGNHdoZTBuaG9MeEMrV1FXMXJRMTh1bHFwRUZqYzM4b3R5Ry9Za0hmYSsrTTJscWpiaGIvc1JNYlk0VVgxWVhPYmx4TWhwQnBWTlMxNXZEbS9zNEZ5NkE2MnRnbkdpWmpvQ0ZSc3F2bndnY0xzRG9DV1EzRThhVmNiVGFIZFVlUTVkMzB3dVk0QldpUllwNng5aWh4UGwrTjB2VEpkOXg0WFpjK2laL1hHcVdobDRoMjc1TnIxVjdrdFh5cExMUzA3S1I1bTZwNHJsRWRzajhvT1VvQ1p4bUwwbk5ibXZaRXd5Z2huRVMwS0o0Y1orZkNuYXdLTDlkR29FZHMraFUwczJiT2l3OXJXcHpwa1hqczdkbU8rbExic2J1QVk0V2JtbTVsMVhpNFgxL3lkdlliL1Y3SnpDNlduSlpwd1ZNcExwZStydEN5amxoL052RDVSc1dPbzNXUFBDcVo2Mkdub3Fvbjc1L3M2Ym53b2tMOFNDc2o0QXRudjhrb1E1MWZrL1ArRzU2TXNGK3ZmOVJYL1pyMWJHczJ0cUxTRno5VWpWMFFaSkxkZ3liZENHdThVMVhvZWJaR1B0K29aQlc2TlVuRWJLNkhuWXFhQ0FGSkRsaHk0VVdGK0pGV1JzQVhydjBtdGxYNWUvYjF5UmxibStvYnI2U3J6YkNBS3lQQlR3UDVuV3FNa2FaQllPb2tmeXpKNSsvVkZIcWVyWkhQTnlyMkc4czg3RlRTSG1pY25iU1B1ZkNTTXNJNDZ5SVFTbWUvY3oyOTViRXdGamc1WTdOcHZ2SkM2a092ck5aVWdLeEJwblhWTEswdkx4YmlKNm94RG9DR2dmV1hkT0pGMWJ0YlQraVp0a1krMzZqNGZMNDcwWnp2WWFlQ2FxVkRXTzM2V2lSK0xqeVNKSDlyVlFUNnhlVVJoOERoUWZXR3ZZak1HYndtMmM5a1NNaGNjNXdoTWxEY1g2bkdQaXo3Yy9VbjVQdUtxbmUvbXRBemJZMTh2bEhWZnFKaFV0MDlMK2sybGdzZlZmaXFDUFJyUUlQMGh1ZzhRNi9YbitJclEyWTY2dnVuamlKOS9sekNqMVRqVjdhOStZWG1zVXpxbVk2UkVxQlJqUVQzZzhuNGVOWlYvcVI5N1Zlam1lbW9yMW9veTh4MWx3SDNFOVc0RE1ydks0VzZjSHJWZnFSS2FGUWp3ZjFnc3NQMTltNWU5dzA3a2QxVEpnMjFuMUtqNDVENk0vT0oxcUpHK1FQVldNVGhCeVBSSmt2NjBlclJUTkNvUnFORHdzMFJrQ01udkhaWDhkTTZrUzF2S1ZVRWhxeXFFdmo4TXgxVjFVRm1JTEJ5QW1vYnZEMStQbDNjNTRtUFdKclBweDhhbWE0UGN2ZzJBaklEK1kzbnZiNnRhaUR2Smdtb0hZeDZEeFk4ajd4bTNINW0yTnpjWkQxQXFZb0VaSUw5RTg5N1ZZU0dyRUJnTElHcVIzMzNoN1BkRVRHT0pQbEkwbGlwa1E0RVVnU2s4Y2t5TFkrU05ueFNQd1VCWVNDd0VJRktSMzJmZjQvVFdZYUF4bnZZLzkvMzROdEM2RkhNZkFRKy8wekhmTG9oWnhCWUdZRzliR0kwZjhNL2o4ZmhjRHllVHZmejVlWHVoRmozb1M4Ky85REl5cEJEbkFVSTRKbU9CU0NqQ0JBUUF1cW9iMmo1cTM1UHZpQUIxUUFDOHhEQU14M3pjRVd1SU5BaEVGK0dxdXBHMXZEUVNFZHYzTmc4QVR6VHNma3Fob0xySUtDTytsYjFHbUZteVRkSHI0TUNwQUFCRUFBQkVCaEh3THlzSkRUOU5iL1hmQnhsbkpaSUJRSWdBQUlnTUE4QmVVU3Jwc3VJNUlXSFJ1YXBPK1FLQWlBQUFwOG5RTy8vbi8vai9ockM1MVdHQkNBQUFpQUFBdlVJcUxPK00zdVN1aS9xcXFjOGNnS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QUFCRUFBQkVBQUJFTmdZZ2YzeGREOWZYN2ZiMytjVnF5REw1WDMvdkI2UUFBUkFBQVIraDhEK2JUNmZkeU1WWkhtODM2L2ZxVHhvQ2dJZ0FBS2ZKL0M4M2hybFNHYVI1Zmw2UDRvenJpREw3ZjArcHNzNzNock1WOUtJRUFvQ0lBQUNBd2s4MlkvTU1vaC9rRmsvRFpKbW1peW45L3VXTG81aXZBZDR0blJtQ0FVQkVBQUJFR0FDWXJwbkdLSWZybXl6UjdpUnNiS3dJcG5KajB5OU1oTVd0QW9RQUFFUUFJRkJCR2hESVd0K0IyVzRlKzRmeDdOZUxCdm1SaWJKY242L3J4bEJXZFgzUGhNSndTQUFBaUFBQWtNSTNObTBEa21RaTN2aERHbDlTZjRQY3lOVFpQbWpNbk1lZ2p6Tis1Q1RIK0VnQUFJZ0FBSkRDTHpJdEZiZEdyazB6ZTF5K3R1eFhSKzRxRFZGRmtxYlh3NTdISjVEMkNBdUNJQUFDSUJBbGdBYis3ejl6V2JUalREQ2pVeVE1ZkIrTjEwWmNBY0VRQUFFUUdCbUFwTzJJNUt5RFhjalUyU2h2UmpzblNmckE0RWdBQUlnTUFzQjJZNllaYVZudUJ1WklBc2Q1YTI2TWpjTGEyUUtBaUFBQWhza3dNZHlNMDliak5SNnVCc1pMd3NmOXYzOGcvZ2pRU0VaQ0lBQUNId3pBZDZPT00raXdIQTNNbDRXT2hWMm1VVUpaQW9DSUFBQ0lKQWtJTForbmpPd2c5M0llRms0NVN3TGMwbDJDQVFCRUFBQkVOako2MEhtc2NDRDNjaDRXZWl3NzdBSFZGRHpJQUFDSUFBQ2RRZ0UyeEdQeSszOXFuVDhkN0FiR1MzTE1Ydlk5M2w2TmMzclBJKy9yRk1UeUFVRVFBQUV2cEtBdHgzeFI2UDYyN1dwZE9acHNCc1pMUXNkOWsydnk5RThwN255czQwNEUveVZyUlJDZ3dBSXJKZUFtSHBqZ2svdmhwZUc2SWMvcXF3UURYVWpvMldoYzhMcHc3N1hkOFB2Yk9UenhKbDNONjYzcGlBWkNJQUFDS3lTZ0xzZGNYMWZlTkdIalczYUtoZHFNdFNOakpXRmYrOHFlZGozOWI3S2FoWkh4SlB1aGJXSGFDQUFBaUJRUklCZm42Z3NLLzNFbE14QjZLVWk3WU1rSi8yZVhyNlgvRFJtUnVPVU90U05aR1RaalJYbVlsNzhLNi9FejcyOTBWRUFseUFBQWlBQUFqa0M3Q2JrZ1l2OVRhLzN5SHQ1elF2WDZYZW5DajhtaFZQZ1VEZVNrV1UzVXBqSCs2WjMxdVZuZXJHcTVWUVJMa0VBQkVCZ0lnRXhyTHp0L05lWVhRTitsN3BkSXpxK2JtV2ZhOFE2RDNRak9WbDJQY0w4ODM3LzZ3dnBDZk5zckRZeTBjSnNaR0tiUVhJUUFBRVFjQWpRU1ZuNWtZN0h1ekc3Qzgvcit4YnhDVTZpMHN1QmJtU2tMSlFzK1M2WGUvdDR1M2pJVXVrUkR3UkFBQVJBSUU5QWIwY2MzN2NaQnVrRDNjZzRXV2l5WWVaUmNYV2I5cmVzZUZXc3l1R0JlRW00Q3dJZ0FBSy9SMEMySTU2MEJ6M0hjM2tEM2NnNFdiSy9uSHUwbS85ei9lajg3elViYUF3Q0lBQUNtb0JzUjlBWXZkSmo2d0hYWVc1a25DeWNxblFpSlZzamRkYnJBazN4RlFSQUFBUitsSUJzUjlEZXd2MW9ka1pxZ2hqbVJzYkpRdTlQS2ZhQjJCcXBXYnZJQ3dSQUFBU0lnQmhXM21XbmgwZk8xVDNKTURjeVNoYis1ZHppOVRoc2phRFJnd0FJZ0VCbEFteFlyN3Y5Z2QrSldQOVhSNGE1a1ZHeVVLTGl0MlRKMWtpVnQ3eFVyZ1ZrQndJZ0FBTGZTcUExckxUTFRwL0lJNFJUVkJ2a1JrYkpRcTlQU1I3MjlhU1hyWkhxVXk2dkNId0JBUkFBZ2Q4aTRCcFdXVk95aDVxcWNCamtSc2JJd3E2bmZNdGNQR1VWeFpBSkNJQUFDSUNBRVBEMm5IazYwdmtkMnNQVmZ6Njg5NXYzNExqR084aU41R1haZFlUNTcvMytMeVpSVEpqZGpnOFVWNTV2b1IyQkFBaUF3RzhUVU5zUm1nSC9Hb2QrTnUvUFBzYk9NY28rRVFNOXlJM2taUm43VGkydG54d294dGJJYjdkNGFBOENJRkNYUUxzZHdmbXlHOUcrNEdLWGlzcGZxaHZaNlI3aVJncGtHZkNHMzRnd096bFFqSzJSdWswSXVZRUFDUHcyQVhjN1FxMzVuQldRNWwwRlRNS05ITTdCK2VJUnNsQ1NJVDhlZ3EyUktwV0tURUFBQkVDZ0pjQy9UOVU2RFA2aTFud2UzVDJTTnRHQXEzNDNJaWJkMnh3ZklRdnRkUXc1RW9DdGtRRlZoNmdnQUFJZ1VFTEFXY2FpNk94R2xGbSsyamVybCtUU0grZlJlaVkva3ZnWGZ5b3hYQlp5UEVOZXM0aXRFYjhPOEEwRVFBQUVwaFB3clR6dmNjdld3ZCtBWnpHU1FzaVA0bllPZjFFU0NUQk9TMlV4V0JaMkMwTjJPckExa3F3ckJJSUFDSURBY0FJeVdXaFhsbmhaU1dZajVtY1FoK2RvVWp5ZnovM2ZROWFwNkJEeDRXOVBOMHdZLzVlTkVPOTQ4WEJaYUYwczVxSGNZcnhyYkkxNE9QQUZCRUFBQktZVDhMY2pkdnpESGJ4S2RDMS8xMkdQRE9JVGVIcmhmcnlqdHVvY3NiTW1OVmdXWGhmelhGT1BMUFkydGtZc0NseUFBQWlBUUIwQy9NQ2YrM1pjK2pYMjkrM1N2UFZ4cmZHRnNCdHBtb1llREh6eGIvRFNKZDN3M01qKzJqVDNtL01lazhHeWtLeGVqamxwc1RXU0k0UndFQUFCRUJoSzRQa0tsNFdPWk4zalQ0QVB6YnNrL3MyWmpReVZoWFk2SENkVVVCcTJSZ29nSVFvSWdBQUlmQldCSnZMZ2U2a0NOTDhaY3RoM3QrT3RrU0ZQbVpRS2duZ2dBQUlnQUFJZklyRDNWdFNHQ1VGYktRTjlFSG1SNmF0MXc0UkViQkFBQVJBQWdUa0pITzBiVndhWHdoc2RwYitjcXpLWHMySHRxYlRCSlNJQkNJQUFDSURBMmdoYzJ3Zm9oNHBHdjdKVmNnN2djTE9iUC95N1hNTTJVNGJLaFBnZ0FBSWdBQUtMRW5pTVg5T2lrMkFsdjV3ck14RDFra1o1YkI2VGtVVXJHSVdCQUFpQXdMd0VYc01lKzNDRm9jTytzVmY0dWxING10K3ZvazhGODNNcUpmT1hNQXQ4QndFUUFBRVFXQ21CODdESFBsd3RTbjg1bDcySTJrTGhoeHNIYnNtN0JlSWFCRUFBQkVCZ2JRUk80ODE2OFMvbjhteEVIbEhrWjBiZ1JkYldCQ0FQQ0lBQUNFd2c4Sml3MzAwUHZKZjVCSnFETkhTZTZ4aytJVDlCYmlRRkFSQUFBUkJZQllIVGRkRDdzRHlaelVxVmR6UDZoWTluWGVYUHNOUEIwY3h3RXdSQUFBUkFZQnNFWHVXN0tvZnI3ZDI4N25BaTI2aDVhQUVDSUFBQ2RRakFLOVRoaUZ4QUFBUldRZUIvYVFtRmQ0cm54Q01BQUFBQVNVVk9SSzVDWUlJPSIKfQo="/>
    </extobj>
    <extobj name="334E55B0-647D-440b-865C-3EC943EB4CBC-115">
      <extobjdata type="334E55B0-647D-440b-865C-3EC943EB4CBC" data="ewogICAiSW1nU2V0dGluZ0pzb24iIDogIntcImRwaVwiOlwiNjAwXCIsXCJmb3JtYXRcIjpcIlBOR1wiLFwidHJhbnNwYXJlbnRcIjp0cnVlLFwiYXV0b1wiOnRydWV9IiwKICAgIkxhdGV4IiA6ICJYRnNnWEZOcFoyMWhYM3RxYW4xZWV5MHhmVU52ZGloNFgyb3NYRzUxWDJvcFBWeHNZVzFpWkdGZmFseGhiSEJvWVY5cUxGeHhkV0ZrSUdvOU1WeGtiM1J6TEVvZ1hGMD0iLAogICAiTGF0ZXhJbWdCYXNlNjQiIDogImlWQk9SdzBLR2dvQUFBQU5TVWhFVWdBQUJWSUFBQUJ0QkFNQUFBQ3hlWWVTQUFBQU1GQk1WRVgvLy84QUFBQUFBQUFBQUFBQUFBQUFBQUFBQUFBQUFBQUFBQUFBQUFBQUFBQUFBQUFBQUFBQUFBQUFBQUFBQUFBdjNhQjdBQUFBRDNSU1RsTUFJdS9kVkJDcm1idk5SREptZG9rZ3JuZnZBQUFBQ1hCSVdYTUFBQTdFQUFBT3hBR1ZLdzRiQUFBZHhVbEVRVlI0QWUxZGE0eGt4MVcrc3pNOXo1MkhIQW1GVjNwWUUyU0g0TjdZOGc4bnNYb2dnamcvUW84MkpDWkVTUThtVVNKRW1EVUMyeVNRYnJMRUpGS2tIaHlTNEVqNE5pSENsbjh3aTBBUTgyZEc0Wlg4UUwzOEFDbUtVRThpb1FnaHBZY1pZdnd1dm5QdnJYZmQyL2ZWZDJmWGZYOU1WNTA2ajZwelQ1MDZkYXE2eC9NS1BlOTlvUkQ1bEhpcWdXbzBzTng4dVJwQlV5bFREUlRSd0Z5UFRTMjFpQUtudEZWb29QWkQvOXhnVTB1dFF0VlRHWVUwc012WTZlN1VVZ3ZwY0VwY2hRWWV1UFdqVncrbWxscUZxcWN5Q210Z2FxbUZWVGhsVUlrR3BwWmFpWnFuUWdwcllHcXBoVlU0WlZDSkJxYVdXb21hcDBJS2EyQnFxWVZWT0dWUWlRYW1sbHFKbXFkQ0NtdGc4cFk2OStiQ25VekY0SmJEVkdoVHBCdFVBNU8zMU02UFZhT2EyZWVxa1RPVmNuMDBNSEZMbldkWHF4bFpyZm41YWdSTnBWd1hEVXpjVW51VjNTcTg1WFQ3dXFod0tyUVNEU1JaNnN6UFgybWMvUEczb243OFY2NytMTEhEWEhRNWlGYlkzVG1vbkNRcmpkcy81bXlZQW90bzRCYm1maTZtWVpwZ3FXL0hSU3Q2M2hyd1dUaE53ODdDMlgzRkFrME0wSHErTE5ZelBtTVZkcnlzYnA4OVB1Y2I3TUt0ZHozKytPTjNYV0J2OEZxQlBkbC9qdE4wUE5aU1p6cmdlUExvUTFjWVJPQVovVjhhZGliT0d1dWFvTW5WMTloT1djeHJJOGFtWVc5eGJTNHBadm1TZDRscUgzNllQdzk5MmcrYnY1OUdVSnlscnZSZ3B4K2p3TzhYZXV5eTU1MW4vNXVHbllteno0aEZWVSt6dkZ2aGE0eVY1cUhMRy83TUorOHRoZG5LaFkxUytJeGxzdnk5aHo3eXljQWN2L0NKUTIrWlNqc3EwZnUrVHFBWFZWQmNPY1pTeVZDZjY0ZEV5MDI0MHhaTFpmaUdtRnJqSlFNeTBXcTl4RHhEZzdHamlYWTJEL01XWTlmeTBKazArMnpMQkUydy9ob1lZNWlxN0tCa2VEekVCeWJJM1pVWVN4MHg5cXlZZHZOc0I3UGhvcHRCSW5TSjdTVzJsOXk0bXF1VDdrNE1HVHQydDF3L2FBMHZPczlyTUh0OFA2dlVVdWZSN2EyZ0Q3TW9uV3pyM1VGblh0WWg3cHJiVXY4TWE5OVZTYkQ3OGdHakVDRHpNMkFibVdtS0VEVEsyd2ExR2F0MFBVZ3o3UE40MFh0cEVKTngzZzgzdHBXTVVtb3IyV2ZJY0FVbGErZlNZZEVXNkczVXFqOXZraDF4V2lxQ05HMlZtV1g1eGxiamZaRHlKbHNhbExmOHd4R2N1VUIxQWUvbHFLZ0daNExRY0tzb213ejA2MUtWSTR6QWRBRHpMRHBkM05XdGxHcUt0M1ZaYXEzSDJGdlVuZ1JUWVZ1RnBDdlA1d3B1MC9GMllzMlc0WEpDemhUOTV4aXlzMXRsQWVGVDgrVUtSUWZtSHI0U21zT1dBRTIrc0M5VGZ1UmVyWFcyRVEzcXEzZFp6NGRrNzF5V2lnajRlZjBsZGZLcDZDQlh5Q0E3bDdrMGx5NDRUOFczb2E4cnFXZ21qZFJqbnlvbWdyenl5YmY5YWxmL0VXUDhvREx3ZVdZQU00aGlnK1NoT1N4MUJlOW9SNmVxczF6cmVLOXlyOVE4MFR0ZW9BYjlYaXhBUGhIU2xaOHV5SGJoMW50KzU2cFhzYVZDM0RIdk43U3FMdWtCK0Z3cU0zRlk2Z0VTVkp4eDlJa0VycEZjTUJDYzFaVmM1dTFrbFJZNDFPTHJ0RlJPUEtqaGY1d05OejRRcHJOVjRTaGduTUtOQmtjQkc3cndoVlM3Qzl0U1oxVEdFY3RWbGlmaVhFeVgwdFc3WGF6V1pwdkZHRWhxaEZUbFpSSWsyN05RcXRaU0tlSS80c01tNjVKMkcwS1hVODBiMjFKeGpjQk1lZEhod2lhWGxmNnpYZjN5T1ovSDk3dEhoTmxaWGlqaEZuRzlvTlZhS21XUyttS29ROVJNRDVCcUliUXN0ZGFVOGE5ZzcxbVJxMnlLTHczbFZJcEhLcmRsdWJ6VUVzMytmcm05T3l2Yy9FcFhmMXJ3NWNpRDVmK3FyRk9wZDFtdk8ydVdwUzZDNzVHRjJzaHplYTlwNVNNc3ZxVUQ3QnhJYmhGNG4yazBtSnYvOVNPczFsTFhaVG9WUXc2Vy80djYyRWRkdmU2c1daWTYxUGh5bWp4R3QxS2VmK1BkR1AvWmMweXo4VlJPaklHeVpYVWkzTERBYWkxMVgxL3VvVlp6cDkweUxOZXBXTk5TS2VIbHVOcmk1d2paRnF4NHhObURjb0dEOG1MamRxNkVSN25EbVF5M2FpMTFwSWVUdEdnYllWWDlPTVU0OTQzc0ZoMGk3TmgwdldkdDJEakl1c2ozanNNc3NiM3VtbWY1K0VPbE9VYWRUMWExVk5WYUtxU3BsbGhyd01SZXJ3MTRLYzFWNEtIeE5vWmdzNkd4Q1NvOTg3RFdSckVnKzFvSHJlYkpBR2FObVZkQXloeFVzVjJBL3V5UytwWHVxS0RHUFZVWExRQXl1b0RhdTMvNEwwRDF3Yjk4dDNnaEZPKzZMdmY3T1pMZ0k3MkRhbWNuVnhiWEhVb1FBVjBjbHNEbTdMSHdxN1JVTFoxS3VxQkxnS2t5cUZKeCswUVNQT0xLQ25GeEdXVnpVNUtoOVA1ZmFkejZhOEs4dmZzYVA5R1AybGZ2UElwS09MTVR4UWowdWl1bm53MktyMnVlZnBDanBmaWMrZXQvZWVoS1kwdGdybDA0RW1XamdFc2NCaVIvZGRlK29lWmlaaWpEaFZJRzdBT1BuZnhxR1h6QXc4OXFLVVhrNnVsVWNISXMvK1A0N3dmZnhycnJ6Z3RNV0dvZGx0cDEwRFV1cThEN2NHR2xJYTlhUDhOT2hUdnZpUkp5c0ZzcWtlZDlsZUgySUlsYVl5ZGhRVytQclRYUks5Vy9qZUlqWU93SXI4Ynl5ZGlBbVp6aWl3NkdNakxLU0kxK1ArbXM0UDBVTHN5M1hnMXZtY0Nubms0bEFlUWhueXNxQ1c3RTJKZUZITjhwSGFqbi9RdzcrVmV2TnVUMnZjd2U5QVpSNmhFSE96ek1oZGZYYmVZOGUrdEdyVU1Ub2ZmR2JlK3A5TW5LSUFVbitHSlMybmNjNWJoVmk1YlFYS1Z6akE4eGdad3JJMGNnbjhEVmFscHB2TldiWXlYOW9rR2xscnB1cFQzcFFsZlJ1SXErL2pEMkJ1UnIyY2tXTkRuVGpKSUVCN2k4c2g1dHVXa0NYUXZWREsrdjY3dERMM01WUG5lZXJpaC9JNkxRY2R5MWQzNFhNMGpteVRBZFhCRktTTXQ3NWVhVUNRcU5wbGFHSHlrams0QU15UHQwQXRsenJuY1p1RVNvZnBVK0ZSN1VQRDF0d0VyaTMyQ3E4WkJMTk5tYWhJZ0V3NlRDcFdqdjFUajB2Tm5JblpPbFhnNHBGbzNYdkhheVFRME50alhhOHp4WXdUaEJJWnZ3TDl5cTNDNUN5S2JhcUpWM0U5bzB4UEVWeWkwSGZZNUhoVExDRlprcncvdENQSEtCbHBVZ2tocGxtTjFKd3Z3cUxYV2twMU9wWHpCZVJ0NnF3RVBaMUhIR1B1STJnN2UwQlZrTFpFTHJrY3NEak0vN2MwWXNNdUJmVDN3THZmNldhbnJqZXd5am9RQTNmT3BpTm5DSTh0a3BNVGVHdVgra3NIWVVoVEtRMHRxaTlwV0NiOEFoZzBDWGd0RVBNczN1R0ZZQSsxVmFLb1FkRzEwSmx2OXJCakJiOVlDTnZUNE1LZDJJYVNOd1h3ZTA2Nmp6MUdOSE5LL3I2YTZaS1A0ZHNoTktnL1d5K1ZUTWdCY2pxWjQzTkNOZzBZTEMwRFhWM3ZkMDNQT25LcTFaSGlVNWIwS0dNbllpb21hNCsxckxzbEpFcENrKy9DNGhEWXpKSHhEVy9pNXViRS9ITFFoK2xaYktqSFFxZGJvSjREaVBHQXd1OWc5ZXpUZ3ZzaXY5ZHZpL3JIcEhZTGZQZzFJYzdPeUU3T3VLRndSa0tYcUZnN0NQRFh0TkNNbmNmNUU5a3hPemFjUVZHa25Ma1JjSThpSVltdXRKbXRwMWRYNW9VcUtLb294b2d6bjdnZ3V2S094OGVBOXo1QnA0OE1Na3JwR3B5NURlQWI5Q1M3WFNxZFNWQS9TMzJKVEdFSnhiZnpsUWRUY0Q5NGpsTGpqSDZmQU5EL1prUnlIMlBxTWRsSGdHbTJGeEdEcmRuckJvZ1pGVXdEYTh5OXNSczhwSWdBUEY1NEV1Tm9DVHR1S2VycUMwQ3dpR1hNY2dBaEdiUnVFWjZxRUdEalpGYTRtRmRtai95c1NRek9FazRwNjRWSkJmb2FWYTZWVHFPUUdGNXVSUTBwZG82MjlzMkUxaTZPV1F3MXEwQ2dkaEt2WkpYQ3NqM2o3UW5SdnR1K2pwaEhQaE5jazJFT0xLdjNXUlVnaUdtWkRtckxzbTZ3TTBNT2R6MnBkQ3JCS21wY3c0V0szQlNuTEl3WmhMV3lpUExuTkFtWitkdllCYmsyOFJWTjd6RGVmQUNQaG1GVThwK3hWYXFwMU9wWTQweDNsRXBiZXVJbTEyazNjRU13M2wzUjJRK1p5ajZRNm54YjluZGNDenFQcEdkWTYvOGw0MEY3Nnk0ZXBCSEN5WUZGRmpPOUVkcjd2ZVpoemJNWENLL1B2eE9IRHVmRlNlaDdDSGpMU1JnQi9QYVV4TExld0ZIRW5DWWpLR2g5cnNWMmlwNjA2VHFndDdVZnVWdmt3Nzk4VGx6c01Na1d2NkFabk13VEg0NDVYU0J6M3IzQ2wzTlArK3lNTVNaOGM5NysvdkNNbGovbllVWHovU2NrY200ZnFZdVJZandBbUdWQjUxeTNZcFVGTUdGclJOVEZscHVrUWhjU1Y5anRKcTZENlFYNURieWh4c0JJbGZvYVh1T3lQU1czaldYZlFwVzRGOGlEUkVGeTNrYmdwNGk0TEhJWGtTTEgwN0VYaVd2NnRkN1NoeVBRcExZb0pNckxQOWlJSHpveW1pQ3pxaGtxbFZuQ1FZaENWYTZnTDlkQXlmZ2J4YmlrQk5HWUJqaUl1YTAxTndPWG11ejJpYnB2aURYR3dFVVpXV09uSnRuV3ZOWkljb2VocFh3QW8yWnRZMmxYZ1JTUk5jVzM1cUE5end6cllpcGt2Y2pIUkxYVGdLMitFWFhvZ3cxUStZK3FGYU44cnF1cWR1WTRJNW9oT3V1L2JIQnJ1VTFjN3piUm5WY0JxbHA1b3l3b0hWdFFoYXdlWGt1VDVYcndWazJPQjFjOUdiUkw1OFhXWlQ2WFhJTWljN0VrRkZCMEtXcXFuYTdEZUZCMlNaNFlQcGNqRXM3Y3JGK1J4M3lqMG5xeGkvc0s3eTVmemxwMnJmYlhXeUlOaFFPa1FFNTVUWVVUTElVMXBnZDBNaGZLZklPVWlCdWpMQ1VMMXptZVBScDhSVm9ibkwrc2h6czZrMjh3K0wyYk82dXB1OEc3THdMUUR0MDQ0dHFBTEFyRlpPd251aUUwcDR5NWQ1SElTNFdJR0QzWEVLZFBtT1RKRW1pNnA5NjBsRmk3QThTKzJ3RGN3UTh6SzFGS2dyQTViNkVyN090aUU3UFhaVUttcWFjaXZweENNTkE0N2pWK2RUS1VGNHhPWHl6elhqemorSHAvK0U3cFV3Vk5MTmNmM1h0ZkM0d1ZjajFlWHRiMFowYmt0dE96cE9CRi9aanNpY0g0cDlJeitoYlN0TVFxQTZXV1FHTGxDWUFvVmNNeWlGUUYwWndYbnZ2QkYrQ1Z5RFI3NXFwNnloK2RWWnFqT2RPZ2l2Z0FndHpIOUlGRk1XeUtkZWRPQUd1eWFDRDFVendlWW9TTXdFdDdnM09kbHdKeXE1TFJWK29jOVIwMysycFgzREVvK1NDRXZ6cVIyS25IZmRTMERRQVUwWk9BRkJJdmVnVURvN2FWalVwbXdyeDZFbXQvdlZXU3FabE5tWlpkM1g0Q3orMkVRWlY4ZVpwVFBVOVE4anlxYnFjMmxwREJ2V3Vja0NyY2R4M1hGcXgrNTR4RHZwUTdIdkVUTWpSNTN3bkJxZjZFMlphZ3RCdm00LzRTeEZVMFpvcWNISmNpWXhHWkRWYldVR01nZXFYNTJsd2pTc21QUkFiTCtqdm9sMTJORlhONGl5VkYyN2FZYkhhdENWMGs3WUd3RTJET2txSitPNGNFZXV6Vm5UN2ppblRQanNDUHVHNjNwOUFpTHRxSlJJT2hFenViRVRqQlM3ZDU0SU50RjFaU0JFWmErY0wwZTBLU21xd3pPOEdOT1VFZXhYWjZtWTZxWUNhdzB0bFllK0QvY3lEb0NTazY3OVRuaGdDbVl3RXlWc3cxdU1wa3RQN3JmbmhNZHpXaXBlcjlueE5KMzB1U1R2WGNxa2NGS1dsRTlkQ0EwZVlWYWM5ZW5LQ0N5MTdrckFPWHVaQjZodUsvUFFTNW9LTFhWa1p5Vm5vNWhSOXFlekk4djROejEzSHFsVjUvRUpyZWViR2xaUWFmTVhRTzE5MFg0Z0R2ZVVyZjg4VDFKNStobFZSQVVPbkpuZ003NmcySGN2T1VsQW1TRXhWOFl6anNmb2hQL3RnOHhSTEJjNnRxNk13Rkw5SFIybDNCb2k5RzQ1SFAzcWZDcEVIUnVkN2xrdnFIbWtvZ3gxRTNFZW45Q0NadklGRDdxakh6emtjNk1pUG9ZOGhzUHJGRG1tZGJIa083K1dCNzhnRUNTbmNTV2tPaUw3QnYxV01uWmJQY0hpcUN1eFZ6aGo3cWRDVG1pZ1RTVUU1OXpDVDEwWmRIUjJFdWQrZGNLOHRiYTZvQ2xNenZUOVZGZ010NTZveXdzbUFKUDhVQmtPYmpzSmIwZGc5L0dKN3pLazZINEVpUEQrbEpjQjVDNnhvcUJCbU44Z0JBSGFrdVpMU09FRHYzQ1JsOU4vWWcyT0JBejFVVGhZMUIzaFJmYjdxUjNlK2FGemxTRzV1akxJVXNzS0l4MmpJcEM2RzFCUXp1RDkxTnB2bkZ3TGUraElwNDZzcnkydUtnczF5TGdEak1hNHpuZER5cGdETjJrdnpvdkNXOE5pNUVaT0xveElHUWp6YS9ZNXd3T1hVYldGaXpxL3d4Rzk5ejkyKzIrSmlxdUFWRWNvQU1kQ2tRb0NOQmVoY1MwMndDTjl4VDFkbDBCWTRWRUlid3QzVG5WVm9LYU00QXV6bkNha1ZIRkRTTUcvSFhWQms3eXdaNGw3eEl1VDJFSEpIN3N5R1FRWnEraFN0R21Da25RenhCZHN3MjhwS1N4bjlmT1NqcjVzeXFNV2hjU3JLeEduZ0E5RWtoRE9rNS9xQjBuVXFBSkQ2a2JZeTlLUzJ3N25SbjVoSzBSdEgwY2tjTW0zK2JyLzV5MzhFOVBxY2xBZWNsY1gxSnlFcmp2LzNnTng3NUtkOXJrUTliTWp4b214eVNGckFqVmxnRmhiYjJpaEdUY3FWV0NhY2t3NjllemRUNlhsSlZwN3NZYnlHMHZSRVBmdHVMK2xoSlRBV3Y1WlhSdk80eE9jY3h1TXlWa2Nja3E0TkhrSTB4WkxNaUtKMEpCd2wwZ0VyTmphU0Z6T0FOc3Nuc1dTbVluZUczQUgzSGJsZ2taZWdNRU03U3RnSitGUXUyeW9ZR2Nvd3FYdVJlaDB1QzhvTllHYU1vQ2k2Z1pWRFZkd0tGREErNDhjVlFFbUlha3YvRVZoVmk0R1VCOVhXdDNRQ21KU2FTR2N0bW5aSEcrSi82UmpwNzdSUEN0OUNwcWw5WTNFU2d5WGR5MGkycjhvcUdlVlNBSDIvblRRME9TVHpXdHlrcVhudHRIL3hNNUMxRGFSNzdJM0NmYTRrT01rN0xqMmhBcFZtbUpIL240OCtZZXRpRVlYcUNrREdIcitUY2ROSTNRY0RuSU5KYVZUUFYrT2FaelVQTzN3WFB3MTQ4M3BuYjRrVEVWd1h1UElBcEttc0N1OUNVZnY3ZkVTZlZsZm1DMWVJUzhydXpQL1VDQXZhdFkzWWorSkZzUzJVZXkwTFA2WHdHNDNDUEkyQktIMzVLTjlXYUdTSDQ3bEI0WEVvTmttSkhCUHhzd0JWbzQvOEFsU3ZkQklOK0poQ0pUZnlBbmFkVXMxY0xHbVBWTHdWNlhRcStNY2czR1J4RmpxMy83QlZRTjc1WkdQR3hEUFJySkd0ZzVMamJMbUtIVTFEcjUwZFJ3KzVEYkJBYWsrNjByQ0tTUllVcmRxSGNsVTdITG90aUVQRU9hVTFBRGl1RzBoTTlwK1FOdFJUNWY0U3JaTS9PR2YraXF1Y1RvUVVtRzVQUlJJZVBVV1lkRFlFSkdJZ3B1dDJGRmRUa3NFT2FiQWp1WUwzaXVHUnNKTVhLVDZ4Q1l0VzJjRU5rSytycWdVSy9qcUFBVXJ2REJENzk3UTZyUUR5UnBabS9FZE1MRDEzZElpMnhIeW9nSk13N1plRThtdVk1Y3NuRjNRT3VQZnJXRFZlZnhCbWhjWFlyRDNQd3FSYm5sUklzTi95aWtLUWdyMzRIMGpDeDFjakRBdkVRbFd0ZzFCdVEvY0xWRkRBWjFDY0ZQYlpiK25RbTFDYW9XcjMxS3hjcFF4bmZnMEFqVzZIS1gzVElHS01yQmFOT1FhQXlvVGw4YmdpTkN5OUs0dFk2d3NaQzVjWDUvekVRcnB2YStoVTZkZjBDREJ6NS9ZU0hyc3VZNFVVZmc2MFdmZCtEdlA2K3h3SWdYRktlbzJtK1ByUThaVTAvUUdxa3Vsbjc2TXVvbEJpSmdSZHJZVGN2UXZLNXhWZFF6Q3lHWFlpT1lQLzUwS1dEeVJ3amdrNFM3MHN5ZXIvTXVvUS9iakt0QkJTTTJZSDlMbU5melVsWTdjSUlJR1hZdTBhL1lVMjgrK1lEcDhaUlRnelI4R0lCT1hOTWY1Q0pwc2haWTY4N09SbXRoTnA5R1QzcnNhS25YYXlIUzVrWFQ3TzNmeTYxc2huNTdCY1ZVM0xqaVd0emNnUXpkMHJRdnhGWG94MjdMNUY3a05oaUNrMEx0aHFhV2k4UVV5K0drMFFkeFRhRHZCeEpsaC94U04vRjFpcWpYSXNMVGRWeE45RjRreDRoWUVHbDlqUHlVNEJ3V2JrTURudGVoWXAwaFhrNllaNE1QMEk5czNCVXBsZU40ekovMTJFQXdNdWdHVmlZc1JDajdwdW1GaGRkVFpiTFZtQXFBcmwyMkNKc0FYTlRCMVdvbm5xTTJOcEh1SEJSNzJZZkhYeVZ2c2QvOURQdC83N2hVSXdLT3N4SnI4NU1xSXNUY0lqTlZHdFBKeENNK3JJN2pvY2hnZEdJVCtlNlJkY3hxeFRZRXlEUEFYbjBWQVN2T2cxdHpoVGY5QWhiYTZTR0FpNnV2Qk9tTVBmb2ZkUVlUS1l4TlM0N3krNjFMdzB4YWhBRzFWOFhsc1l3bVVwM0EvZ0VrSkY3dUJQZWRXSU1mQ1JhdlRrYVh0RmRtSTRkN1NreHFZK0IxYjlwS2hUYUNRM3JzYUtuWGFFT3BHMGpmMEt6d1liUEVmMjR1NDBxeDNQZDhYVW12ZnZQQkZ0V2RKeHljVW0veHlSUG1CUmhSdkNFNVk2TGRRV2VscFN6RkdkQlhROTV6aVZjbG5YL0dNZFhZdkduWXZ3cWgzVVBpeU1YNHRYVDlBRDdRWSs0QitJZmozSldPbHBCRVMvQnlQS2hXa1RFVWF2ellNcUh0VGNsQUZRaG45b09VcDlxVmdWM2pvemFzRFUzRXBMK3R5WkpMem1CSUM4Rnpobk02MjlyMkhQL0pKNmdvN2ZmVERuempVR2tudk9vUTZiYmdxTjVJeHN0MFhBc1lnVjlXQjZKMEVPNTVqMFkvaHlXZFVpY25ISjY4RnE4L1N1NXI1T2p2ZEVqeWl3cGZaczFlOVgrcnBwb1JFNTh2YjNvODJQcTlocnl2eHh5cjdJODk3RzJMZU5mYnNkdTArZHFSaGVsb1NGSFovd2hOZ0Fkb1FldjFQbllEWE5FSUNIdkFiQWh3ajZ5ZFdpMURQbkJCYktoR3EwRS9BU0xWNmdUSzhIK21Sb2RMdm05MDk0NnVyaW9iYnczVGI0VHh6ZkdKYTVGc2tOVm13ZCtYcGFtMklTblhEQ3I3eW9PTlF2RzBpMlNOYkNpeSsxakV0SC8vbzFQbGM1UDFZUE9sanE5N24xWEhISjgrQTI4bWpEMzhHUDVkeUtHaEVBWHYrSm1QM2Jnc0FGYzQzMmNtZDdJMGFURitJOGRQTlRmWWhJSHlOZm5nOWVMTUtkbFBiUW4zejlOKzBFSDF3K3B1Nk9FbXBFd0krMURoSnhOUWxJeGNXWkI0VUo2c0xIREYyRjlUMDhZQTdLSnRxakkvMWVrK0tYZlh2YlN0VjJaQ3loUEQ1T0NWcUFscU5YYmpyOGZENTNKMk5ybzc1amVldjZRRHZ2UDhuQnNTemtleVIxWHJQLzZNMzh4MFd2SENUUVZMZC81VG4xZVVTTnZiNDVNbEdhUGwzWEhWeGZmdGo3TGIvTmh1V0g3bnoxRnlmbDdYTnpjODlkaHErMEs4M2Jnc0xrZ2RtdXFFanpWSWxvbG15Q1h2R0FtWlNqSzkveDVodzN0OWN1VWNvd2hUNDVPZllQUi9kaUpoKzRMSGJEeFgrSnE2M3ZxZTBaaTJXbUU3Tktubzh2amt5cEo1dWhSRTlPSjVTd3doaXA3WU1HcTNqRXcyYktqUC9mcVZ4OG9WdldmQ01nSWJpeHhOSnNiSUpXd2dRYStZS0UwTnVFNnJIRFRGRVJjQ1d3QVJtRm02N200QTlycWx0emVaeEZCVzJXeU5iL3UzRzZSUDlyRDNZcDYxc1hVUmY5dkZKVm9acDhVZkI3aWtGTm9JZkhXdEYyMUhwYldyTklsdzFBbWdWdVl5eUpUQ0JxWVY3Y0RrQmUxeFR5NXpONHdpcWJDODBNdEhSV29QOFZVdjRWT3Y0UkdDV1hXaW5qYXpNSDFyMzVsSnVjeTNDMlRLMkhRbDZzQVJtd1cxZFM4QWUxOVF4Wi9NNGdpcmJDNDFNZEhRdDJFZkxmZWhvQjAySXp3WEN4QXJ6eXVZL1VVamRUTUFzdkpDSUx4b3R3cnE2aVJGbzVSVXNnUW1zTGR4T1B3RjdYSk54SDJZY2VyWHRoVVltdW5vdU9PK1IrMURyK0VSZ2xsMllTWHQrT0RBOTRibmpkSDJ4Q0R0cFErTjAvQzBzUzZDRklRRVdia08yWlM0aHpadnJ6REd6b0Z3RVJVWW1CWjdmUWhuNzBLTUlaQjJmUlBBSmZIU01qVktjaUYwelREallpMFBWNFNaaHpVcjI2ZmlGYTZiQUpJWW1icUYvcTRLZ04rWHNUZXJTaE5vS2pjem9FL2FoZlJXa0hwK284SExMYmRaTnhWRGNKdURZblVOZVN2NDBDZGRNNTV4TW5yM1ZGSmpFd2NSZE1JNTdrbWhsMjJyelMxUlpMM2JDSmZsTm9wUnZaTzZlbUhHcERGdmQrT1ZBVXhvT0xnUG9lNDFheXRYRUlteW56VGJrSEo4bE1JR1BoWHNwbDFQMHc4UGRnWEViTTBGdzlVMzVSdWJ1cDNaWkNTZ3liSFhqbHdSdGFxZWljVXh4dUhOVmExdFFqaSsxQnFOaUVZNzRMUjREc2F5cUpUQ0JzWVhiT1VyQWptdWl1OGcwalkwdndjZWhYeDk0cnBIRmRMV3Q3NjZ0NDVNWXNxTGdmVDNtaUdGbkpSN3I2dWw1REJHQlRjSVo5WFpEQWwzdUpsTmdFaU1UZDBhL29wNUVxclRSeGJ2RElGZXpvMERQVmpIZnlHTEcwTklET092NEpJYXNLSGhCbnVFbXNMS1NsUDVoQXJiU1pCSXVUVGhIaFp0YUtRL1AwRWtUZHlsWG1JcjRsRzRkNERxd011NHpWc3czc3BoQkdQdFFjNzdIVUJVSE45TWNOcG1KeDRXMDVtQVNEbks1clF5ak5BVW1rWnE0blc0U2Rsd2JMQldoRUhKVXVMdHhWcDk4STRzWmpiRVBOZWQ3REZWeGNOMklRSjBjemNUaklPWGlqM3QyTDZvTWErTEVXSVdXV1RZRUpySTJjS04vS0psSTRtakVGY2dqdWxDWVpzWTd5S3NBNVJ5WnUydm1QdFNjNzI2cUVxQnordjE1TjBmakg1MHZwN0h1Z0pOQnVHaWtFTnpTaWtBTmdZbXNETng5YlZJbFVxcU5NM1R6OXgzc3RLOEN6MVk1NThqY2d6RDNvY1o4ZHhPVkFoMm1pSytNVk9IY0g2YVZiQkIySnU1NERJR0ovVFJ3MzRGb004L3pWK3kweVU0UDg1QldSSk4zWk03dW1YR3BFYlk2YWNvQnJvM1BjSnFuRXFrRkc0U3JySnVhTkIraUlUQ1JTUmJjUkVaLy90akpFM29TTHhIOUJtODA0MUlqYkozazZFWkp1ZEczVWI1MTBmZ0NZNXJldUFoYnFaSzNhYmc3Y0Z3Q0hXZ0JLQXR1SEk5WEs5eUlTODJ3ZFpKcVdhVjBZTXdEdjRQR2crd2JJUmZoaXZHMXN4aVorY0F1Z1hHY3N1REc4WGpWd28yNDFBeGJKNnFYVnZ4V0FsL2t4L2xMTTd1SnVRamJLZSswNWhxc1MyQWNveXk0Y1R4ZXRYQWpMalhEMW9ucVpTYisyelJJRm03ZzI2cHAwNmV5bXk3QzkrVGNza2l1Q1NXWHdEajBMTGh4UEY2MWNDTXVOY1BXNjZXWEpUcmpIZVRZQ09VbXpEdlNMQUt6NE9idHo4MUtaOGFsUnRoNjNZYTlobC9TdmwvOU5uM2FudVFtVEN2QXhNc2lNQXV1S2VmVlhqZmpVaU5zdlg3cTZiRlBzK2Z5ck5xNUNmT09OWXZBTExoNSszT1QwczFyMzd5bm44YllQQnNqbmJ0eThrUWVRL1Z5RStZZGR4YUJXWER6OXVjbXBUTi9jdDg0UHJsSlJ6MGQxbzJuQWVPN0tFajQ5Vys4UVV4N2ZGTnJZSzY1Zy9ISjM3NmZIcC9jMUsvN0JoNWNpMjdCNDJjcisrRVlwc2NuTi9DN3ZMbTc3bFBHY2xiY2Jwd2VuOXpjci9zR0hsM3dPK1Fqa1Z1ZkhwL2N3Ty95NXU2Nmo0UDE4L0s0Y25wOGNuTy83aHQ0ZEtPVGpWcUh2dDhRUHRQakU2Nko2ZWNaMDhBaWU2Nm4vaHVuNmZISkdYdEIwKzV3RGR6WHZQM2J2SXpQNmZHSm9veHBzVm9OL0Q5N0hIUEpERzhHZUFBQUFBQkpSVTVFcmtKZ2dnPT0iCn0K"/>
    </extobj>
    <extobj name="334E55B0-647D-440b-865C-3EC943EB4CBC-116">
      <extobjdata type="334E55B0-647D-440b-865C-3EC943EB4CBC" data="ewogICAiSW1nU2V0dGluZ0pzb24iIDogIntcImRwaVwiOlwiNjAwXCIsXCJmb3JtYXRcIjpcIlBOR1wiLFwidHJhbnNwYXJlbnRcIjp0cnVlLFwiYXV0b1wiOnRydWV9IiwKICAgIkxhdGV4IiA6ICJYRnNnYWoweExGeGtiM1J6TEVvc1hDQnpQVEFzTVN3eUxGeGtiM1J6SUZ4ZCIsCiAgICJMYXRleEltZ0Jhc2U2NCIgOiAiaVZCT1J3MEtHZ29BQUFBTlNVaEVVZ0FBQThJQUFBQktCQU1BQUFDQ3p2QzJBQUFBTUZCTVZFWC8vLzhBQUFBQUFBQUFBQUFBQUFBQUFBQUFBQUFBQUFBQUFBQUFBQUFBQUFBQUFBQUFBQUFBQUFBQUFBQUFBQUF2M2FCN0FBQUFEM1JTVGxNQUlydnYzWFpVRUdiTm1Za3lxMFFQRmZ6QkFBQUFDWEJJV1hNQUFBN0VBQUFPeEFHVkt3NGJBQUFONFVsRVFWUjRBZTFkWDJ3Y1J4a2Z0N0V2ZGk2K1BBWWg1Rk1MVkdwVlhWRlNRZmlqdFVncW1oZk9pQWVFQkxJUkVwQytuRVVLaWxJcVd5QlVLaUhaS0tBU29GMHJ2S0FBdWlBa1ZBWFVPN1U4Z2NSWjVhbVYyalBsclJXMTZibFF0Mm1HYjNabmQyYjIzM3l6TTc0MVZWWlJkbWYyOTMwejMvZWJuWmx2WnZkTXlIdm4rQjRkblRoejl2TGxINS8yUmx2dkhiTnVXUko3d0tmaVdJMXpiMTBvSHBpNDh3RWxYVFpSUDNHc3JHaDV1ZGV1djNTSHgwamVlL0hwOGxwS1NWNjQwajcxb1Q1RzlMbVA2RkVYWHZCT1B2bDFQYTRNb2tQcFFobTVwTXcyWFVwbWpTYzkwYVowTlBiVzlTeWx1L0J2VlcvakxQMlBGdlJLMkJVOXFBV1dBTlJBOTN3SnVhVElSVm9WdzJSSUVUNU0xdGN5L1NqZGZZelV6dEc5dms1UnJhdXYzUWNvZmZLS0QwemNyOU5XNHY1aDBMdGVRaTRoOGkydk9vYmhHZDVKVkdlL2t4TmUyUEY5bGI2bEthcjJlWDM3cTN0QlgvQTRVSEdYUmwySjJ6T2c5bG9KT1VWazRydWdwYkpuR0lwMjBFWVZnM1NKNS9oekdUR2Rpei9lZ3RycGV1a09YUTBVTE1KdzA4OVZWZllHUE1PN1pXVkR1YW1ySHdRcjRGaXkwMU5XZWhhS3RtNmpab1hYK0NOTXlLQ0l2b2V1UVBjQ2g0YmhPdjFrV0R5ekJERXJNNnNySVMzYm5vSDFBcVBmK1pVeGZBVEszeksxMmc0L1RmZTRna2xLKzdtNnVsQ3pUN3hQeS9ENWVKN1lBVTh1NTZvcmU2UCtsYktTWEc3bTVObGY5VWwxREUrREh5MU5NQlZmcERjakVhOWdoUGpsbVovOWtFRDFOTS93TUZaMkZFelpqRFFmdEhOMUREY2dHaDZ6Tnp3UmZpenErTk15WEtjYlVmVlpZQlBUSFdVZWxITjFERzlUK3M1NHZRRGp3a0pVNGh3ZFJaZlpaeTNEdDFIUk1VTy9QdTdXbWwzcmpOenFHTzZOdmQzZkxnMitoM1NUQUMzRGpYZUZPd2Z3RUI4VHlRTjFWUjNEVVBMT2VGMEJ2VVpjSU13ek4rTkUxb1dXNFE3ZFc0Z0VvZTJJN2lIS1BDRG42aGdHcDZ5UDF3bERxU3VGeVhSeCs5SXlMUGZNdDQzZkdMVHJLbU80Z25DWVV0R3hUbEhOc3BhVzRSYXd1c3I5ekNLLzRnYURKc1E1c0RLR3h4OE9BNmx2eC82cnkzVEh1ZEtGbG1Id0hHMXlBYmFHL0Y5SitDQmRWc1l3ZUZDTWltUHhDTFFwTVhtSEFLZDRNbzFpT0JwbW9QSFFmNC9GQ1BOQ0ttTzRNZllBQXpoN1V6Z0lPRmtXcWZTVmx1RWhhTmprY296aEcya2RCeUxIcjJyVkVpYTI0b2thaXl1Z1RVbXJWTURKVmxHeFdvYkJnRmlEODE3NmtVdWpsNHRxWjNDdk1vWjdadUh3aGVmYm81LzNEUXhMUStlVUVqM052b2VXWVlpMzRpN0I5VXpySWgxNXR2c09rUU1xWXhnS05waDlzbGN6Mm5SM0s2cDJtVE04ZEZKUDJoWjliS1l5TGNQa3IvY2NpeVJadEhSZmxMQS8xNzBIeVJUZFhiYlhCQm9xWXhoOHNvNjI0QWg5QTE2R090NjI2dGZYbE5rUU1Od3NLbC9Qc0NUTlZqdzJwTFRsNVRhenMxVmNQM1FSVlRGc0ZBN1gvTjArczJqU2F1Rm9NY253UE5PWmR4Z3hQQUNHbC9JMEdlZlhBMTA5dWNjeDFpRUVxbUxZS0J5ZXBrK0VOVjZ6Q1RxN1NZWUwrMVVqaG51NjJFczRISEYxUGhqZjF4ek5SS3RpR0J5SUQ0ZUgwZjc2ZER5M1FUZ3FDUmtxRElQaE8wbUVuRFppMk5PdGtNbWF0ZGQrazBIVzZCdHBaTzF2citjZHg5TG9JQWNNWGNxNXRhL1pEWU53ZURhYXRCN3hVa1ovSjgvZzEvK1JySDlyM3hobTRmQjhzcmpTNmNOaGUrNWx2YVoxSGtyS09mSWF2MThSdzlzRzRmQjB0Q0xZa3JZT1FnZkNtMWU1eDBMQ3h5bUdDN3Q4azJjWXRpSUxYZ3BLVkVPYlhMa1pRT1I5a2xnRzNKWjNwQm8vRi9JcllyaW5CS2V4QlprWEEvNkF3T3hNYkIyRVNEWmh5enVhQ1dYQXNNU3ByNlFTVUVpYU1Md21oY1pwVGFZNTNmVkFvcDB5RnJLUGVublcwcy9tbEFPR0x1WGMydGRzS0xkd0dKUUw3L0s0QVdabnFkZWMvNTVyY1NwNGhpTDNoMkhXa1d6S0ZiYTZyb1VyWmJCd250ZnZtcWtIczVmTUpOeWdnWml3cVNMVXRUa1VocnQ1QkR3UGttSzRjSy9BNEJtR0YvRWN2c016R2VvQ1kyL2tXV0tVWHhIRFJ1RndQRVA2L2NlWGpZeFR3V0NxeEtuS3Q0cGtLUU9HWVhEOFRGcEIyWnhENFRBTWk2TG9UcTZ3cUlvWU5ncUhIVDBpTUE3dkM4TTFXRTYxYVhrSmZpWVhnZ3lZdlRVVGQ4b2xLMklZbmhCOE9PekJwMThPWExoZkRNT2k5QlBsbkY4a3RlTHF6YStLR0c2WVBKZFFSN3IzVEpFN1VQZFVodHVhWGhEZlMvZm9ub1AybHpTaDR5b0FxNGpoYllOd21Dd0N3OER4bjVKT01Fd1BsVjdhR2NNd0pXb2ExZ1FEN3hwMGNvWDYvR3JtMGoyRGNKaEVDemxQRlZxaXZRaytrMmFuemhnZVpNV3Qyc3BvQWUyc1JVdXRWQWFnSW9haDJKMk0ybVJueGNzYTRSd2tHNlRQWFV3eVBGOGtnKzJsNFVQVmEwVjZTdDV6Rmc1WHRUOU1EY0poUXY0SmNIWlliUS9EVW43aUdWNHY4ajZXNGZQcFZaZ2l0ZGg3enNMaGloZzJDb2ZCS2ZCQmZuQnNZUjJVaGR0V1JnWlBzdzZGWkJoQ3BhV3N3bXp6bklYREZURnNGQTR6WnowRXd5WWM4emFPR3lUZnhDdnNYWkVNVDBlZmlkdlVMRVBXV1RoY0VjUGdQbnc0SE5oZmU4MERtWnNadmtCbk5aUmxiZEMyVkNTS1pMZ1ZmeVplcE16ODNrcE9PUHovc2o4TXpqWmV5WjF0eWQ4c1JENnI0L2VIZ1RPeGxnOHptZUt2QlhFTXo4VHJsYk51ZjFXcmt4ME9SMkVGMUQ1NUNOc2kzNFJuWDlPVVZiUmQ2cUozUDFld1hXYldCQitUcGZaQVRmYUhZV2dRVXpYNHFxVzRGOEV4M0l2WEt4dlN2cFdkbXdMcGJuYjF3SEY1UjhvM3ZCYisrQmhtMHlzZTcvUU1PdHg2UDNMWU1QM2d4NEZVaHQzTlNJNmZZWG9xdHBjaFVkeUxvQmcrTE5ZcjUrNUxGR2VYekFtSGozb1pob1paQjJCL2VBVnFNaC9hM2NhL1hueVlqdnJjV1lQME0wd005b2VoWXhha1FvZVExNjJGcGFFWTdvajF5azVoN01VdFFKL2NoY1BqbkdsQng4T1hPU2JnYWdOcDdhS0luQnRTTDR1VVZtQys5REVhUkNQU1JwTUNDeE1ZaG1lbFBlN2VSb2FTMGxudXd1RnhNdXdCci9PQnpTeFk2dU9zWjQxaGgwTWJkbk5wdHI2OUhKVUswVWp4UTRkaGVDQ05mZjVDcE5yRjJWMDRuR0o0OXNyTGlScldyL3dta1VQK2NuYy9rWlVCZXZYZUxSVUVYUEVGdm9ZeVowb0JaVEgyemRjOHo1aXovSEprUlpwelFCVld1ZHJzOGxNTXAyRVRYcE9ySUlTL2UwT0lHd2U2QzRkVERQY2lGdUs2TDZaeVlBd1RrOUlRbHdZcE0xY0dZdkVKL3hrL1FJc3VNZ1dNUzJZWDBKaWo2Um5weEZjS0JKMEFYWnNSZUR0K25uUEtUektjQVh0WVROemdjd3plUGZSUzdnSnJyMFhGaG1lOUExZUUxYXFvZWNvWGJaa0pzN21wOUFrbXowa3NOSUIzNHU4cXd4S1pXQVpvS2J6TC93Zk1qNEpMeHJXd21XbFRnYktVL0E2VUg3MFlMd01NcnFISDM0bmd3M2lpbFZNK01LeTg5cGNCOHovMnRlRDR4ZysrZjkzbnNaY2pCM2JRdzFoa1VPNjVyVFlXOXV0dVlzTEpwRmlPTk55d3JDRmtOZGxGZk9TQTFtTUF1L0ErOVljd0RTOUZTQnFaTmhVb1N4Mmh1d3M4UFpWb2V6SU1kOTJMU1lOR05zOWxjc3FIZmxLWmJLZGg3SU5EY1hDdk9YSmdOenNjeHBtcG9xQ0tHMUlPMkpWWTYyRTVpZDlJaFZZUit5ZVV6UUdKcnBqQnV0R2F3S0lpenJTcFFLaytwQzVXbnVhVW1zb2c3UFdoK09jbmdZZ3RMcFZUZmlPeGdwYUdEYUhpNHVBOXRpTUg1b1REV0VNbDNMTlF4YmVXUlViUUxxT0hKc2htT2RJVHgvSmFrTlVNYmtiLzVZQ1VoNEFNK09ETkZodWtJcGsyRlJocERjNnQ2QjJvdXZlMmNxTkVZc0tMQnVKdFVXUjIrWFdXL1poVVJnb0dBN044Y0JQY09CQzZtQUtYU0xVcXZLejk4ZXJ6ZHdaMTNMMzN4Vit2aGxnMmRWVWZGWmFqREVqc215bDE4Q1lrQjZSU2NwUS9OaURlbEdyR3RLbEE2U1loRC9NMzIrRTMyNjhwTjhva0JueUtDR3VXRzVGOHV2eEhydi8yRGc5cVJlbW5YN3I2Tk1lbFlKMEFFZi9IcHlGdUhPZ21IR2J6SFhFMHVTRXRTcjNOeVBqZ1BGUUpnVHpvNGhKUE5SdWFtNG9VZ2NZOGt1YWE3S1lmdEJUNHV3TktpOGtBeXBwcXJiMHZRZnJiUS9vTE9idmNkZDBMbWUxSXdVQzYvQlhoRm1GcEN1YkxLREhRT0hHZ20zQzRSaytjdVJ3ZThHZVBtdHhsay80REsrdUsrdzc3UDFIU2tIaDhieUdSbFFINjR1NFgxRGtiK1NiOTZUSjV2MGZmWFZhazAwRGw5aFFzUlozeEtQMndrbHN5OFNnZGZZNlFjMVQrSzArcDhsZEdKK0Z2UVFYSG1STnhXMDdDMmlyRE83eEdUaHdJbzNtenBJVVlzWWJLTUVZa0I1TmdtTUFmMGpvTlhmS3hGRHdKVkFBVFh6NU5UOTI5cE9TVlRyd0M4MGFQamhaVUJZWGxDeWdTWnUvQUZUWENFVFZ3YzdYU2RLT0gxT0wySHlsODlSSTkrMHlVRU9jMFVOeHpmWFg4QmUvVVBWdXFWbVQ1U0JpeGR5Q004WDIxaWs1VGd3MUg2dW9GRXlpbENEUlFrWEtYUUphUGhCRjdCM2JkaGNOWlh1b2t1ckFzRENwdkNqdmpSd05SeFpxRGtPVWpZY1RlZ1Y1cUttdHVWSUZFZDZ2Z3BzbXRtWnRJTkJxSTFHY0tRNWFQaEJGckI4TFNwN3AwYkdxUUJ1OXA3cU52Mzc2RGhLS0JTSDJtTUdUNVNCaXhkaUNFbzFqWG1acks4SFhrakZHdmU3Q3V4d1FJTkJDcHp4U0dMQjhKczNEZ1pQc3BWdmVHdENCamFnc0NQNk9zUnlBRWNpSGQxZHhiNmcwMFVCVnpsa0tXajRSWk9OQVBOd1hXNHZWelp5YktpczY3NmlCcTJONEtEWlNyNmZBYVdUNFNSc283RVBhTmd5MXdUMTMxYzJocW9LcDd6WkhHbWVSckFubDYwY0E4QlpiNXlQS1JNRkxlZ1d4amFqVjQ2MkhUMHFRaThRbkxiWGFoZSs2ajRycndDZzBzMUZMK0pySjhKTXpDZ1REK3NzMVMrQ3N3NVkzUlMwNDdHNGI5VlgxcEFRSU5ST296aFNITFI4SXNIQWdNdnhPOFozT1hxUWttK0c3VEJGMkFuVW10V2VhQTBjQWNlZHRzWlBsSUdMRndJT3hmd1JDNVZyU1phbXNzN1BRNjY2VFhzSjAwR21odlhhWUdaUGxJbUkwREoraWJ5N0R4bGZxdHQ4eHFsODNjdmxGV01pRTNpMTA3UndNVEJiaEtJc3RId29pVkEvOGMvQkwrcWl2VE12V2NnNUhleVRFVnZsZXAxNFVHNmxXVlFpRExSOEtJblFQL2RjbjJyMW1VOHNFdG9mRjQ0SCs5by95KzJYSjlqQUFBQUFCSlJVNUVya0pnZ2c9PSIKfQo="/>
    </extobj>
    <extobj name="334E55B0-647D-440b-865C-3EC943EB4CBC-117">
      <extobjdata type="334E55B0-647D-440b-865C-3EC943EB4CBC" data="ewogICAiSW1nU2V0dGluZ0pzb24iIDogIntcImRwaVwiOlwiNjAwXCIsXCJmb3JtYXRcIjpcIlBOR1wiLFwidHJhbnNwYXJlbnRcIjp0cnVlLFwiYXV0b1wiOnRydWV9IiwKICAgIkxhdGV4IiA6ICJYR0psWjJsdWUyRnNhV2R1S24wS0lHWmZhbDV6S0Z4aGJIQm9ZVjlxS1QwbVhITjFiVjk3YXp4cWZXTmZlMnByZldkYlEyOTJLQ2hjWVd4d2FHRmZhaWxlVkhoZmFpd29YR0ZzY0doaFgydGVlM01yTVgwcFhsUjRYMnNwWFNBZ1hGd0tLeVpjYzNWdFgzdHJQbXA5WTE5N2FtdDlaMXREYjNZb0tGeGhiSEJvWVY5cUtWNVVlRjlxTENoY1lXeHdhR0ZmYTE1ektWNVVlRjlyS1YwS1hHVnVaSHRoYkdsbmJpcDkiLAogICAiTGF0ZXhJbWdCYXNlNjQiIDogImlWQk9SdzBLR2dvQUFBQU5TVWhFVWdBQUJpUUFBQUduQkFNQUFBREZ5Q0lxQUFBQU1GQk1WRVgvLy84QUFBQUFBQUFBQUFBQUFBQUFBQUFBQUFBQUFBQUFBQUFBQUFBQUFBQUFBQUFBQUFBQUFBQUFBQUFBQUFBdjNhQjdBQUFBRDNSU1RsTUFFR2E3M1hidmlhc3lWTTFFbVNJN3dxeFFBQUFBQ1hCSVdYTUFBQTdFQUFBT3hBR1ZLdzRiQUFBZ0FFbEVRVlI0QWUyOWZaQmtTWFVmZXFzL3AzdDZ1aHNEeStvQjZwWlhLSVEvMUlPMFlPUkZWQU9yRVpLd3FnbGJrZ25pVVdNV0ZxRUZxbTJlSUd6RlVvMEV2SkF3VkVlSVFNOGlyR3BpQ2FTd0EvZmd3Q3VKRDFYcElmTWNDTndqRXlHRlFpR3Fub3dBd2NNOWFGdTlzenNzK1g3NWVUUFB6WHNyYjFYWDBGMmQ5NCs2ZVRKUG5qejV1M2t5VDM3Y1cwbHlWcTdsQml0NzdaNlZ1a1U5SXdKRElMQlUxaUFZMnhtaW1KZ2xJbkJXRUZnc2J4TGZQQ3QxaTNwR0JJWkFZS0c4U2Z6dEVNWEVMQkdCTTROQVU5ckVUbzdDbGUvK1g1OTkxb04zMjRaem5NTWFveU1DRTRIQVJkbmEvNmE0TXBYZmVITTZEOThyNWoxbnFiTi9rYm4relNtRzRPbmZLbEx1ZjgvVTVVLzNpdmduTXEyaW1ucC9VTzBxSDZtcHNlTGFJTlp6bFY2M1IxQVpQanE5QUN6Vml2emUyV3hkMk9icHJjeTROTnVYTUFUVXZQTFBKT3RqNDFMbFRNcEZSM0hmOC8vMEYzNjJ4OWpOdDc3MXJROCtqN0ZIVG0xRkZxdXN5Q1JtR0R2K29mZTg5YWNmeElQK1AxR1pMNkMvdkh4cUt6TTJ4UzdKZHY1RVNBRy9Eb2p3NUVOWXp3c1AxaWUrS09xNnd0aDFFZmdBZS9SVVZINysxVVNOeXYvM0QvSDhpa3lpelo3b2kweU15ZmF3MEdIYlJNcDVJR3ZTSnZaQzZqb3JiR0kxaFBXYzhGeGlyNWMxYlRQV2xhSGFnSW5aYlVKbTdoWXBxTVhZVWF2UUpIckh1eUlQN0Z4Tk9XYllPcEZ5SHNoRGFSTGZEcXJyUEdjK2p4MUhIanB6ckMrVDZvd3BubnJoRERaUDBJbkhyOUFwemJ0ZTg4N2RkcUZKTkZRandKemlodFJuVnR2NWlhdDNtZ1ZPU1pPZ2ZVcU95czhFOTlXY3RQTVlmYUNIaEtxWlF1eUg5UzdqUml0akVyekFRcE5ZMGtQQ3RKbENMR3FMSDdlMnAwcytCbFIrQmZiOW4ySHM4ZE9sLzNkVW05WTFWWHpxcFIrb0h2WTdxbGVTbERlSkM3cGJYR0ZzUzJxL3BJZSs3M0JsYm5QeFdHZmdWK0J3WCtrd2pkeHQxdk5VRnNmMnBGcHd2L1ZLM1A3bXFkQzB2RW1zNkw2dXpkaXVyTU1pOWI1T1JkWEdyb1E2MUhHOEdsYlNCWU5YR1A5RWM1a21rN3JmeWNibFUxSGw4aVpoYkxsdTVrVlRwM2RCZWF3Z0F3RitoVDdKSnRzWnF6cG5TZmkwWHROTTNlK2tlZjFVMUtDOFNWUzNsT0xwdkdnK2FISCtWTlQzUkpYQTQrU1hmcnFEWkY5Z1l6d00rNHpQOFd1UUNxY21mVTFEa2JyZlNXLzlWS2hYMmlRcWJGVXBucmFGUzNyMVlQZ3FpUWZhSFM3L2g4cm1XNmFiTWNPVm0raERIYnVCK2F0ajNJdHFDK3ZzQjJwU2xvMUNUT25COHI2ODd2RHM3eWdTZW12NHFsMkhaVFJpOFdYRDVoOXNFcVQ5TE9vOVdHdGVOQjA0dzdTVmRDRmFGZzkwdUVXNFM4ZDlXM0JJdUhZNWhHc3d6NEZRbS8yTHdaeUNZMmFNaDJIUnRIRDFBelVweVVZaHBuU0F1Qm5YdWY0amJRZDE0MzRucnd3UUU4elNlMU1JNitLN0d3LzhXOEk0MkNRU3QvMHMvWjZTWU0yTFpxOFJxUUdrQzFHWVNmZ3FrQ1F0dldJUlVLcGllY3F0MVhEbUFrNnhBUmQrVW1OWnIxOFhpQncycWMwdFlsd21RU0dtZElEU2xkcEh2VnlwKysxTkhqYnlnaGw3aWlUTXM2UG4zODErM21VSk1JbWM5bVBOaTF5UllaUUxVWkJKZUN1UVRMTnVXSWtXMTNMalJSWTFRckFqR21Kd1MyOXVqbEJXY2RhMmNXaUwrWVpKcFJCVE9ram1sNCs4M1ZEcWZnZEpDV1dxaGpndWxkb1QwT2ticEFFRm1FUk8rN0htUmFGNk9ud1ppSlpaeG5INk8zY2ZQZGNBNmE5QTBobG1JdFAyUHg5SHdSRGlVSnBFUnZHY3ZIUGxCN1FjU1pub1BKUDQycHV2c0FlZXV5djU1NjlsOG9WRVVJZ3BIU0lqV1dDK2JzaHl2NE9rQkRKZERPcWxuaUkzUjBoSEZXQVNpYi85dE5ONVVhQ2VMbHNHb3F4SndEZTdraDZQOUZmZ1F1anVzVlA2SWh1dWNUaENRS2hYc0VQM1pXYjFSSXpLR1ozMm04VGluMGliUFZvWEpmUTJoeW1JUWt6cFFKbjd2cDFLeS8wT0ZCUEUxZ3BheUdpSnRjTGxxdHVqaFppRXYvM1UwM2xSa0pZWkpncFIxaVNxc1BXLzA5aFJPZjBWYUxyVHRrd3BPUkhORTJxY1BkbmtydWNVUTZQSHQwcnFOWWx2Y08zdWU4OHYxOWh4RjZyTXEyUFlWS3NCTklXWTBnT3k2K1I1MzdiTWlPNjNsazN1ODBGN1JVdHNrK2U3dzJ5ZlN5a2hKcEY0MjgvSTh5SUtVY1lrcHJtdS8xRWZtUEJYWUduSXRmNFpmUmhGd2pEMHJ6clVvWGYwaDVZemNrYWZTZndhRE9LTmZ3RFJsWWZFT2Y0TmZZcWlWR2tVWWtvSEMvTzltRGFxKyswdi9DQm9ZblZCMnVpK1ByMnFaQVdaaExmOWpENHZJaEJsVEtJSGxiR21vL3B6ZndYdUNISWFzOEF0azY0aHl4RVdJOWNGeHJiVUU2WUU1L0tZQkxlSUZ5Z0pmNGdCQWw3ZWFyaEF3MGtocHJSaEhCUTQ5S3dDdFVkMHY3MWxWaHBCODhzNTZUMjN5ZGdaWkJLKzluTUM4eUlDRVRVSmxMQ1hZT1ZmZVViK0NuUjhEcW9YSnhKWkQvWC9TVDVLYnFEZDRUcVpxUWtWWG9MT21nUmZJWDZ2a2RDNkNTeUhxak9GbU5LbWlFR0JXZW1vT0d6MVVkMXZSNW9pTG9ZOWpqVjU3bURwZjdneWdrd2k4YlNmRTVnWEVZaW9TZUFiR0t0SmxlbjV0YmNDVTlsVktyZCt1ZFRjVU5QeXJEZ2M1dU5YMEhRdW0vdmtZakltc1ZSajdQZFMrUmZZSy9SYmtHbGtTSWhDVE9rUUdZcW5rVVZwWlBmYlYveEcyUDRNbkxiL3Nwdk5IMllTbnZaekV2TWlGeUpxRW0zZXFlRzVxaFZtYndYV3lLQ1hyV0Jlek5RSmVVNzZVRWMzcjZEYkZKOHhpU2J4Ykd2SHc3MndRU0dtZEluNmJXUTlKNkprQ1dINXJCWDFBblEraDB3UjN4MzZWRmNTOGxWZzBiMmxQK2ttWHB1ZVpQTzBIN1RRclVGbERrcDNJYUltMGVJMWF6RTVCMG9TcHdKYWNtc283MWprcmczcmN1bXkxYjB0RVF3OTFFRnlueGhKVGVMSmVHSFk2UUs1bnZxc1habFNLY1NVTGlGckp1UFFuSUQ3blMwLzlIaWxYRUUvM2hZUzFEcUpmSmo2TjEzTnpKaEVrbTAvUU5oQlBLdlo0QmdYSW1vU29sTjdpckY0cHdKSzlvSkpIVndZNWRnZmF2bUZTa2tTZUpEOFN0SExzdHlPR0dJU3l4aGUzUk1VL0lzaW0rVTFvUkJUdW96RXhjeDdoU2ZnZm1jVm9QUGxMSWVLYWZJSHg0NzZuSno2MkwzcXFqRWR1dmVUaXRIM29tbTIvZFJQWUY3a1FrUk1BdC9tNWxzb24xM1Zhalc1L3FvQ0ttNTZxSDVQWnA1aFY3WGswZTRkb2Rmb1krWm9XaENUZUw5WnFkTmkrZHJZZFUyRTN5bkVsQTZYQk00YVBmZDRFdTUzUm9OcXFPc3cxUkNQamd6d1lYT0pKTnQrVG1SZTVFQkVUQUlMSmplYzJub3FFTndmT0lJa01VdTlRdzlQVU5RZDBpVEdkMVlqU0F2WEpPQ1FaSGFyT253RnIvUkZJYVowS1lGMTJuSE1uWUQ3VFRVb01ZNHRpYytUa2tsL29FbGsyMC9qSkZxVUF4RXhDY3dkTHJ1MXpWYWdPb0x6Vm1HMHkzSkxDNmJVWDAwTXRjQVpYTWhBUnRja0RobkxUSlhxTExUM3RBdWpFRlBhNWgwWVhxTWpjL3NFM0c5YXF0amhwWkY1OVBKZCtGQ2ZteGhvRXBuMmN6THpJZ2NpWWhJcm5tOWZrQXBVaGx0b1Z3aTBodWswWGZRazFXUGkydkdsM2JZNHh5VDRmeVFSZHlEQnRnUjU5aUc2VVlncEhTSWo1YmxBSnhQMUUzQy9VL0V5dEZadXl2UStxa0tnU1dEbFo4OHArbVRtUlE1RXhDVFEwYmxGaXZLZENzeU90QjF3a0ZuL2NHb1lUb2kxTU1hQ2RrekRwWmJrZEV6aUtiRFJMaFd3b3M4QjBJUWlta0pNNmFLODJiUWxPblpWYVVRMlQrbVlldGlPMDBKSExqOVVoalVKMm40d0w3cFdXdGxNQmdjaVloSWJ6aWtKYndWbWh0Nm80NXFzakpUYnFzdXBPTlRobUVUVnQzYzRONHpSVW9ncGJjRVFFblNlS1RJMFJ1clUvQ1hXd2picUR2VnFaWXU0dktHakJHMC9tQmR0K3pVcUZXdERSRXlpNTFpdnR3THRrY3h5K3NRZUI2eVhYNXVscW43Q3pMWko4SFhoYkljMVZHdW1FRk82WkMycWJxdEJaNkkyWWt2S0tXQmZDQng0V25yUWJHSDd5NzVDVFlLMkg3ZzFYVnZPa0dFYkltSVM3cGZBdkJYb3VRQ1gxR0ZxcEptSVhaZzYxRUdndFRuR0g3Wk5vZzJUMk0wVWVaSE9iVE1jbmdnS01hVTlXWXFpTnR4K0E5OFF2VkhFUGt6YXBjQ2VycVlIelFaWkt3dzFDZHArMERFT295L05ZME5FVE1JOWtlT3R3R2htaVM0cTIyNm9nbUYwRFcwUTExNFk5MWk0YkpPQU9wN1hRYWIxT1lBeTVWT0lLVjFHRm5nUG1kUCswSmRrUjdPU0lpbjdTdURBVTFPN05MTVVGcTlKSEdRWFdHbjdhUVVPVDFSaFF0c1F1U2FCSlMxN3Z1cXJBRlkvaWJoeVpJMnVrcGZMYm5HM2hVVmtGM2tzbG5FSExaUGdmcFA3b3Bnb2ZIcUljL1FVWWtxWHJkV00yN0pPeVAxMnREZ0lISGg2UHk2enRlblhHcjBtVWZkME1xVDluTkM4eUliSU5RbU1xWGFINHF2QS9JaG0yYUliSHc2MFpRamVDSEZsdGdMS3lCaVIxeklKT0xXK2ZlcUxZZE5PUnc4S01hVWQ1Z0RpZ252d1pYOE1JMnN6Y09CcHl4MjZSZjAvRjBiN2pFbFVudlRYL3c4Zy9kWGZmTktxWWVJQnQvM2d3TkhqVHZLUWhBMlJheEk0a21PN21iNEtYUFI1alpWL2Z1WDRwZDhUcE02R1UwSlFsanltS2lERHRaMlhYaFRQTlg3SnE0bzR2R2xmZWZqNHVWYUNaUkl0YU5LM2tsU1Fma1hxcWU5b3ZPYVgwb2Y4VU9QbnVvcHo5b3F1Q0lXWTBpSkRDY2pSMGFreWt1UkpmLzBSS1BxRHYva2tFMk1Gdm5MMzBROEs4aXUxbzErMTRnY0hPNzZuUU9yS3BVeXhUK0ozcVhxcnp5bnJ5cGpFQVgrMDRuSy82MmkxbjhwMy8wWVA1OXllL2YrbWVGb1NTMVhHaGlnMWlmbUdVaUh0ZUgwVldQR1k1V0tWZjhMQWVuWEcwb3dHMjg0NFJGTkwwZXBReHpETEoxTlM0eGVXS2k5SlBzM1kvZndMUkV1N01tTnFFbnhOMkhjSWNjNmQvaitFODJJTmRyT3Z5djBBT3pLK1FkV0VLTVNVNXBuTFFBNTNXT21yRDlYeko1MXRSM2doVUI2UG1HZkhKYzlKK0FZZVVsZFo1VDlrdDU1L0R6dGVsMVQ2NnpHSisxOXo3eWZ1dlhLLzYvVWxhZnRSajUvWHhYUFl1RnhsVW9pU0pEVUorNkN1VnRWVGdZTnNrMTVzc05mMms2ZXlJTGQ1eFptdDZJS0d1c1BINWhkMVN3Tms0ZVRXaTFlVGhiZVVYTUQ3T2p2YVM1N0cxcGNicXZXbkpzSFh2M3kydWZoeVc1MFBzK05YSlpXNmZzcEwrT2U0RFRQaE5LTU1oWmpTa0ZnSzhzUThtZVhHOGIwLytZbFBvS1UxeUw0QVpFNnhGL2NyUGU3WFZsKzlDdXUvYm10ZUhNYVRVRWFYOHVtNjJwTlRwUDc2UFkwSC9sR0cyZi8vRXFtd05KUzJueTh6Mk13blB2R3hlKzkzVjlRRWI5bktHSWhzazFoNjhDLytBcVAvaitEUGhGOWhOTWhXb0pseGZKYXI4dE50WHpmZG5NbnVDY3dFY1hreWVxS2EzQ0l5cDdJOGpDUnFvY1BrQjJwNzlzeUpNR1ZKaks3YmlHMC9qZ21xZktpcFNheEJqODFzRmpmbWY3TGpQY1RnRFBtT1NHakREMTVSWFF6ZmpkOFNzUW1GbU5LUVVBcHl2QklteTVQaTgzNTd2UEhPNHZHSVB6UDUrOW11THk4ai93cEo2cG9wTGwzWFRsRFo0U1lSMkg3S1ZzYUNLQjBsZUZYZ3dHVU4yRVdpbW5ueUcreVJWYzZEVWZtNjRMMjRJMjcrbnd2REhQcnhpNUl2T0EzeGlwaFp5YmhVYW01ZWxlUEEwdkcraGlrMWlUcGE5SGFPbWpvYUp2VlJFYjVEN2VFMjFoTWNkNVlqRGpjSkNWOUNJYVowZ3FHbERPU1lrbDdWT3VUZjU0LzdQTEhCOXByWGtnU3pTbkpXTlQ5bmdvOC8wa0VIZFgyT3lLSHJtdnh1a1lCd2t3aHJQNlVyWTBIa21nUWViS0hpU0d6UUZTUDBFRHN5MDc2YVpyUUJhZTRGckhQVHlpWndCNTVmdStVeVFnWForTDdhOE0ySTg0Uk5hNGU1aWlJbFUyb1NOY1QxODNLcStLWWVJTkZlOWhCMzZTWitWbFFYZ1RpTkxJV1kwcnhUM2tGV1hFR1FKNzNNeUM1ek83OGI4aFBIUGZianZDS3dlcTVkNERXWG1VZVp1bUpOYUk5TFdTanVmVEp6aWJ5U3c5cFA2Y3BZRUxrbTBjcFllMFl6M1p4TVFzOWdoOW5JS285dWJwdkViQUJMcC8xczdIZUo3L3I3ZnY1N2xqbU53WVBqMTJZYUV4S3FxZzZRSDEzZEM4a2dlYXA2Rm5SZ0ZpQ01TV0I2TmhBNlBNekxxclNHNkxiYjN3UjVxRUJEdTlYSkZHSktnMVUzMXlESWs3cHZ4NFJVZkZuTnErcnMrQWtrVlV1TkVpdHEyRE15VWRjZFJkVGs1SGUrZU5BSk5nbC8rekVGeTBENXlsZ1F1U1pSTTFpVE1neUpqbm5MRUR4ZzdZVkNXNUZXNnpvY0xvRmVJNXRzcjRTZ2NUbVhXNXdyRE1qelN6Y1FOekdQZ29zaW15YjNWZmJ5dURMeEdDUmtOdmc2MnFrd0pvRitXOGRsTXVvSWE2TzFKU2JZMVcwa3diNGtBK1R2aUJDRm1OS2xJVWVYNzV2NXkyTDE3MFhWWkRma2ptUER2MXFndWNuOVVDOFk2SGlycm1veFlhWlloY3ovWG10SjlPNXRQNVNwZkdVc2lCeVR3SkZkZHhHWUZvWGxSMnRxTGxLYmFhK1BaM2NWY1F1RmJ3aWdQMTBYR2UwZnRYYUVkcFc5VkR1MDJkTndUZkt2cHpHRFF6MjlSbldJelAzQi9JcWpicGhoaU9yNUdwUGcxbFg4elBucjR0L1doYUVyQms1aVRJVTJNaGJnY3hQSlFqd3k1Rmk0Sk1zK3NrVG5kK09xSkZGTmpuaFZHNmpEbEVjY2tBTFFRNWk2SHNvS3RxL21aUmJ4ODNLOW81QkhKSHJiRDgxV3ZqSVdSSTVKQVB3Qnp4VXJkVzRuanl3cDNBMzJPSlFyL3NjdzJJMTg4azQxM29VbTViK091ZzRqSVhpcnhtWHdKOGsrRWpYZ1d1STZ5SEYybHAvMTREMzM3a29lODR0SG9ic0xtTVFOR1c5TVlnMUtxRGlUZ3dSUTJycU8ydWZ6SHpHVndOeE1iMmMwVlRxRm1OS2xJWWR6VnV5MWNMWDRWSjlmUGZtQXYwUmRJWm1hODd0QjJvMWQxems1RkRldjUrUXRHZTF2UDBSSWJtWCs4bWUvOERGMXBzVE5Za0hrbUFRNk11N2VGbDJ3ZjZleEhESjIxZkJYQlk1enhXWlZxdnN4b25NQ2FDNzhvdXNkT2R3aXVtMU92YTI1eDFkTUp0U0oxQkpKOEpZME5oZ1Nya2xtWXhJUXF1T01HRGVBaVVzNmVvSjlLeEU0b1gwckEwVmZMcEdsRUZPNlBPUXJnMTNMUmExY1ZUbHluKzI3K2hkU1RYZkZGczFXaStPclVXSXhvOUV0bEJDZUdOQitjaXNEeFhLZXVRV1JZeEtZRjF3ZG9CdDZ5TDdOMHJINnZxUXBrRGh3WkV5WmN3b3EyNkMyWTBzZkhHN3hTbWJtbjBYNWFyTFhBc3NVTys1YW5OLzdPa1U4K1Fva1dna2lXRThmeFlvWjZJeEpiQXpVQVhhVURxZHRMcXg5QTRMVEVRZHJUN0pNQ2pHbE82VWhYMkhGeXowb2QxcVBJMmJwUUNxamZ3MDRPc0s1OTVnelRqdDFoVVZmaFRlWTJvaVRzendSMEg1eUsxTzV1NUV6bWxzUU9TYUJudkR5QUIxaE5hc1dDem81cTY1b05uMjRvVnNXUTFJbll5cTJVcS9aNlNPR1N4L3F3TGhpTkg0R3REVVhoc2l1SnRheWJRaFk2dVFERXpRbTBXTjJPOVZpN0RzeVhUWDBQZ2U2ZmgwMDNJb2RGYTJQUXhHSStXeDZSTWl0NTIxVUlJRVYxYWJSajJyLzBPYXd3YkhqVmJobFJsQVI0ZFFWV1NIYi9MK3dKM2U1cUlEMlUxQVp6Tmk4emMrQ3lER0pGZFA5NVdwSm5nK015RUlRVDdxTEl5TDJBNFN2bkhhT1FtcnBOZE5jWFhnQ1gvM0VGWDZvQTIzUTB0aVNqWVIxVGE1bG5HODhXT09kTmMwWVlreWlDaDEyZFc3dnZXWXYxVzF3RUQ3ZEIrT0JHYk9TaTJyaGpFQk1UV0lJeUZkUzNiMjZJZkxTdGt6QmdvN1A3N1hCOFlnZ0p1SFVWVW84MUY2bkozZTVxSUQyVTFBWnM0aEJDclVnY2t5aW5UNGZrc09ROEF6dEZvOW5hdzJaNHZsZTRzdmE2ZVV3OEdpNUpwOHlqQmlxb3pIaXVoWXFwcDdPQ2R3c0s1WkxlSkJwRjJnVHBsNGRNNFk0Sm1IajRvb0d4U2M5ZlJQYk5NKzFaY3dybVZOOUI0R1lPK08yNkNFZ24wc0hScU5DVHNCeTVHd09HeHc3WG9XcnppamgxbFhPbG5yWFBkbUdpaXJSZmp5VmdUWmRYN0VXUkk1SkFPMitqOStLZzV0b1VUZzlnKzdPWEFlOG96MjBiQVFwUGJyMFg2SktSbkJCQUEyR1g3NnV6WnVya1djK2w1aWU1Mkt6TWJOOHRHOFZrVzVCR0pQb1FBVnZjVG9TZmJzWlpjUVNwN0poeTlMMGNFOGc1c2RXdEJSK0h3Snk2M25ia254aDZLazBjMUp0Y0p3RVNYUWN2Tnk2b2hIK0RWeUh2aWZiVUZFbDJvK25NcGpaZUV1MUlISk1vcGZEYndseG53K2Z3VytucVczdUhMVGMvbURwZzJtNkNOVWMrRWhpZVZMdDhxWE51VmdFZDdTMi9DenBWeitUVHFaZHROSnBHWjZ4TmtCakVtaW5ab1ppUy85UG1qaE03UWhSRFQxcHMvMFV2U3poUWl3K1ZhMmw0RDRNNUdnYWxvVEM0SnJ6UUZOV0M1dzAwb1JjazNEcktsYXZMNWdoMXVRWk5sQ2kvWGdxYzlHTThHNzVGa1NPU2FRZWdjdHZVZTd6Z29kdHU5QnQ0TGt3cUQ4b1llVld1Zm5CQStpUXpsSHorV1FLZW9sQkNvSXgyeTZRN2JLU0RSRTNWTkNZUk1jWkJGUXF6cFdhbGxDM0YvOTRzNVlkQitZTlZ6VjNmVWVHWElpcFNRd0R1ZFVGNnNMeTd2czVqa1VldjR4M1RjS3BLNS90UFpxMFhkZWhXRnB4YW9uMjQ2bk1TbWFXS0V1eklISk13aHJGODlSeUhWdllsdDA1dHRHVXpBSllub1NHN1dybE1aV0k1NDA4eC9ROVVvakdIZzVFWlIxT3hNQW5sQmVhN0RVVk5DYlI4cjlBZE5Fc0xkU3N0aS8ra2xWS1c5RzJBWUZWR1VYbkRvUW1GUWlDZk01MjJwVHFPYmRlK0lCaVNYRG5FazVkcFVtSXN5dFdoaEdDSmRxUHB6TFpXYUpVeFlMSU5nbDBYdVlSR3AzSmdyUzdITExtdG9SRG1NVEdwc25xRDVTb2tsOEFqZTB3NXYxM1o4b25hS2g0MDV0Z1I4TEtWbTFhdkJCZ2hrTTA0MjJWYWt3QzRPdE5hRHVqV1dmQlFvY1paY1JtaEJxcTlxMVJWcGZwUWl4T2tWbmFyTGtsQlVGdVBXOWJPMSs0RnQ2N1dObWRGU2UzcnR6VGUzVEtta2RaMllZS2xtZy9uc28wbllXQVZBRUxJdHNrNE5nK2xqTEpFTWJwcmgzblBxKzJ1NktKNS9NMmw5M09xc0pwSCt0SkhDWUtwUjczUXpNZStNeWVaczRlLzhmYWhYSEhJYUtyY2hpVHFQc0hxdDZPWW5Tbk1GaSt1aVVUcXVrb3U2aHR5b1dZbXNRd2tGdUw3a3FmdkJ1YXM5Nnp5MlB4eFRzbTRkWlZtTVNobm56NU1wZU1DMjgvdnNwVWMzd1VDeUxiSkN3bjJhaEpGNlRkcmRUOWRLYkpjNkJ4L3VMQVB0anVMazB4b3dUZ3k0VWpEbzB6WnA4cFBIUFdtVHN2cWhIejVTamRueWZHSkNEVzlpQ1Z4SXF4SGZRMkpwd2dtOTRic1Z6VkMzcUVkaUVXWTBvL1ZYRVl5RmU4UTFncU13M1owLzAwZG1ESTJiMTI2eXBNb3JOalJPU2VNakljQXdMaDdjZFhHY3RSZGNxeElMSk5Bczk5MCtFRHNVSm1vekNiYnNwVFQyZWFQSElONzdOdnBxbmVFRXgzSjV1dzRIdFZRc1FWdmk4aEJEVlROejhybU1ZUWpXbXlwTnZXZXF5TWdRZHZlczlPYWgzR0pGQnpNNHFrTXVlTkdmRkpjUm9QSmVSMEV4MnFXU3BiMFp0WkxzVENhZXM2ZVcra1ZCRGtZQnJZVVNtUk1FZXRobFhJd0dEVDdwVGN1aVo0NE1lcDM4UlhGZ0k2cGZ3Uy9lM0h5KytwREFEZjgvSmFFTmttZ1JGaGgvTFRCV2xZbmlXejV4clJHcXE3U3lVUUdwaG9UenhOR2ZaOUNTNEJHcG5XbWtyTUN4R04vV3oxVExzQU5LYnRXdVVaazhDVTJ3d2RxY3cxTTNyaDZhVE5BbXU4YW1LQjFtTmE0TVpsbGRHRldGUndMNVZKS3JDR2dnZEJIblFTVnBZQTA5OU15d29PNlpmN1JBYTNydHdrTEJ2SVAyVVVXSmkzL2ZqemVpb0R3RmU5ekRrbllRSHZWb2FmTEVqRHpOWlRucWJyMkVHQTB6b3JyN3ovVTFRRHJOMVlBcFFvdnFDVGQxMU9pL09HMmg1RDlqS0t5S1p1alM3TFV4OSs0SS9UR09Wd0xyM2oxcmFLaEVsb2Z3dTZtcFp1VElMM2pOMVVnQXBWamU3bytjMklJUTZoN0FvV1RCczJkUzd6NHBVTHNUaXpzcTZaaE50MkxhWDRLREVRY3B3YTBVNlpsZE1iaExqck1tRnF4ekM0NEpob0s5QzJDM0RxaWxmeUFjMjJ4UXZhcm9DVkVoVDB0aDkvVGs5bDlDenh2OVYreDgxalFXU1BFZ2UreCtybTVCVzA2bGQzbXlPOHJFMmJ2MzU4ajQyVlNFSWYyTFY1WlBoZHdNMS9IWG00N2Z3NGRKMDJOanZCSDY2N0dpdW1XWFpmeDdKVTJTNFdPa2ZQMDZMUjRVaFhSL2d4cG1jM0pzSDlBZFdXMG5LbjFMSVNZbUF5cWU4Q1ExQUVCcGZMaW45SkYwVWdGbTFxTk1pRDNxcVRhbUNtc2lkRGF6ZVVZdERkQVVkSDIvYzEyeTZkdW9MTEdTQnBkV3dwUVdGLysvRm05VlJHelJJL3dGN1N1T2JreVhtckRzMWwxZUh6RWM2ajMzQW9Qdkc0YnVXWlB1NG1UV29BQUt4djhZd2N4QitkWlA3NnAwQW9ZTEpWVkp6Vk4rQVZmOVAzSzRlei9scE1EYmNrQjZaWk54UXZyT09hTHNDWVJGSmw3S3FPMWZlMXRHL0dzWjhuZERUdjJaVlJZZkRSMmt3Ynh3eHRTRWZLTEE0OUJPUkozZGl6MFNFbjBETk5vRzRxNllManplaXNSemgxQmJ0ZGRaRG81cnRlSVdHUkpkcVBwekp5bGpoN3ZKVWN1b2MvTFlqc1VhTGxXeldoaXRiU0JpR1dtT3luQjVQWXR2Zzd6K0VjVjYwWUJPRnB1aEVqVXAxeUpuYm90SytrdmM2THY0aFB3Q3lubFFmcXF6ak9mSE1WQnEwYUJweUJHMHJSdGxYSjFDUWcxNWlVWWt4cU96ckVsMTFTazJnYUJ4V0FiU21lZzAzRDdFQ01XSWNtRllDRWJaTXhTYnlRSnoyanZNWHFCaXVmRTNUTlRIbHFXakVDanB0TlVUUDJTTzNVRlF6RXRRT1VYaG1Ca1NIdEo3OHljcFpZZlR0NlFETXFpNEl0aUd5VHFJV3MxVlh0Tm81ZTdySlZGZmY1WE9BTDdXdTBnOUxlbkpWdGxDQ2NrRXhUTEpMbmFyd3MzMGhzb1JMd0NQc3FvL2hVVUtXenhXZnVteklPWGRzTmxWcTFlcm5VSktDSGl6RnN5bzdBVnk5VmZsNlNEa09iZFJYZDBRRitLUENxaXBRM2gzWXJ3QWZtN1pUWkR6a0VicVk4L2xCVGZMZ1k0NlBhSFZreXgrMEpPTWorK2VkM2laRHB0RDlCU3ZydXJHQWpKcEYzeW9pSXpDTkQyazlCWlRpMFQ4Y0FzVzlzWHhaa1FXU2JCTkhkcjVTekdnT1QzVXpaS3VpeHI2Zmt3WXNRUHFRdGRvNmwzV1hLTzNTb25qYXFJQm11eG5lSVZydDB0Q3FPMDNXVmhEbmVaTDhFUzBNN3Y2eml6RndDYmtIcVhxWW13U2NUZTRwWDNUcTgvdnJxNmJZbXppeHRxbWpNSmRabGNORmFrSElnUnJKRHV4VUlnaHh0MUhvc3FtajNocTZiUXdIaDZ1bGMxSDRGQlVkTXBwd1pQZkxKY1ZXTDdEbk43ZWxHcGt6UE8yV2tjdys0QjdTZi9Nb0FpUjE4YkxITFAwQ3VkMFpsZVJaRWxrbWdpd2pvY052c3NWUnBOSVFiS2ZWK05Jc2RRMVlhdXdqdjAxRmlMVjNOTkt6REI5Q1AwOGRUTE16UnVGSVRyZllPWGlOSTZxdXNoMWdUV09EdkNxT0Y4RHJ3cTZuVjNyZG5pNmxKOEhlQjNEbk4xN21obWVzd2RSZWE3TGl2NG1GejJ6TDRaUXRWQjJJa083UlRnU1FJY2d4TGU2ckF2QnZVNCs0TWhpQmxDdVpjRGdWSHZQVkU1YUhwYUtBZ3hhb3Ixc3NhNmFBb1NzODdaWlNuR29rUGFELzVsUUY0NjhuN2VTdnYyYzFZK0FoN3VpRExKTkQvbWFVVW5aeTlyemhyU0ZYTGltYlpXK1hNODVkRXJubmhIVmcrbXBUVnBqYVNMYUpFVER2dHh3Tnp0U3lOUHlOYmJYTUhlZEg4dFlRTnFIandlbENWNnN0MDNKcHlkbUE1dWlORmttVVM2Q2dkRzVoeXoxMmg4WGVsTFBoZ1A2V2xRdHFPREhldTZ6aStQWnJPeTNtc1M1ZUhIQTIybjByM2hqYWtvZGNicW5MNjIyRG9DM2FRd1FLSGQ3RFdBb09TeHB1YXVhWk5YUkZWZjdRcEJxQUxtcUVaMHNxTXJFd2dvUDNrVndaTnZMOTB6SzMzeWU1S3BnMlJaUktvOTZhcmdXOUJlbHExRGNsNVJ6citMSFRlZ080SUVxYmtrRFQzYmM3aVRBMTV4QWIzNWs3cUtya0N5NHUxTko1VmJsR2pqM2hyaHRoaVY2ZU9lSngxQWN4VlRtN2NaSHE4QUdXWkJQb2Q5Y1ZYa2F0U0ZUMkNDUE1mYkVaZWxzUSt1eVVrQ1VyM1F1TEx4RElka3hBSFlrcGJGUWlFSEo5ZDBLTHo3bEFldzhNeSszNzFQSjlpeHNyVjllMEFBQ0FBU1VSQlZGNEtqbmlIS2RPdFZiVnA4d0xTdWliSkI0NjdhOEtQTWp1UlZkcks4blR5eHdlMG4veks4Rm5paHVtUXJBSnNpQ3lUd09yaWpzWEZQY1Q3T3JiMWkwVDg5NERGaEc1dVQ1TExMYlNCS3NkcTduRVJNOFVUWUNUYk1sMy90a2doT242b2U4a1ZXRjRHT3VrOVdkWlNUVDMzdjhmcHRkUURhN0MzdDdCWTVsNHQwYVR2WkwrbFd6RlB0azBDSHV4eDErVDVHUXJjZ2VyNndhWnNnL1BXbGFQU3RKMHVGMkx1dkk4RytRVmlZa2JKTkZBWFdrM2ZoR2ZCN2JXU0xwWlJjUGhETnU2VkVkQjBPcnAwTS91cmVOb1lOUHFZYys4cFptZSthUVFFQndMYVQzNWxNRXU4VTM1Z21wUm5RMlNaeElveitpR1BkMEVhVGFwdnlkTmJIUGhqbVM3M0lqSGs4eVVLZmNGa0VHMWZEZHBXN01TeVlUeWQzYko1dE1aVG5WdDlLNitPRmhOdGJTeFcraVgyeUc3eTc5bFBZVWE4YWFKdGsrQ3ppWnQ5bVZSNUMvdDl3eVFEcXZOWVVKL0JWNmxvTHJ3Q2R6cURFb0dZVzNGZjhmT2IxalFZOG9ELzNqNWtQd3JKclUzWTZBNENuM0hubnFaSUpQRngzdllkUlJUcWpyN1FYT2FwZjVyLzZaQnc0TVZhR0dlQWk3Sm5HSWNJQkxTZi9Nb2M0aTl1dG4yRjJoQlpKdEVtN1N0blFkcXQwbEtEL1FwcWZSZmpGb0dYN285V3YyNlc3eERoT0tGY0Z5Q3l5dThuY2tINnQwb0xraG92L1ZOMmE4L09tMDU2K0pyU2p6M2JUaFBoRDdQakdudXh1eDNwbU1ReURQU1JIK0M4ZjFsbFA1SEoveGwyY3pkNVJwVTk0YVRnNjdDcnlWODFQdXBFdWhEemxmMDlLNzBzNUJqTEJzNFJaOW5IaytSRG1Bek5zNXVybFlkb3UwbkJnUjR3NDJONEJNNjF3aDYzYVZGWERnTXNndHZRaTVZN2VoaDBGNmZzVEVIaGtQYVRYeGxZODlHLzhuV2lOa1NXU1lEZjBTcTdJQzJTeWNnRlIrRG9DbU52bEFWdHdBenR4MnQ1NkZMMnJKaHJPZVVNVDlUcHVCWWtpaytFb2ZIUGRSM3VkTklEUThPbEttVHgvTGI0QTdjRHUzMDZKcEVzZEpEdnZ2ZDg0V0dtL3RIRnlvd2dWcHBxalAybzJ5Tk0xZGp4RmNwT0lNYUVkc2NXVlJKeTlQelg3T3plc0RENHR5UHArL2cvaDRtV2JQR2w0UERJVng2OS9KYVZ5SU8yNDhIcEptUDM0dk9HZjhiRC9Pc2tOVE4vMHZzS21WTkdnblhnVDFEN3lhMU1EdzlJYStVVVpVTmttVVRQZFRtekM5SlN5QUc3NmtoYit2UGEwZSsrU2tWVmZ2SCsvMnlucnVsRlBSMDVUVlpUZFB3d2Q0elBicGNiS0VSby9BcVhHWk9lTFJXRFAwRlpmaWhYTkI1MjJxaGRrMGlXL29SRER0RC90U3RjVVI5NW1OMlhTVm42d3BXamYwellLY1NVTGdjNW5QOTFVb0NIL08ySGoyUUR2cXR4bnd5a1RCWTRLcEtheEpJejNRSFQ1ei9HZnZLZGZjWDl0SWNmV0ZkQmpMTGltV1ZQR1dtRzRudFkrOG1yVEkxZC9sclZONW14SWJKTW91TzIxdXlDdEZSMnJveXpzdTh1Ly9KWjdNQkJ2QmdUSzdYdHpGU3RoQ0dDTUs5ZGxVMlk4WjE1c2p2MlBoUXhpU1Q1cTErK3doNTRwNVkwaEI0aUM0V1kwb1Z5TTVDalFhZEdYSmcxTDlFQ1I3SlV5RnlENzFoMzgzSzc4VzNoWW5sT0dibHNlZFJJN1VlWWRvWHUwcUVvQnlMTEpKamJXcHM3NE0zTUJmajZCM1VrODlSSGZNdmV5dU44OVlFYnFRWFMzQ1NzOVZsYnZtNWFhUXI3QmpxUGJGTTkxenZXaWU0aHRveEpHTGFSQWhSaVNoY0t6MEErTzl4WWFoVmlnU05qRnpLamM5UDE3YXpNSkZnWHJjeHp5b2p3NVpBanRSOXAybWpUZTBTNkExRnFFbGdZdUdaelpoZWtaU29zeW1ZckRwdlZlTTFXTTUyeGpobjZQa1AzaTRlV2hJeldYMHZKdWFUMUtXbGJMbFovcklua21FeUNRa3hwVzZGTU9BUDVEQjJwTTFrR1JWamdTTlpGZmR6RDVGeWpmWjlKSVlFVzk3dDlwNHdJWHc0NVV2dFJIVHpkYk9DYlVvK2w1YVVtQVJQYVN1T1RKTHNnclZKYkdTT3pzemxobUprakV3dHkxQXQxK0VzUmNBcDNTMlVvWXJiK1J3Y09KempsNmJUM2RVa21URzB0ejI5TUpvSEJkYzhwbDlKT29rdGtJTWZLK0RXWHBUUmxnU1B6WHZvV2xYSEI3aWxvb2swM01KeDRUeG5aVExuaDBkcVArcXZNRGdka3dSeE1RR0VPUktsSndJUldNNnJvTlhBN3djbHZKMlREV0d2WWRXSXZsWm1JT0RrekJQUzErdXRNY3NtSURkTlBvRXZlUXVhTFloKzMxU1Z5bkcwSkxHOW1JU01aaGlJcHhKUXVFSnFCUE9tRnV2bTVVbE53Rk12Y0Rjb2IybGJGSm9YdmxCRVY2S2RIYXo5cXNhZkQrN3dMdGxVN0VBbVQrT3I5MS9uZzRaa2pPQXZTU3N0THB2WDQxYlppTTA3b21yMTFhekVPRWF6VEVXZ0lHV21XMUFOWGMwbDU0cktSY3NqUW9WUHF1RXlDUWt4cHFwVkZaeUN2cEdkdUxMWlN3UlFjbGExOUxaTy9SenEvRElPTWdNWDZUeG5sOEpQbzBkcVBXbmtRcDE1dHEzWWg0aVlCL3hqVHBVTmZCMTd6RExxdUFLS3pTMmFjMEdZWWNLNFVMeVdWOWlZTkU1bDY0SENOdUlBVnZueThwSHFKVHg5dEthRTlaeXdkbDBsUWlDbGRVTU1NNVBQaFBWaWUyQlFjamNKNmhqV3dzZWFlTXNvSTlFYU0xbjZhY3NJamVyV0RuYlFBRnlKdUVuTllTZWQ3akpzcGt3b3BKNExFaCt0Rm5kQ0tieVFpMGdQSmsxeUJGWWNPZEtPWEhoTk1BbTdadEp4MVlYTlB6U2N4N3BzRGNWQjBYQ2FCcmE1ZEJ3ZEtPNGtPUVNISHN2ZU93MUNleUV4UEtwbkJreTlFV2pQVS9ESnlUeG5sWjdGU1Jtdy93bU5TaHdHcUZzQXVSTndrOW9WSlZNbVVqbXVTV1pBVzZzMEVnMHlkMEhsN2JtcFZ0WHlRcjhDdWxzK1dsOFB5d01Yd29CWWgycHNpQTh4UHJRcTRVNG54bVFTRm1OSjU5ZUE5RzJtYXpaSG5PeFk0c3R4TGRyZWdWYWw1L0c2ZGx0NXpUeG1sTEFXaEVkdVBjbnI1cXRXQ3ZYN3ZRc1JOb29uemFyQWQ5ZFJ0alRLT3FVaGM4cmxZZGpZVHBrN29ZY2crcXNsZEZNQUs3SnVLMHEyMHlpOVlSRTdRcXVpQnJOMDhIeVZxWGNGZk55YUJVTjhTTWJaUmdrSk1hVXNIRXFTUUw3c2JzSVE3aUxUQWtmeUgrc0NTbmYwZ2FCYS9rWGZLeUJhVkd4NnQvY0RYN25MUlRYVCs5dDl3RTRpVVNYd2JKOEZKNzhJelp4eFRIb2xYa3V6RHlqTEsvMHVkMEk3SDdQdzVCOFZXR1hFdDhqUElkNW55MDNtS1ZWSGxjRllhdDh4L0dxSXc2VGhoMUxRWEtzWTNTbVFnSGhyeWk1N1pZREVXbVZRTEhKbldXYy93OEYzZHE1NVlHdFZqdU5UWko1bzJtQjZ0L2FoWklsNlp1WlpVdDlQU0NFVGNKSEJXcjQ5R3NaNHk2VkRHTVpVSk00RmIwTlFKblNMdll1cGl5dC9Mck1DdU9hM1lYNVpWMFo0NkJ2b2w5dExHZGNuZFltcWV0Y0hFSzFsR3h0aEdDYXovcWJKVldaUTJLcEFBaFR6WnNBOG1FK1pBMGdKSDVMaVVPYzRob210WW94bDRZZFBuYStoaDNNb056S1VZUm13L2w5UThjTGwyOUM1YlZ3SVJONG0xbzEzMC9ENVhNT09ZU3QyV2ZTT0twMTdVQ1YwTEdsczlnakpSR0grM01wRTVFYzNObkFRcjJxcm8welVRZDkzL0FzV3h3ZVI3SjA5bTdEbFdwakZPcjdHbjZRN2FsSGJVc0FnS2VjVWQxaXpPOEtBRmpzaTA0Zk9iK0pJbG10R0FTNnpYK0U0WkRjZ25rMGRzUDVYT2pwUXo5Yno3dWpMRWZ5bEUzQ1FXMlE4bnovUnVHRkRIVk12WkQ1dmFpcSsvNkR5NFY5VzZqUlUxWEJCZW9XNjRBd1dZejVNVmNZcGpCcmtNRjluci9nRFFQY1RZejdzODR4c2xFZ294cFYxRkRFVWhudzd2T293TUdpRGdMT1UwL1VYM2JYTXFSZEJ5dlFaai9KNDNlVURraWJVZnB4d0tFVGVKNU1ONHk4RzNpSUR6alplZDNKcVlEWE5RblkvQWNXL3p1aFl3NHYyUW5NY3FFamNUc3VJeVlDaHZ3dis5RjA3d3gwbEJZelFKQ2pHbGlTYWFKSkFuUGR0RDBFd2w3d1NjeGQvUHlWOGZQRk9FTWZETWpPM2t5Q2lLUHJuMjQ1UkNJUklta2R4Vit5ZDloMDBTR2NmVThEU0RPbWx5SEtUdTkwR04wT0JBcVJYWVhrQ3A2THk2aGFYLzFqMVgyR3QrNUlPVVo0d21rVkNJS1UxMWtUU0JYSDl4d2M4Y0Zqc1FIQzFtZm5CRHp6MWxwR1VVM1Urcy9UaUZaQ0NTSnVId3BBUjFUTk9VZWZvcVlwb2tRb3ZpZmZZcTI3VGlGd2NqWm5FWEJiRTdFTG9DaTVVMExLWVdYQi9peHExZjlTcmc4eWExMlQvQW4yQjRrMGFPcEJCVG1oYmdnenpaRCtxNnFDaERsd1NuNlhVMWpEUUVjazhaMlV3NTRaTnJQMDRCTGtSNG5QODNkNXp5cnN5Q2RNcFl4M2NIQ3E1OXZocU85MlM3RmsvN0JNWndLUTRyUUlObmNxcmtqZUpUeStnQzEvazBPV0JWeXFxS0RyYmhUREhXMStUSjNpbkVsQ2FsK1NCZkdNMVZMUXZPTE1leThOcVhxd2FaVTBhRm1WVGl5YlVmdXpRWEl2aEZ1QXBNSXJNZ25jcGFMRzZVSGI2UVA4TnNJNmljd0VSUGxvLzE1ZUtlUDFVVGcwUnhxOENBczhVL1RUVGNMS2N0RU94YjVaMWdrRUpNYVZLVUIvSmtiYlQxak5MZzdMdkxaRVJEa0htbmpMS2NtWmlUYXorT2FCZWlnU1pCRjZSdFdkL28yeFFOQzB0ck9wUHp5bnNwMDdBMFZtQzNRL01PR2xCV2VDYy96d0xtRzc0U3gyb1NDWVdZMHE1R0hzaVRPL3N1VDBtcU5EakxYeHhRUXQ0cG93SFplUExKdFIrbk1CZWlnU1pCRjZRZFdZVkVCMzN2MUxBTnJWQ3krRGhac0lmOFBwd2ZLQlIza1E5bkc0N3RGdktmM3NReFFIN3k0S2p0cE13cG85TUxLOUdNTEVpVDFDS3llZHl2NkczZ0lyNWgwZzdEVjJEaFl2RW1YM0ROWTZMK1RQOEtkRUd1MDVnMEJzaFBISnk4VTBhbkVVKy9UZ1A4Y0g4bUVUdk5IcW15RnhZd0RKOVVxUVdmZ1Yyc3dTU3M5MEo5aFZiWkQ3RkgrcjZVTXhZM0RzaFBHcHk4VTBabkJ1cmdCV2xQalI2cVBmQTJUL1FKUklXdndBcUxHT1FUTGQ1OS9EdjlFMURyT3k5aURKQ2ZORGg1cDR5KzgrQU4xcURrZ3ZSZ2dTZkgwWEtYZHZNRlA3VWgxb1AyOGpsaXltMUdJT2VVMFczV1lxaml5aTVJRDFYSWNKa3c5aFp2aVNpeGxidUVRZEN2MEExWGFNeDE3aEVvdlNCOSt4RGJDRnFCWGY0SW4wYnd5OTRhdVgxYXhwSW1EWUdWa1Zicng0bEd5Qm5ZNy9xdmZ5N05nZjhPMmp3YXA3SlI5dVFnY1BJTDBpZUZ6WmNaZS8yL3k3cys5eC8rN2s4LytHNDVoZEJHc1hsU0pVYzU1eHFCRTErUVBpazBzUUpiOHNKeGpYaEZCRVpINEtRWHBFZlhTRXJBSktma3RYcFNSVWM1NXh1QmsxNlFQaWswV3lVTmdnVWYvVGdwRGFPY2lNRHRSSUFmMENoM0RYZm8rM2JXS1pZVkVSZ0JnZjF5OWdEdXF5T1VGck5HQkU0N0F2aStROWtyK0JUNWFhOTcxQzhpNEVFQS8veGU5dXA3eE1Tb2lFQkVJQ0lRRVlnSVJBUWlBaEdCaUVCRUlDSVFFWWdJUkFRaUFoR0JpRUJFSUNJUUVZZ0lSQVFpQWhHQmlFQkVJQ0lRRVlnSVJBUWlBaEdCaUVCRUlDSVFFWWdJUkFRaUFoR0JpRUJFSUNJUUVZZ0lSQVFpQWhHQmlFQkVJQ0lRRVlnSVJBUWlBaEdCaUVCRUlDSVFFWWdJUkFRaUFoR0JpRUJFSUNJUUVUZ25DQ3cvNjhGNzd0MDlKNVdOMVl3SURFYmdrSC9JS1pyRVlLQWl4M2xCNE1sWFlCS2xLanQxSlg3eHJ4UmdrZm1zSWJER2JwVlN1YzdpcDVKTEFSYVp6eG9DYXlYL3VMMFI5bmVQWncyR3FHOUVRQ053VUxMWForemJPbXU4UndRbUVZRW11MUdxV2oyMlY0by9Na2NFemhnQ0hYWnRnTWFyVHZyU0J4MHlFaEdCU1VOZzBQOWVML2ZpLy9wTzJqT1A5U2xDQUg5ODNTMUtYMjdGNlhRUlBqRnQ0aERBMzlXNWpwRmJ3NFhxb0ZIRTVZOVVST0NzSXpETmpncXFzQVNMK09PQzlKZ1VFWmc0QkZiWUUvbDFXdXd3OWkvemsyTktSR0FDRVdpengzTnJ0VmhqeDF1NXFURWhJakNSQ05UWk4vUHFOZFZneCt0NWlURStJakNoQ0ZUWkpxL1owanR1YlpNYXpqYlkwWjRiVjNubC9aOHFtb3k3M0pHS0NKeEZCQmk3RHJVWE9rZlBJNmYvbnNiWXJUMVNvL3J4UFhGSmxtQVN5UWxEWUlHSjh4bjExeWJMekprMlBKT3hSN3Frc3RQSDNhUlp2STFCY2tReUluRFdFSmdWMnhMVE4xZlIxcTlaeW44REZyRnIwU0xZZVU2U0hMS3JORHJTRVlFSlF1QUNPMDZTU21jcldXUnlVaUhyOW44eGRyTlBxM25oRWNTc3hZT3dGSmRJVHhRQ2MreG1rbndKTHdWZFlPeXlxZG12TWZaRTMxQTZjUEFpaEE1TG5pWFhtZU05SW5BMkVEakVkSG1oMFUyU1M5WXIySC9FMktPckdmMHJEZTVKN2NkUklvTk1qSmdrQkRiUXdnOWVqeHBWcWkvVDlmcVBqTDB1YXhISlBNYVRKT21WZkwxQ0M0MzNpTURaUUtERnJrNGQ5UjFkdjVleDF6b1JpcGdUYjlQVm5GbTRqeS9HUlFUT01nSU45dllXMXBHczYvc1llN0ZGcHNHcFBZUXI4V0JzaWtnTVRTQUN5NHpWSG5YcTlYN0dmc0tKY0Frc1RIWGRtRWhGQkNZSmdTbDh4ZW5Ibm0zWHFNWCsxaVpwR0xOd0doWHBpTUFFSVlBV2p1dU5mQ2xKWFo5aDdJZDEySE9mS2ZuVko0K0lHQlVST01VSXpMQkhsaC9DSmtTcVl1Vm5HUHRrU3RMUVd2RWdRdGtqSFJFNFl3aUlGbjZudlV1WEpKaGZmenkzR3Z2c3NkeTBtQkFST1BzSXlCYmVjMThqd2lxc2Y4MEo5VzNGYlltei85UmpEUW9Ra0J0dksveFVoM1Y5aUxGWFc2UWRiRmpIUHV6NEdJNElUQVlDTmRIQ0w0bzU4L3U2cGs0NDBlSGRyY01KY3ZjSXVja1JBeEdCaVVBQUcyOWJxTWhGeHMrNHRycHBuWER1ejNQS0tVbXdhR3V0VHFYOE1SUVJtQXdFc1BIR1cvaWNXSEpxMkhYQzZmQW5WdTBJR2NaNTJXeGtqSWtJVEF3QytLNFpyOHNLWDFsZGN1Y1RYL1dlRDU4VDQ4bkUxRDlXSkNKQUVKQWVFMHdDSDY2WkpxdXJlSy91WnNaSk9vemJFZ1RDU0U0V0FtSjRTSkladnRuUTNpUjF3L2NJTXUrYWJzUnRDWUpTSkNjTEFmVjNLL044bEtoMWFkMmUybUMzU0dUY2xxQWdSWHF5RUZCL3QxSnAzRXFtM1FPeG9wN1pMem5GYlluSmFnQ3hOaFNCSHRzV1VWOWlMMjFjcDRtZ3AycnNhTjJLajlzU0ZoZ3hPSWtJUEYydk10MTEvd3U4OVNOZmhZM2JFbDZVWXVSNVFtQ3BZMzhwV1h6aTVqeFZQOVkxSXBCQkFQOHdnYm0zdWdxL3ZLK1o0ajBpTU5rSUxMVFNEWXY5K0JHbnlYN1lzWFpCQ0ZUNHdZN0YyZzUrcS9ZWEFZTXlSNmFJd0lRaXNNKy9HSTV2S25jbnRINnhXaEdCa2doMCtFbU9HZnVOMUpJQ0ludEVZTElRWVB5N2w4MzQvdEJrUGRWWW14RVE2T0RGaXFsNERIWUVCR1BXQ1VPZ2VkeXY2TDN1Q2F0YXJFNUVZQmdFcHRralZmYkNZWExHUEJHQnlVVGdvZG9EYjV2TW1zVmFSU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tRajhCeWc1Vzlkdk9seFpTSXdKbEhZS21zUVRDMmMrWXJIU3NRRWNoSFlMRzhTWHd6WDFwTWlRaWNlUVFXeXB2RTM1NzVTc2NLUkFRS0VHaEttOWpKWWFsODkvLzY3TE1ldk5zMm5PTWMxaGdkRVpnSUJDN0sxdjQzeFpXcC9NYWIwM240WGpIdk9VdWQvWXZNOVc5T0hRUm5Rc25UZ2xwRk5mWCtJSVVxSDZtcHNlTGFJTlp6bFY2M1IxQVpQanAxQUp3SkpVOE5hdnZ5TVc0T1Zxanl6eVRyWTROWnp4RUhPb3I3bnYrbnYvQ3pQY1p1dnZXdGIzM3dlWXc5Y3VxcWZ5YVVQRFdvWFpMdC9Ja1FoWDY5d1psdmhyQ2VGeDZzVDN4UjFIV0ZzZXNpOEFIMjZHbXIvSmxROGhTQmhoNkVYM3NoS3MwS20xZ05ZVDBuUEpmWTYyVk4yNHgxWmFnMllHSjIrNUU1RTByZWZsaHlTendVRnNHK25jdGdKOHh6NW0wNzVweUg1MWhmSWxCblRFRlIvOVpwdytSTUtIbUtRSnVTSm5FclRLVm5ndnRxR091NTREclFRMExWVENIMnczcVgyd2pQbVZEeU51SXhzS2lXdEluQXZ2OHpqRDArVU9UNVlXaGRVM1ZsVE85aEh0dzRiZFUvRTBxZUp0Qm1wRWtFRHZlVkRnc2NVRTVUSGNlbWk1NkRZUWFyVitMMk44ZFcycENDejRTU1E5WnRMTm5Vb1k3ajFURHBGeGpiRGVNOEIxeUxlZzlpbGpFOU9HeGNQbVVWUHhOS25pN002bktZQ0gyU3pYZ1kxankvYWUwdFRUT204V3RlTjhtbkkzQW1sRHdkVUdrdDhEajVwWit1anM2N1gyQmpQQXo3ak0veEs2L29VeGUvcHFGWVlXeExhZGRiUDJWcWprZkpwYlAxcE1vOUUzMm9ZemN3VzNXTWUxRnRZWjM5UUUzS3NuMm82K2FndEp2cW83Njg3c1R1N3lnU2VtdjRxbDJIWlRSaThXVkQ1QitQa3N1dmRsU1JpL2Q5SjI1eWlBUFJEdG0vQ0t6UnpCZ1B3NDdWSkM0ZHUwK1EwZ0gxbjNGUGEveVJ0b082MlpaSVhoa2dKcGlsOTZaZzFwUnhURXJXTHFkRkpNbGttNFRZZ0FzL3FiSE0xbTFzVGpROFZwTm82VVVocFRLbEEycFNxWDNVeTVWdVMzaVRoNDI4WU1hZVFnbUw3MjQ4OEc5VGpqRXArWlJicTJrWkUyNFNTWWVKYTkycWNWR3d1Vm1VT2xKYW05bXdqeVFxazNsYUg3bFFLWlRPWlBCRmZQbklxMkQ0Vk13bk5EZXVHclEwUHMrT25uODMrL2xVeW5pVVhHNjhLQzFDaEE3MTNqMkpud0JTRG9LQmh6cVNaSTcwdGllSVFKNUpmTzNOVjlnRHo5MlZKYzFmRzZyRWp0NXBWcmtwSFNSMGdkRjJ3Yk5aMnhKQlVnS1pMZ2FOeDVYYUV6RFRiMWdHUHlZbDI3UTdtR0NUVUs5ZzYwWDJRUTlzZG55SFlmMG1zZmduY2hnN1doZXE5VFlIYWVoTHYwQU9aMUhhbDhjVHQrL2JxYlMySlR4WmhvNXFCUzFrUEVWdXhkbGo5M2lVWEdTa0w1cGdrMGg2c3NsZEQzeDQ0MXNsOVpyRU43aDI5NzNubDJ2c3VBc041OVV4N0VCbE5WdlRuUmtubE5aOEErN3p2bTBaYTF0aVFQWXl5Zk5tcjZNd1Ywc3NueTlYcmJOVlkxS3lTZnJDU1RZSmRhampPMzk2eVdjU3Z3YURlT01mb0ZWVUhtTDh2WTROZlVDaHNLSFF4Q1d5blVKcHlwOUwxendiT0N2cHRrUnV2dklKQjBFVHF5VzJ5VVhmWVU2VWNHbzhTczZZelJkZUJsOTE2b3Y3SlA0c3kxSGlPMTlEajBsd2kzaUJBdjBQTVVEQXk0UHJYUHE2Zy9qbGxBNFdlT2haQldxbjJ4TEJjZ1l5Vmhwazh1UFBjVUVPVy92bVJBbG5HNCtTeTQ3WlRiWkpvT2NWRi9FVi9jOWduTEZaaytBcnhPODFSYlp1Smdjc2RNNWpjdkZBaDh3QktPMHdGeEd6c2xkMldPcnB0b1FUUHhKeGticnVmbWx6a3EzdHVKTmpVckx1UWovSm8wU0N3M3o4Q3ByTytaL015Y1JtVEdLcHh0anZwYkl2c0ZjdzRUMmxVV0doS2JLZVJ1a3dLWUtya1VWcExOc1NHMkdEOXBvOGlyUDBQNXdxakVmSk9YZUpZcUpOUWgvcTZEcTQzbjRpWXhKTnN1SmZPeDd1aFkwMXB4Tk5Fa3FYcU9wRzFuTWlTcFlRbHM5YUNUUjl6R1AreTI1R3pIaVVuSEk5cDRrMmlhVE5Cd2tXZktnajh3aE9LSUtheEpNWk8zS2VkeHRLNnJOMlpjcHNrUWtJcFV2SW1zazROR1BabGdnOVhpayt4ZldwTHFuQW1KU3NPZTduR1RhSmY5Z25nR1ZKckt6eml5eFVadm5HSEVOTVlobHVrM3VDZ245UlpMTzhFZ3VreTZWMEdZbUxtZmNLeDdJdDRVNE84aFdVbTBySDJ5N0htSlRjZDFiN3pxNUpMSVNzYjNlNFJZeGxMZEY5VnNVVU1ZbjNaMDVlOGJXeDY4VXlmS25UWkdpaHRDOVBibHlObm5zY3k3WkVsWXhydWVvMCtYTmpSMzJYWVR4S3pqaHYzcDlkazFnTTZWZnZFTUM2dnFJTDh1MmdYSlBnTC94ZEpzVjJBait3NDJhalhTNmxYZTRCVkowc3p5ZHpZK2hLd3NleHFZWjRkT1FnODNpVW5IVmVxem03SmpIbG1IYk84MVovTmVHdXN1WHdqaS9hTllsRGxuM1J1ODVDZTA5Ynl5cVpFbFBhNWgwWVhxTjR0c2V3TFRFZDNqc3RpUy8ya25XdzhTaFpZZllJT2VFbW9ROTE3QXhzRWVOa2NFeUMvMGNTNmZzU2JFdllEeVZRbHdyWnk2QjBvQmpGZG9GT0ptQ201U1FFY0srRkRPMWF6dkpkak1JeUppVmI5bVJpMGswaTdDUGkraUdNNmU2WXhGUGdFSFJwUVN2RGZJRnpsdXk0VUpvV1Vrd3YwYkdyU2lPSzh3ZWwxdDB0Z0VGNTNrZXRja3hLSHRqTGJaTnVFcWZpVUlkakVsWGYzdUVjQ3pybTREYWhHYkpSUjJtWGV5REZ5Q1phZzFqY1FBRUJERFZTUms2V2hZNWNrYXRRazBqR28rU0tqZVNrbTRRKzFMR1pBLzV0aWJaTmdxOExYOHVVT2xScmJoTkJsTTZVVWh4UmRYdHdkQ2JmS3M1UVBuVWhjT0E1MUt2TExUb0xISStTMDdiMVQ3eEpxRU1kVDVSL2ZpZVh3emFKTmt4aU55UDZJcDNiWmpnOEVUMjNEV1BldE8zaENvN2FjUDE4ZkVQMFJuRGVRTVpMZHRNcnlOUFNmbVNMUHJmeEtEbGx6OG9tM2lRUzdJdnhhNi9nQ1l3N3lUWUpxSE16Vzk2MFBQaVpUU2lLb1hNU1NoZmw5YVFkdXF0QjZFdXlvNWtuVzVtb2xjQ0JwNmI5eUFaOTFYRThTbUpFVEx1cHlUZUp0ckNJN0NKUG1VYzVJcTlsRXR4dnN0NkswWUtueVNGdkhWOTB4d0t6azB4cEp6R0FtSEZXNS9tMnhFaURqcS9FZzhDQnA2WTJMbWN6UGNXWWxLeFptektUYnhMcVVJZHpqTVgzdU1ZWVo1a0VOaVY4KzlRWHc2YWRqbzd6eERHbnRNTWNRRnh3RDc3c2oyRmtiUVlPUEwwZmwvcTJNeDh3SFpPU0xXdnpkUEpOSXFuS1lXS29McS95ejY4Y3YrUlZBZTNKWmZuS3c4ZlB0V0lzazJoQm1iNlZwSUwwSzFKUGZVZmpOYiswYXZnZWF2eGNWeEd6VjNSRkxoTEhuTklpQTYvQVM3L0hDQ29LWVBKZ2twLzAxeCtCb2ovNG0wOHlNVmJnSzNjZi9hQWd2MUk3K2xVcmZuQ3c0eHQ0U0YyNWxMYmNvVnZVZi8yU1NnNVdjdm5OdFplczgzekwvd2Q3NlI0UEZGMGIxdkIxRGt4Q0hlb1ladmxrQ3VaMGhiRVhGcUhwU2ZzMFkvZnp6NjBzN2NyRTFDVDRtckR2RU9LY080MThDS2Q3R3V4bVg4bitBRHN5RTVDcUNhMlF2VFZLODh5THNnTHAyMHBLb3UrR2d5WktYMzJvSHNwNk50WHhRbUJEK0ZqejdGZ0dmTks4Y2I2Qmg5UlY1SnRpbjhSOXFYcXJUOFdFS3JsUVpUaHd2NFhzVFR3THl5MmlBaVhkdHVaUjU4QWsxS0dPekJqc0I4ZU94VG1iRjY4bUMyL0picTNaWEpudzE5blJYdkkwdHI3Y1VLMC9OUW0rL3VXenpjV1gyMUkrekk1ZmxWVHEycmRmd2ovSGJSanYyb3d5QjlaajVMa3BqYWpGQm50dFAza3FDNXVwR0xibHh2RzlQL21KVDN6aTNpc051Z2lhSkZQc3hmMUtqenNhMVZldkpwLzJ1WUYyWGV3d25vUXl1alJXMTlYZGwvbERkdXY1OTdEajlaUlBoOEtVVERhT2ZpQjVKdTk5cG8rL0I3Ymw5amhhVm5wZjBmTjVSSjBEazBBL0lTNDh4SExYUW9mSkw0YjI2THBIb1J5TTdkdGdhRCtPQ2Fwc0FhbEpyRUdUemNMY1NQeWY3SGdQTjV3aDM4R05TMHFTRmRYKytXNzhsb2hGdFc3SWdQcWxOQ1JVNWFmQnZtNUdGaWNESlhSNU5ONmxlN3p4emtMaUJUNDkrL3ZFTGwxZVF1SDFXaEpqNnRvaEUrbGZ2NmZ4d0QrUzZMbFp3cFM4SkRxQk9vVHlmMmFaNm1STjBaVTZZeUYwSGt4Q0hlcndmSVBDeFlWU2RZM1RKZjd3ZzYrcUhBZVdqakZCbFE4MU5ZazZXdlQyQUVrd0tibDNlNGZhc0dxc0o4bU04cmQ0WGE1TEFWVmlYSlRtWC8xNFpKWHp3aEdTZVM3dXlLeiszeGE3Nmsrd1krZVArNXhzc0wzbXRTVEJpeDdrWUo3TlM4UFQ5dksvU0VSZG55TUN1cTdKNzlKTWhBNVNNbW0raVdlYlk0L1A4MGZYR3dqNkJlc3cxWGt3Q1gyb1k1ZWdPNERFNDVZTjZhc04zNHc0TC9lMGRwaXJhTDJTS1RXSkd1TDZlVGxWZkZOYkl0ckxIdUl1M2NUUGlucG15R3l3aGdBQUlBQkpSRUZVaU5PTEl3MGRVUGtvalU5RDZhNTNuMkdnd2RWR0s4Ni9lbVRZOFhKdWlNYUdWdmJqdkNLd2VxNWQ0RFdYbVVlWnV1S1ZvVDB1WldGUTd4T2s1SlMwMjB2c3FQMXR1SS9BYkljTHo3L3dyRTNpZVRBSi91RDR0V2xxSFJTb3FnNlFIMTNkQzhvaG1LcmFMVDB3aDhDTlNmQlhKYkxldVNzYlQrZXlpbW1JYnJ2OVRaQ0hURTEwZXlaWlc2ek9UbWswVzkxY1oxVHU1clptOXQzckRPMW53TFdzNWxWMWRzejk4MnFwVVdKRkRYdW1ETlIxUnhFMStUclUvS0JCSjBUSjVGRE8xN0QrM2tDdmhrNXEwTkFNenI3VzZseVlCSkRubDI0Z3V1N0ZkN2dvc21seVgyV3ZtTmRLQmY2cVJhTWRxdWRyVElKL3EyYlFNMjh4MDFHMnhBUzd5dHN4N0VzV0F2azdJb1N4YjB0R3lWOUs4KytUWEZNTWVPS0N0OWExYzlEd3ZuZm03M0pkVk9wdnlCM0hobisxd00xanFFTzlZS0JqckxxcXhZUVozK0tEWnVmM0VDV1REb2VNcndTSWxvNDUzYUFGRWd3a1haRUZQK2ZDSlBTaGpuVmQ2NUI3ajZrMUtuVFFhUmRpNVZ4KzFvUDMzTHRyUlloZzNURERFTlh6TlNiQnJXdkFNMGZyTlgwMXVtTCtzZUpWQ0lZMnNxU0s3dkd3ZkxNdW8rUXZwZm1xUWw4eHdGeXVJcmhRL0ZKR1c0OXZLcGZ2dHNIbDRFSTFMK05XMVFZcUlnZjlISkFDMEVPWXVoN0tDcmF2RGhBU291U1VxaWV3NUd0KzZFVlViK2gvWkdEQjhMMnVDejRmSnNGYk5TNkR2NjU5d1IwOWpQUy9lUWZ0ZFhhRVVHb1N3RlpQNDJFU04yUUJ4aVRXb0lTS3l5c2FwYTNydEgwK1B4ZFRDVXhuMVlJdVdycE1oNEpkemNqdmxJYUpwQXViRFZHWmVlN3I1RitIQTBjd1RLdlhaZjZlTFAxTDFCWEtsNDZVRGRJZjJIVkZWNzRIbHViMVFnbThEeDgwekdKYXJTcXVPaVVzM1NtcDNrZkdDMFNmc2EwTFBoOG13VWRRWE42V3JaRWc5N1p4TzliU3Y3cmxQTi83T3NYNTVDc1FTWEpoWmNoOElnQkR3aldaYkV3Q1FuVWN6YWhvVEZ6U3JoenNXOGtjSDFiUXZwV0JKbTIxaklVdWR0Y1dRbWs4L3FzbXZTcWFyaEJsNHFiTVByaUtDbmlQYVZFclYxVlYvMnpmeU9NQkE0NFRxNGttZTB3SCtSM3RVSXNUWFRsdnQ0MHVUeW00QXBSTTlxOUtBUmdlYnZEUTBuK1NkT0o5WkNMTkd1M09oMGtrTGJSRlhCejB3S3NtZXkxd1Q3SGpicG9KZzdHaDFsSzNYelBVVTJ4WFRNOWpUR0pqb0E2d283UnZiM05oYmY1VTB4RUhhMCt5TEVUMWRhbjhUdW1PTmR4Z2FPR043K0FxWjlSWG5mVFprR3htTVpxSDNxZDFGMjJXRGh3T0d4d25RUkk5ZDV4MjZncUx2b3JHbTlxSUp6K1BDbEF5RWJNdndadnBnRHlQVEJSa2RWWG54Q1JLSCtyQXVHS2V6alA2QWpYNWd3RitYWk5yMlVHOGtWck1nUWthaytqQkpFeHVMY1c1STlOVkU3SFBIZlk2dDJPVXVxT2k5WEVveko1WERTY0NoTWE0WWlvZ1hQOCtQUDh0TzBQRE1qNFJIOURhVnI0dEphQ0QxLzZoTGRJR3g0NVg0WllaUVVXRVUxZFlFMlNidis3MTVKWlJBVW9tdXE4NEpDc1FrT0I1WkVMdStUTUp2dnFKSy94UUJ4NnU3NW56WGtvRHpwZUJ1Rk5qWDNpd3hqdHJHcmZLbUVRVk91emEvSmx3elg2S0czemgrTk45TUIyWU1TdTVxS2FLeEFTb1NjQ0RzeXF3ejgxejJiV2h6TnhxSmRVOW81ZUt1TFF0QTFpaG9WWG5DU3NXT0NxSGZTTW1VYlByS2lVZThnWG53aXRBeWVSUGxRUlJhMWRhOXBISmRJNjB1czdXS1BGZDRtK0o1Yy9uMlJzczZyL3JDdVhjNjJpTXVLN2xKR2VpNittY3dFMjdaSng2ekFVemMyVllrcG5DZG93ZjRwakVxaXZQcGZpa3AyK2ltdVpCdFl4NW1ia2pIR1ZIRktFM25CWi93RTNxa2xGTmxOQVQ4MWxUR0IrS3JISEZpdmNFTFVmT1RyWEJzZU5WdU9xTUVtNWQ1V3lwZDkyVHpZa3FvU1NXNlRKenZld2prOUxsRnBBSW55bVRzRTlvb3UwNDE1WURYSVpBZytHWHIydkw4UEtJUnE3NWZEWnRpSjJNaWUxYlJhUmJFTVlrT2xEQlc1eU9STjl1UmhteHhIbE5wbGlXcG4wWGVPSTZsN2dUdW1iTWlhZkNKTmFUUStYMXFHeExIMVFCZlN2UjJxQ24wa3hubG5jTEhEZEJVQjJuQzNIcktoYklscTMrd0pPZlI1VlFFbXZ2bWNsUjlwSEpjczZxU1FDMjNPdHlEb1FxV2xtVFhyWXBaaGJyMU81R21EZURtVCtiMUpaYTQwQUVsTlVHYUV3QzdkVGJFZXNWRWI1SnJTZXdFTkhRMjM2Mm42TG55TVFFRXBlR3M1OHVLK0lrQi9kUld0ZU5udDRBMnFnMzNoTzU1a2ozTUhpalhKTnc2eXBXcnkrWWNld3ZmL1lMSDFQdkVibWlTaWlKTFJ3TFRDa21UKzlhYXExbmFwUkkzcFZyRVVkZEY3a01kU0N5N21UaS9SRlkveGpjWWFIUmQwbDJaTk8yQ1JFM1ZLb3hpWTR6Q0ppOHM2WWwxTzBGWDk2c1pTdkd2T0dxNXE3dnlKQnJBZ2t4Q1V4cTdGbExHMDFoWVZDTlNuVEErOW1xYS8wSzdxNUpPSFhsbTJXUEptMDlqdkdxTTJmRlZvc3RvYVRka2Fqc25rY21VODdxS0tGaEVmZWdEMkNtT1hnano0NmphYm9iUWwvazdjNGRMb2hjZFNMNHlBQUhSVjVvc3RkVTBKaEV5LzhDMFVXejdscXoycjQ0cmlhbHJXamJnTUNxak9KN3NrN3BMazBxMElaSm1BVlVwVlhtTm1jN2JabFVKNklYUHFCWStkeTVoRk5YYVJKNjlUU3AzTjFJZXhSTEFuZWNMTS9TU2NrUW5nbFA5cEdwWEEyMnFmT2ZyVkZDYTgzdkpVMGk2YUM1dnNnV1VCUStOR2NBQ3JpeVo1MjUzZTJxSEdqRzJ5cG9UQUl0U1c5QzIzTE5PZ3VHZWpQS2lKMEcxYkh2cDJJVGJRakZLMDVyYmttb3ovYkdwbDJtSjF5aXRYbThkSTlBR3VXc09MbDE1ZnQyajA1WnJSM0p1a2R4eEpSUUV0MENGWkY5WkVyNHVUUUp0QXA1Wk5oQk9JYzRzSGZNY25pdzVHZ2NIc1dDZnNtNDR4RFJWZEhHSk9yK2dhcTNveGo1V3ZHV0Nvdk5DRFU5cktaajFxSzJxV0tUYUR0cnNIeU84amFqamltQUJFS1cvR1VXbjVkT2hQbEl4eVRjdWdxVFVBZFlSVllVb1hzVVIxUzRrc2xhVmtUMmtTbmhsdldjbjFFQ2pvV2U3am9ZZTRuOUhFL1dZVzViNjdFeUFXV1lOWTVtNnRnWWs0QllqejlXTVkwVjNxOEppem14Mmxxd0Zwd3VhQ2VMN2xhN05FcXlhd3VUK01XYmp2SWVZc1U3aEhrWXVVdG5TL2V4K09LYzNXdTNyc0lrT2p0cHJqeXZQMXhKL2s1QU54VW9RdGxIcGhpczBmbjhtQVNhNkRvQktKK3M1M2l5VG82NnM4ek9rekJVbXpXT2RGc2lNU2F4aGlidmlCQ0VlUE5MaFBpa09FMkhFbks2aVE3VkxKV3Q2TTBzT0duZGxKZi9sN3hOSSs4TkszVU5idzVzV3JRM3VNWUdXbzNLQi9QVGFuZ2w1VVEyYlVOeTY1cGdWRGkyL0NaZUhhK1VjQ1dUWHRvcGFWSFpSeVpUVVBxTzVqazNKb0ZPeWJSV1hmbjhPOURjOUtRKzllRUgvamlOcmtxZXBYZmMwa004ZHVwTTI3WEtNeWFCS2JlZUNxUmlralhUNDZLcFdjMmlvN3N1dEI3VEFqY3VxNXlvMEo0bGhQZmNGazBxc0lhQ2R5M3V5aXZ2LzlTcVJZdGd5Q0ZUbVFlbXYwbHpKeTQ0bVdSRTZKZjdSSnBiVjI0UzdERXIwOFYwdkxWaXcwN0NxZ3cxRzB3WmwzMWtNaDR6R2YwTXo4bjdFcWgzMitvSEZHUUZ0Nlp1alE3UExMdXZZdzAxY2hsb29YUDBQTzB0d1NUMFk4WEFiMXE2TVFuZU0zWWRrWnlvNmxiT3UwWXRTdTZOeUdhTWFjT216bVhlQXNMUXNhNGorZDJsVVlGclZ1cWFaYUE4dW41OER6M2h4UGZ6dEZObTVmUUdJZTY2VEpqYTBRd0VIQjF0MzUxM0haeTY0djF3UUxOdE1hL2s5R0RoU2tMaUUwcmc5MnZCMlVjbVUvQzAxalhQZVJrbGNPZzZiV3k2OHZuM3V0ZUFxbTlBb3pVTkhXMXdEeExxcjRVZnZDVkZvZmVVcm83d1kwelBia3dpM1dtd2lwNUs5d3RnTXFudkFrTlFCQWFYeXlyRGtxa0ZucmpkaEhpYnNtaFNnUlhMcUNCcCtyaWJORFBHR2ZUQ210QURYdnFlVkdqdGhyekRzQjF3ZEt4elg3T2J1Vk5Yc0RrRHBPLzhtQlFWcmlTR3pjZGxub3Iyd1R5UFRIS0F0eXRENStXdHVpVEJINTFrL3ZwSFkrQzU0NWxmejBSZnhQY3VsdFA1TVo3cEtsclh6Vlcwcm11U0dkTnIzVVJnSFNxU2oxQmdGRmVWc2FzcWFHNXJhZCtNWXorNlkwdVNOZU11WWZDNXJ0aW4xVk1HbVViS05JZmVjQ2grSGs5TDRNeWQ1L0FuZjFYbU03OTFZODhtS2lmUUUxWG5pWFZkU1FLT042T3ozdVBVRmV4MjFVRTJVMS9Sa1JXdVpEcmhtZFg5aU9lUlNlRkk2T3RpenNzbzBiSHFyT3RlY0Q5MG0xQjduZk8yTG92eHZjL0R1TVNIVGlxZExlN0ZiNG9ZN3ZqY2tDSHVxRzJyb0dVU2tHdEdHWjFhMjlFaHZ1eVNta1RUTE1paVFXOHBub05OdzF4TGJVN0VPVFNwQUNRWWJhQTVYOGhkeXhoQXp5aHZ5cUNCeXVkVVVYcktVOU9LRVhCb1JrSFAyQ08xVTFja0U5ZXVxakVsa2dLVVRKN1I1Wm5RS1czeU8wTDZUTERua1VrT21JOE00UGVjbUFTY2tFeFROQmg0QXVpWEw2ZlJ5K0wxeXFXalZmRW1XRmNsekhHLzVrc1FDK0dLR1M3cERaVmF0WWJpZEpRQXErNnh0UGhwT3dKZnZkVHhjSVIwR05xc3EraU9Ec0JUSWQyOFE3c1Y0S1BFdGhZTXA0UnZXUjVtRU1scmhXbEc5TjJ2QndYL1ErMk9MT25qOWhRY2NIMysrVjBySnc5T3AwTXNxUFRkV2NGR1RNTHRrd1NIK0FsUUVoL20zQVV2T2lYMVdBNjBnK0I1WkZLeXZZVjNUa3lpbmphcUZOMkNFSHFOelRUNUR0RnE3K0F6WjR3SWZaVndpTm5vQW44eEVzejhFZkRMekNYNHllZFZHV2M3VG53eXNhZWo1YjFqYjZuM2RGc1RaNVkyRlNmbUV1c3l1S2g3WjVCMFFkR2gzUXBVT25ZTHF6UzR1dnVaVVVKL0FFMFc1ZnRWVTJJSVY0UFpSZDMvVW5ERVpJb3U4VW0vUlF2dU9RdENUemN5UmJyeStqVnZlaCtzSk94V2pKODlVMmVNNVBMeVBUS1JNcWNyQk9wOG1BUWFNbjA4Q3FTY0c1cnVEWk5VcVlsVzI5eEJERnFEanQ5QW16cmduV2FsK2pJZDE5UXp1bjE3dHBpT0V2eVV0dTZ5Wko2djg3SEhYSWVwK0NZNzdxdDRqQzNiTXZobGJwYnFhak9MUUp4RE94VkkzZzlMM05INWtua3grbVE4RUF4TGU0YkhINEI2dlBvWWdwUXBtRU1pRkJ4eEhwM0tRenZmVFFWYmRjWEEwMGdIUmM3aVdrK2FLVUJKM3Uzd2h3ZUpXeUpqZWs3RTk4Z0V5NXArYnFET2gwbTB6UmdxQUFqNGFWbHV4V2RrcTIzMGtjOXloMXZzNnRRUmo3T3VOZVhzd0FhdGZzY3lDVHhxeHdhbTNITlhhUHhkS1E0KzJFOXB3WkMySThPZDZ6cU92OEtXenN0NXJFdFhyUXJNc3JmS2p2T1hSTzY1Yi9PYk0vWGdFV2l3Zlg0dnVEYWtvZGNicW5MNlEyZG9mMzFrczhEQnpBc1FYQ095ekdqSDQ2ZE5YVUhVSDIwS2wvTENPay9paVhJOC9HKzEzNUVSNmpkQVNUNUFiOEtvOE9Wd2lWWjZUc1QzeUlUZ3RqVmtuZ3VUS0xrQ3kwRzZJL1ZnWnBWTCt2ZDR2TFdPMkdCdmIySGx4cm53T0ZaNXhNWk5zd0lJeWpLSnBLZS8rQ3J5VmFwNnZpQkkvdlhXeXpLMHoyNEpTWUxTYTAvaXk4UXluYmNhTjY5TFd4Vlk2THdCbmVzbVRrcktHY0RVSGtRZ1psdExrbmQ4ZHNHTnlGSlFIc1BETXZ0K2hjNVR6TmhMd2VFbVo3eElJNmlxVFp2SHBIVk5rZzhjZDllRUVlaWRTTFU0OVFIMmtzWTFreDJCQUNVeGtQUGg0ZkJ2MVArb1ZHcW1vcjVISnFSdldQT3ljMkVTSlZkZ09Vam9wUGNFV01sU3pUeDNSS1RMNGhpZm5SVEpMUi9EbmV5M2RDdm0wYlpKd0IwLzdrcGUvUDZNbmlUb21BUFY5WVB0c283ajB3YnBxRFJ0cHd1enlKUURJWmZHeUxJbms1ZGJNSjBxN3dibkhrOHpJTDJiVWp4MGdaaVlteXFvdXRCcStpYnF2b3FJaXJWWXh0TlRjRUJVMFRMMVRJTW44cXRwdFR4N00vdXJNQlVNR24yTU5udWNqMFBHZFowOTNrb09IU0VCU21JZzVxWmYzVG1VNjdoUE1UMkgvNUh4NGxxV3JaNExrOERUMmVVVkwzUHB4enZWdWRXMzhxVWVPQitmZit6WlZwSUlYbUtQN0NiL252MFVac1NiSnMwMkNUNmJ1Tm1YU1pXM3NOODNUREtnV3ZLQytneStTa1Z6NFJXNDAvSFRZTFY5bFM1dWhOWVZ3QitYZExtRERDK0xMNVRxeTVvVXFhaUEvOTQrWkQ4SzV0WW1iSFFIZ2MvSVVVZmxUekFDM2pCaGZNZk05aDFsL0lIbG40aWxpcTZJL3pUL2h4VzAxM1c1UE16ajVGcEI5ZTB3OUZ1Q1IvMEVLTG5NanJaZzRFY0ovK0kvT3JlR3FiWC9rWEhKRGF0ck9nOG1nYWYvTFlWbytHMnB3WDRGZVA1VGRtdlB6cFI2NEh4OFp1eU51M1lxd2g5bXh6WDJZbmR2ekRHSjVTcDZzUi9ndWY2eXluNkM1RVl6WXpkM2syZFUyUk5PQ3I0T3U1cjhWZU9qVHFRWkIxU3NTOHNLTE4vRnVFWEE0VGhhL2JwZU1lWDhqdC9QSTlBeGYxUGNDMzVtMmNlVDVFT1lETTJ6bTZ1Vmg2anJsWUlER1REalk5TS9LNW5rajVKRVhUa01zQWorTGNBWExYZjBNQWl2UDBtZWpnRmkzMW1YQ2xFeXFlT1JMZklsa1NaN2UvSy9WZE5CUHVlUmlXblVxbEx4ZkV5djY3ei9LWDFoL0QyNnd0alBkZTJjOE1EUkE0a0wvL2l3L0ZDMkkweCtXL3lCRzhhQ1BjWElHMXNLT1BEdndKVHVlODhYSG1icUgxME1ud2hncGFuRzJJL2FPZENpYSt6NENtVzNSM3VlbGREd3ZYZ0ZsTkZ1NE0rOWJJdGF5M2cxOWN4czJGV01VOExnMzQ3QTkvRi9EaE10T1dXeXdPR1Jyeng2dWRQQkk0cTZQVTNHN3NYbkRmOU15RUFmWGpQenB3YUdvZVZhbDFmS0dZcENsTVIvTDcwR0pndlVHdmhiTmRFamlBTFFEZmdmR2NZVFM5TnpNRXJBRjNHN1hJblB3TitsUDY4ZC9lNHJYRGJJMmxVeG9rM2Q2Ymo4Rmk4ZWR0cW9YWk5JbHY0RU5vSHIrRjliR2RMZ1J4NW05MlZTbHI1dzVlZ2ZwendpZE1CN1V1dWl0S2pBcXhSRDVSZnYvODhXTDNyZngyd1M0V3BJeC9IYkR4LzltY2gzVitNK0dVaWxXT0NvU0t1aGlaZ2xNdjFKUHY4eDlwUHY3Q3Z1cHozOHdMb0tDaS9xL2Q4QzFYUDFERkp5OGQyTmZ5SWUwOVR6am45RVB5L0l5bjFrMC9iaTNUa3dpWFplczFYd2w3bGhrVlN6eXpiVkU5TkFIWmZlTy9aNFQwd2lTZjdxbDYrd0I5NXBQYXcwWTRuUUhQRUhLVjBvcW1YNy9ad1RmWHhxeElWWjh4SXRjQ1JMeGVuZ2VWeURkV1hTZ0YrTUdQMGxzUWY5NUNNN3gyaEs1ajZ5TmR0bm5IeVR3RnFmdGVVNzRGRU1TcmIrUjBmT0pmTysydXVNVEJtVEdGUk1XRG9jZW9lUjBrNGlKY3hxcjA2WUhXNHMxZGx4dDhDUnNRdVowYmtKZnlqazRvZVJOc3krVEpwak5DVnpIMW5kUGhRNStTWXhRL2VMVTRETGg2dy9EYW1KVlZMNXBzdjd1a1FVVm4vNElxSzZ4bVFTNkRKMUNlSk9hU2VSRVBCTXR0eW9HZGREY1JPREtBc2N5Yi9vckoveXVEVTZOdVVJeG1Ha08rWC83TGtNb3ltWis4aHF4aDFHY1dmWkpEWmR1SEtvYXVyKzUzQ1VpTjR3N1FidGo3ZXBpMkwyMStvU0daamFXc3MzWXpJSlREMzNuSElwN1NTNkJEd1Q0cmNkQnN5dVhSbVVTc0ZSS1pmNFpNQzVMdGc5aFpQaUVvZFlETmgyb3dRMWtwSzVqMnpabmwyZllaTllDbnVFV0hpeittc1B5cVdpVWc5Y3pTWGxlYkVHRmVKc1M1QVZKOG83UEUwYkNLVUxKR2Y4L3FRWDZPYm5DMDNCVVR4ek55aXoyL2hvYWtwalUrUG9YeEdiNWFraktabjd5QzQ1azdLek8wb2tEKytsRU9hSDZoa1BJWjkzY0VycWdXTWM0T3dyZkMxenlmWHBFWDNvbERxdVVlS1NHYk9rNXBTV3NkN2ZqTjlmY1JjN3Zaa0dSS2JnS01iMnRVeU9IaDJjTWh3aW9zZHdxY1ZaaTJNMEpYTWYyWnA5VXVBTWp4SVdVZ1ZCT1BXWk9WNEIrNEFreXdPWEhoTk1BbVBROUdNeTM2ZjV0cW00OEVoWFZSQzNjWmtFYlNHVVRqWEloREorL3p3eHIweU9nUkVXT0lxM3Q1N0o1TGErVExLT2dOZi90YW8rdHFjaitaa1ZoWFFhVlNMa2UyUWllOU94MHpNOFNnU0IwVDdCRlZpK0IyekFFOE1EM3dUR1EycHZDbDJ3dWFmbWsyZ2Q2WjdwK0V3QzI3T3VjMEhwZklneWZ2OWE0RnBRdmtnTEhNbFV5ZmlUb1kxYWVQMFZza3NIb2FNcDZYbGtRdEdLdTNJMzRTYkJWMkN0N2pyL2VZYWxXQjc0Z2ZRLzUva293WGRaY2NIODFONlVPNVVZMnlnQmc5d1JKZXNmU3V2NDdEM2o5emZ0WVMzTEh4QmpnU081TDluZGdoWlF5emlaT3NXNlM2OGYwOEE5S3hMQjBaVDBQREloZnQ1ZUNqbkxLMDR1V0RrVVZtRGZsSk5Fb3l1L1FHT3l0T1dCTitWeVlxVnhLOUhmSDY0YmswQ29iK1VlbCtPRTg3cnVtZzZsTFIxSWtQcjl5L2IrTGVFTkpDMXdaSTVEZldESkZuQVFNb3VITWZBOGpGajhpRXA2SHBuUTdORGR0cC93VWFLYWVqcjJjL0dGNWJ0bXZwUTB6dkxBZTJxUjhFdnNwWTNya2dPRlNjY0puWnpUVk1kbUVrblBQUitlb1ZQVjNWREc3NzhZdG43blNuRXBDeHlaMEZsM0dRUjFpVjMxeEpJb0hFYmlNUjJ1MUlKNVpSRXIzcUNIdnp5UFRBanJxTEZkU1o1c2t5aXpBcnZtdEdJLzhKWUgvblR0QU54MS93c1VjNHV4VFJIY2tPL0RHeG5qTTRrWmU5c1Y1VkhhcUVBQ0diOS93ejRsUzVnRFNRc2NrZU5TNWppSGlLNEZMSGVJdzBqY0pDN2pxR0Q2WEVaVTB2UEl1RVpUNU5YZnlUWUpMRzl2aWVjUThOUGNITXdraml6bnNtMHd1ZUg2Wk1hZTR6Q056eVNXeVJJTXBSMDFMRUo4dmNXaUsrNndacVdFQnlrNEd6Ni9pYnZxdXdObDdzdHFpVThQcEpzYko2R2twK2cxNHNwTnRFbGdCVmIzNVI0bzNDanp4VDQzMnFXeXk0SjIra1gydWovQThibUhHUHQ1TzNxTUswNTRuWUNzSGxEYVZjUlF6a2ZHRURzZDNuVVlHVFJBd0ZuS2FmcUw3dHZtVklxZ2xkY3ZPclNESGMxeUVrcHFXZGE5cXBZSmRkUkVtd1EyeklLZHo1bUFGUmZNRWJvYU9OKzlpZTJsZXhuajc5azQxL2hHQ1p6MGQydElhVWVQbE5DdjNPbVlYb0EzbzNsejdoU2N4ZC9QWWF5N3JydVBTM2hNZkhxOWh6UHJabEE1QVNVOWhWMGl2dWRFYjlXVldvSHQrVDFmamVHSCtIQ2pQeHVoSXpQMzM3cm5DbnZOajN5UXhvL1JKSkltR1FjcFRYVlpGTzlMVjlXc1I2WHFMeTVRNWtBNkRCd3RiSjZzSStsNDY2NzhYWDRhYjhFY1l4NVJTVXU4RTZ6VEJ6L0pvd1IyQjBKWFlOSGJZbjhoLzBJWHVNNGRvSFNxbDgrYlRXbXpmNEMvNk03R24wVE1QRGtlUjJsYXhqNWZiY1duWDdwMndqNnhLenR0Y0xnc09FM2Zmb1ZkREJ6ZUxxZWJHQ1ZtRE9TaktXbkx0OE9Mam9FdTRUbHRzTDdOTUZGaHJBQ1pRWGRReFRhS1R5M0R1cmI0ZDFpdUQ1TGpUVy9EbVhKM0tyeHN3MFhXMGNUdGk5SjJHc0lkdmxBOHd4eEhhV0hJZWluUlpjR1pkZmNCaUlJZzFXRWtmRG5vV2xMZFZ1a2pLcGt0UmNhMEhTVGdhby92U2VXcGNQdmlBV3hoejI5cmdyTVloYTE5aGJmbytXRlB4clhIQ2ZRaXNYdEsyOVZFV0h4Y3FlbWNjMHZXeUFTVFpCbEVsZ1puLzdGaWtaZlVjWmpsMnRHN1RJc2RVY21jRWl2dXVzS0VtOFJHNXVOZE9iQWd1alZnUUxuSSs5WU50eUhsUzZNcFl6V0o1QnQ5dHp4S3U2a2R0SUVwWXR0M0VnbHVqb0ZVYVhDV3YxZ3NzOUxaa1F4VHo3dXZxMWxIVkZLTElmZktlNTJJeVRhSk1pdXc3OFB4ZkFjYVNzeGpWdkpNNXlnZjVUZ3JkUE80WDlIYnVDZWs4K1NBYzBLQW5GWXhNUGhyZ2JyQnhlS2pRTkZWWlQvRUh1a1hjWnlSdEduMlNKVzk4R1NWblJod1RoYVcweWF0VWdzK0E3dFlnMGxZNzRYNnFySjQ5L0h2OUgwSlp5N3VvZG9EYnp0aHBTY0huQk1HNW5TSkMxK0JGUll4N0RUaGRGVTZhaE1SeUVjQUUrWnVmcXFWOHRTR1dBL2FzNkppTUNJd2VRaGdla0RXNi8xMXJOd2xESUoraGM3UEhHTWpBbWNYZ1kyZ0ZkamxqL0JwQkwvTTh2ZlpyWExVUENKUWdFRElDdXgzL2RjL2wrYkFmd2RzSGhVVUZaTWlBbWNCZ1M4ejl2cC9sM2Q5N2ovODNaOSs4TjF5Q3FHTll2TXMxQ3JxR0JFWUZnR3N3SmE4dG9ZdEt1YUxDSndGQkxBQ1cvSmFQUXZWaWpwR0JJWkZvRlhTSU5oSWg2T0gxVExtaXdqY0xnVDRBWTF5bHptVWY3dFVqT1ZFQkc0bkF2dmw3QUhjVjIrbmVyR3NpTUJ0UmdDZlR5eDdiZDltRldOeEVZSGJpUUQrK2IzczFiK2Qrc1d5SWdJUmdZaEFSQ0FpRUJHSUNFUUVJZ0lSZ1loQVJDQWlFQkdJQ0VRRUlnSVJnWWhBUkNBaUVCR0lDRVFFSWdJUmdZaEFSQ0FpRUJHSUNFUUVJZ0lSZ1loQVJDQWlFQkdJQ0VRRUlnSVJnWWhBUkNBaUVCR0lDRVFFSWdJUmdZaEFSQ0FpRUJHSUNFUUVJZ0lSZ1loQVJDQWlFQkdJQ0VRRUlnSVJnWWhBUk9CMEliRDhyQWZ2dVhmM2RPa1V0WWtJZkFjUk9PUWZjb29tOFIxOEFySG9VNGJBazYvQUpFcnBOSFVsZnZHdkZHQ1IrYXdoc01adWxWSzV6dUtua2tzQkZwblBHZ0pyN05GU0tqZkMvdTZ4bE16SUhCRTRSUWdjbE96MUdmdjJLZEkrcWhJUk9IRUVtdXhHS1prOXRsZUtQekpIQk00WUFoMTJ6ZGE0WWhPKzhOSUhmYkV4TGlJd01RaVEvNzNlZU4zcXhGUXRWaVFpTUFRQytPUHJycDJ0eHg2Tk5tRURFc1BuRFFIOFhaMWpBbmN5OWtUL3ZJRVE2eHNSU0JHWVprY3B3VU5mWmV4bTM0MktWRVRnSENHd3dwNGd0WDBtWTQvc2tyaElSZ1RPRFFKdDlqaXQ2OU5nRTEwYUdlbUl3RGxCb002K21hbnBVeHZzVmpjVEd5TWlBdWNDZ1NyYjVQVmNlc2V0N2JTK1V3MTJ0SmVTSmxSNTVmMmZjaWJqSmlVR0lnS1RnZ0JqMTFHVmhjN1I4K3pUZjFNMWRyU2VyV0w5K0o1NHdpa0xTNHlaSkFRV21EaWZVWDl0c3N5MnJJb3RkdGl4VFl1azZlTnUwblMzTWF3c01SZ1JtQVFFWnNXMnhQVE5WYlQxYTNhRmxtQVRMN2NqRU80OEowa08yVlVTRzhtSXdDUWhjSUVkSjBtbHM1VXNNam1wTUpWYnFETDJMdzNGQXhjZXdjOWFQQWpyZ0JLSlNVTmdqdDFNa2kvaHBhQUxqRjEySzdmUVl1eUxkdFRCaTBBZGxqeExiZ3VJNFlqQTZVZmdFTlBsaFVZM1NTNWxYOEZlN2pIMjNyUUtsY1l1aVAwNFNxU1F4TkFFSXJDQkZuN3dlbFNzVW4xWnBub1YyTVN2bU5oNWpDZEowaXY1ZW9YSkhnTVJnVE9CUUl0ZG5UcnE1NmxhZVF0akw5Q0pjK0p0dXBvN0M5ZUo4UjRSbUJBRUd1enRMYXdqNVY0L3c5Z25WZUxVSGdJVjhucEZic2FZRUJFNGt3Z3NNMVlyL2hyQjl6SDJVYXRxV0pqcVdtUU1SZ1FtRElFcGZNWHB4NTVkV0ttV3MxK05XWGdoZDB5TUNKeHRCTkRDY2IyUkx5WGxYTi9MR0Y5NzFkZE15YTgrNlh6eEhoRTRHd2pNc0VlV0g4SjdkTG5hd205NnRaMjR4djdXSm1NNElqQmhDSWdXam5kTHlTNmRxU1ZtMXo5aENCN1laNDg1ZENRaUFwT0ZnR3podmV4clJLS2FsU1pqSDNjcjNJcmJFaTRna1pvd0JPVEcyd28vMVpHOStFNmQyWlZReVkzY0FTV2JQOFpFQk00ZUFqWFJ3aStLT2ZQN3VxNysvRHpIRDd0Uk9FSHVIQ0VucVpHTUNKeDFCTER4dG9VNlhHVDhqR3VyNjFTSG4vcXpUampKTkN6YUZxeE9PZmtqRVJFNGd3aGc0NDIzOERteDVOUndLckJRSmVkZ1JTck95enBja1lnSVRCWUMrSzRacjlBS1gxbGRjdVlUZUlPSXZDMGhhajRueHBQSkFpSFdKaUtRSWlBOUpwZ0VQbHd6YmErdUx0YllzZnYra014MEdMY2xVdlJpYUFJUkVNTkRrc3p3elliMlpscEJmSTBnKytZMVQ5NkkyeElwU2pFMGdRaW92MXVaNTZORXJXc3F5TDlaczI0b094QzNKV3cwWW5qeUVGQi90MUpwM0VxbTB3T3grTExaMFo2L3NuRmJ3bzlMakowVUJIcHNXMVRsUyt5bGpldTZVdmorNWEydUp0eDczSlp3OFlqVXhDSHdkTDNLZE5mOVpwdjZHd1ZmaEkzYkVoUFhCR0tGQmlLQTc0YmZ6TjJORTUrNEdTZ2lNa1FFSmdtQlh0Ry9TMlMvdkQ5SlZZOTFpUWo0RUtnLzBmZEZ5N2o5K0JHbmZIQml5b1Fpc095djEySnRCd2xWOGtWQVAyK01qUWljQXdUMitSdlkrS1p5OXh4VHZSOFBBQUFBYUVsRVFWVFVOVll4SWhDQVFJZWY1SmdwZUNNMVFFWmtpUWhNRUFLTWYvZXlHZDhmbXFCSEdxc3lHZ0lkdkZneEZZL0JqZ1ppekQxSkNEU1ArM2p2Vk81MVQxSzlZbDBpQWtNaU1NMGVxYklYRHBrNVpvc0lUQ0FDRDlVZWVOc0VWaXRXNlhZZzhQOER3WVl6cGxvSk1RUUFBQUFBU1VWT1JLNUNZSUk9Igp9Cg=="/>
    </extobj>
    <extobj name="334E55B0-647D-440b-865C-3EC943EB4CBC-118">
      <extobjdata type="334E55B0-647D-440b-865C-3EC943EB4CBC" data="ewogICAiSW1nU2V0dGluZ0pzb24iIDogIntcImRwaVwiOlwiNjAwXCIsXCJmb3JtYXRcIjpcIlBOR1wiLFwidHJhbnNwYXJlbnRcIjp0cnVlLFwiYXV0b1wiOnRydWV9IiwKICAgIkxhdGV4IiA6ICJYRnNnWEdadmNtRnNiQ0J6WEhGMVlXUWdabDlxWG5Nb1hHRnNjR2hoWDJwZWN5bGNiR1VnWmw5cVhuTW9YR0ZzY0doaFgycGVlM01yTVgwcElGeGQiLAogICAiTGF0ZXhJbWdCYXNlNjQiIDogImlWQk9SdzBLR2dvQUFBQU5TVWhFVWdBQUEwQUFBQUJ0QkFNQUFBQjZseHdFQUFBQU1GQk1WRVgvLy84QUFBQUFBQUFBQUFBQUFBQUFBQUFBQUFBQUFBQUFBQUFBQUFBQUFBQUFBQUFBQUFBQUFBQUFBQUFBQUFBdjNhQjdBQUFBRDNSU1RsTUFWTys3bVhZeXphdG1JaENKM1VUMkpvN2tBQUFBQ1hCSVdYTUFBQTdFQUFBT3hBR1ZLdzRiQUFBWENrbEVRVlI0QWUwOWJZd2t4MVc5bjdlN3M3dHpCSWxFUXRFY1I4S0pEMmVPcnpnaVdITkloL2dJWVU3NUVSQVIybEYrUUJRQmM5aEJCR3c4U3lKQUlNRXNNVCtRa0RXallBaElLTHN5c1VJVXpLNFNSS1FFc2NjRkVFbDA2VVdHZjRZOTd4a09PeDRYcjdxN3V0NTc5YXE3ZW5yV2QwamJQN2FyWHIxNkgvWHExYXV2bm8yaXMrZithSUZQdm5wL3lIRW1oZHdDbS9GL3l3Vm4wUHVpQmVZNjZzeEE5NFVsUUlqMWIyV1NORDcrQjIxMVppRFdLdmN1TzMrWDhSNHFOUm1lR1lpMXlyM0xOaWVNOTRjZStJMWUvOHhBckZYdVhkWXhrQmJsekVEM3ppQ2M4NW1CZUl2Y1ova3pBOTFuQnVIaW5CbUl0OGg5bGo4ejBIMW1FQzdPLzFzRHZmR0lxMUtXLytoT0djWXBsbGNYTnhNbXdFRDNWREZmbXkyZWpIMUZQdmpHSFYvSjZjUER4SjM3cmZhbDMyUENCQmpvWGlvRzBrcFNSOUh3ZjVnaWN2WU5ENTk4OENncmFzU1B5a2d6aFdLT2xuQ1F1T3RxOHJhSDFEZlpXam9WWUtEWFJqRXFsczJKVWtjTDZzaWkrRk9INm9zZmprL09ad2dmbmV6NVVXZFVRamthb2tIaU51SVhRYjZubUdZQkJvcXNZcSs3YkZpaTkrS01kMVkvOWREa2UvT1dsS1dPQmk4aEFiekpaOVU3b21pdGE4NU9sdFZYdktoVEZ6U2VpTC80bnJ3MjQyamdRZUkrcTg1ci9NTWJwbGJ5RGpHUVZhejlBcW1jWnZwS0FFNFBXbExxcG5yRjFKZWxYbEVIQnFIZzNZZ1RjZGZ6M2F3VzMzZ3NxQnhhdEtVbTdWd2FoMk5LSlV6Y1lkTFIxem92RTlZaEJvcHl4VHFTaHNNVFFyRnVwcU4yb2srMXR6TXlzdFNIUWZGK1JWM1RWUDVZalROaTYybzdTODNzdGFCZWlob2YrZCtNbnNNeGhRZUp1NmtTMTNsYTBlZ2FaS0Jjc1ZHdXE5V3dvVjYwbWZxcEJTM2c2MVUyTE1sU2I2cXZoVEE2VGx5bjBWWTlneDNQZURTT29nNFFueHVZdU9GeTFKekR4RjFKZTA5TDNUYlNKdThnQTBWR3NmM2NtUzJSVldaeVd6SlZxZ3R5cml1VjlVbFo2cWZCeVFLZVlVSmtUdGtoZU5mYUtxQitBTXFpRnZSUUdjOTBPV29hWWVMT3Erc2F1YSt1NkZmK2hCbklLTGFTdW1GZVd5Zk9DVENDVUNtenJDQlVIaXVWaldHeTFBTnBwSFhadEJPMFplVGhTNVZsL1l0ckxsMEU2YXNYd0VHVXVwekNYSTRhSGlidWZuckdzL2tqaUR3a3d3eGtGTnNVdkdVM0hla3AyYWx6NTVUYWczSER6QkpFcVZjVmphTWVaZzJWU3ZidnlOM2ErZXpEVTRtQm53TURGRDBER0d3WHdFQUhDWkxFTVlvQ3hXMHE5VXM5bDFlWWdTS2pXTnVOTjRmUW9yTjcrZ29DUjZ4TURCS2wzbWVqZ0krN1VuZmZ6Y3BHMWNhNDF5dVlBeFE4NE84M29nMHcwRkdLSkhDTW9rQnhvV3NxOVlHTTBGSmI1OWhqbDdEdWdaMVI3TkNPNTBidU9Bc1hKbC92UGRRRDBqQWYxSW5VaHZJd3NFc01RTUc3UDI1cUplK05kS0FuTUgvbVNTQlFPTVN0S09ncjhNYzBnY0JSYXhQVWd5Rld3bk55a01tWjVPZ2ZPM1YxRFdRVTIwMFhVMGluWmRQWkVheEdVdWt4NWRrOGJCQ3BNN0k0cUJSeWFpWDZmUWZHbVNzWnNqQnU5QzVvcnk4UUNNK0FnNStQR25IdTBRTEhLRmpjdzBUY3lWZ3pXZjIxVzlrVEs1TzY5WGpPM2pXUVVleWNDWWM1N3FLNmtLZnJKeURnNnZqeWIzbWZ3MUpuNUJmQ0p0bHdZeW5SV0gwWml4VUhMOW9hbndIN0ZQcFBwR2N6WTVoR2Y2UGhJSEVNRm5lMW5jajc3WVpZK2c2TVFWR20yS3JUT0UxaDVrMVpWTW1CaHJjSnZpQjFQKyt3QkZQSWZDVFIrQ1MzTnFCc0ZZOVpsc2hhRjY0MzdkaThtSUx1UStFQ3gzQnhOeityVGNTbU1hRUdNb281UWJPbCs5RE1Ib2c1bHlreFYrcE9lS0IvL3J1MGlRNFF4ZjFBaDE4YlF2dzZqeXFLeVlGWkR1U2xMc2NLNGtaclQ0RFg1clNTUktpQmpHSkR2Z1FSZDM4b2p3cTVKbTNPcENhVHVxRW1GUWorZVVjUms2eUVCYUZscUhibnFKU1AwOStoQnVOWVRkem81N2xQaGhySUtIYk1IS2JodUZTcFZrVUl1enJxT2crUmVva1BBZzQ2QVN6SFpORGNWTHlIRWV3c3N6bUFtVmxQS2lHd3RXUktRMENRb1J3RHhWMGVQSnJRZ2FVVXBSZHFJS1BZUEJrd29takpDVXFVZnNYY0tJbTZwcElvOVVZeWpUQW8vdmZQM3QxTEN2ZUpnU0xDd0ZON0xsYnF4YkduRUlGWDB5bU5nWWdjQThYZE5SUFhJUnNmUWcxa0ZGc25BNGJlNk5rMjhzM2kzU1VkU0pTNkg3YVVnZDU5SlpHSWJVOTFXQThUcE5ZVGsxZFM2d3FsQ0xSSXBqUXl4MEJ4aDJZdE5XUmJBY0VHeWhSYlk4dWVYYk9JUm5MWFNBN0lDQ1JLM1MxdllTMEFMQiszRTBGVzZLUnZWTG9kOXd6WTU4MUoxYkkvTUtXNWJuRmtqb0hpeGlaVXRPbHBRK0JlSEVoaEZCdVlWWE1xMlNHYmRGaDVwMHJCMElMcWlWS3JzQzRCR3pBN0NhbDVPdW5iRmJZVEVjc28rbXVsMUpjSXhKdHBHaTlOTUdTT2dlS2F4ZTRTSDVGRUR6b1dMczhieFVZMGlKbE5PcThTbFFwZ2Irc2xWRUdTR3BheUNNT2YzRENtM3FJOWFrUFFEVk41Q3V6eml4aFFrTzZiVHBEZ2lCeER4ZTMrUzhxblQxWnRBQk1OdEtXb1VycXVVYXlwL3VHLzdQTWZnUkU3NVY3NkY2SXU5bkJKNm5VeUNQb3BMazU2U2VHeW9rdnpGV2ZwUW1pOEQrenpPSUVVWkVZS2U2ZklNVlRjZnJvK25WUGZ3dmc1Qm1wOCtrK2ZCeUYvL2YyZnBtSFNLQVlqTFhuUUlCeEZqVDk4U0YzNk84YWlRcFpHM1VpUytwdzB5Mjc4NU0yVGYvMGp3bWc1QzFXdGt4NkJReDhnZVpwNURuUjdLd1VWNUxxRWxzZ3hWTnpWcEZ0c2R1Nk9HVC9IUU1kNTg5UGpZYU9ZUHA3Q1R6clFwMVQxOHU2V1VsOWxQTUt5NisyY3JGbXFTRkkzaFpYbUhQQzlxZFR2RUVhanUwZVFmMDc5S29IQzNpWHU5YlFNanRvNUZZWmdzN0JUWng3VFJ5V093ZUwrcDdyN3RnZlZDVzdPaEpsZ29Jc1AzUHJsV3pjdnNyRTZWeXcyY3FWdks3SSsrLzNPdldqdHliQnBGcTZvMHhCajg4ZVVDVklmazBFd1FaeHJxemVQbzJkSVFJQXR6Rmc5OHVHQjRwOTR3bnJCYVFURFRoOHZ2TU5rU3Q1eExteSt6cEk0Qm9zYi9keUQ3VXZmMzNPNE9nWnlNQXpBS0VibWJURU9WcDlVYWFUYm9yNW5DSlM4Ti8vMjZ0V2hVdDl6OWVyVmQrZW9ydFNIZVhzWXBMVk9laHZ6WXl4eUxuLzI0Wk5IM1BFMjV2TWtReWZnZUNGSGphTG5yMTc5WWRnT0FtbC9zR2ZBQXNkd2NRMFI5ZzQza0ZFTUh3blJ3NkJCdG5aZkRUdWhZcExvN0hIUitKUGlkNXgxekVqZDJkTmxjSDNuU29KemJqdDVlZjRNMVFXeHBIRllmcnhBSzhKb2o2YzB0RERMMVJZMzNFQkdzUVcwMzB4VzZTdjVmR2x3VFJTMkhMaEZvcTZJMzBic0V3UTRvZGhPTVZ0WmVPcGZGMnRtd0s3amdrbEIwUEVDcFF0WExHOVRpSnVyTFc2NGdZeGljK3BydVJ6a01PallITFY4aHJkaGpsK1dHQ3EyRStWV0lHdERYZHpOUnphSVlva3JIUjY0MVN4a1Mxd1pOTG9oeHd1V2lrN0JoUFlHaGJpNTJ1S0dHeWhYRE0wZVJuaHZlNUNOYkhETHBiQUx1MXJra0RodjdCekVFckRoZFkyQW9KVU1OK2pSU1ZsOFJEQllwc1UycTlKaU1HN0E4UUlsQlhXMktjVEoxUmZYK1owRWg0Y0I1SXAxYlM4ZjJIc01NSC9ONEJCSXRrMmxhbS9ZYXkrYlg4QzR2ME9JUXVRWVp3Qm9qUXVRWEM3ZWZlcVR6WXFzYXRTY1luV3d6enVMSVdiZjljVjFmbW5FRW1lcFhMRit2cEJZdzJ1U1JiTkVoeWFqYmNnSStiT2d6cXYrMHFRRWxtTkhHQVdxMk0yaGRpTFBPdDdPdzdocGVsZGE2VVl3VlZmLzZDSVhRbzZaTEFKeWZYRUZvaDVRcnRoR05sblN0ekp1VytRTnN3ZlRNcTVreXdKVE1FYlorQ2JYZ1NsQkQ1ZnNwbDZUZ2pySi90dDhzWkdiOGpDcTk3Qy9oQ21YcDJGS3MxZUNWVi9jRWdhb09GZHNLVGZMZkc0cXdHdWFzV2I5WXVoaUQxRlBraEJQTG5BWXk4Tm0wQmlEQnRoZEQ1TUQvZU1MR01GSk4wMUhZaVdyTVp3eWxEVTRxVFBrOXdkSWFaS3BMNjVMMHdmSkZiT24zTWU0TjRPQnJ2dnFCc0loNmw0dVFRVWI0a2FFRVE1RkhPalNZL2pnNEZvaGpWd1BqcVhQVVlQTzZVekYyQXpxQnVDKzY0dnIwdlJCckdJZHMxYzJ0Tk9GS0pxSHRucVByM0lZSEd4OFVJTEpOQWFUb21sRlN3ZUZOV0pCbDF6VE93SnZkc0pPdWcxTjZjcUlLY3ZlOWNWbEJBdXlWckZXTnNvMGNPUEE0VGM4angwVlVDZ3Q2b3RYUmtnMW1NTmpEeHFSV3dISHV2NWk4UndCT2hMeU9VSTdXaDRHM1JYSktzSHU1QXUwdnB1ckw2NUwwd2V4aXBubEtiM0ZDQkZlUDQvMWZBVEs0U01XWUlRYTBBMHdOQ1pyUlREUVRyVDdNa1p3MDFZUHQweHZKOXc5Y3VFaUJHWm9KYXowbFkyNjRvcXNSYUJWek56MjNTQVJBN2JDa2lkWVFaY0xOSThMcEJDcU1heDg4S0RZMXd1VDRSVmFnK2RnVk9RZ205Y2JjcFB6TmwrVVlvZFhJbXA5Y1VXeUl0QXFaclpJKy9RTzIzRnFJREx1aVpTOFFIcGxSRVNqR211djdWazhNTkRCY2piK1dpaEwyWTdHQ3BKczQxMEJOMzdUaWlES2RZa0VodFVYRjFNclRpUEY0dlNRb1VzSDg4MTJacUdEWWtMK1VucGxSTVNqZ3pwMEdpeUROdERDSzJJOUM1ejNUaEpTSERnVUNwdnNOQlZlWlZnR09GVmZYRXl0T0kwVTIwb0ROZitheTN4MVZMeFE5SE9CQWN2dUNoaTBKOG5uSTNxRGNzOFU2VytqeUV4M0Z3dzB1bUdMZFdyMTVnRUZJRDFvZ2NucFk5VXZtRXpCRzdqdDhHTE9yYks0bkdDRlBGSnNQNUZzemprTm1YdG40a040OGwyQlFRUWZBem5uS3pDSUhXRWFWR053R1RUTGpxREpQay9SOWVjTXJML1k1UUttaTlQUGdSWS9pZ0Z5dWtXRzF4U0hjNnNzcnN3cUNJb1VXMGkyMmRPL3RPN2ZKRWYxUnhRWW1vTjlrZHNjRjFaWHBKdlNwVG0wRVc1K01ORG4wdEhYa21senIyd1NwN09JS1BVK3NOQnZvcnljUEJSbUc1eGJaWEc1Qzhxc1JTaFNMUFdkL1hSem55SHI3bmVGd1FLek1HQ3o4UWx0SUdVMHdJaEhsdHdXTmVtK1VtMU93WmtMN3l0dVEwdlBwSjRDSlI0M0dkKzdJd1F6enEyeXVOd0ZmY3dGT0ZZczJaVE1JaEZIaFVhN3pHRmhlZkNXYlk2NXlCYURNQXlldHpoZGFsSXdFSjdVSlhoZGpLOGgrYWF2SmVPbTlQWFNzczN0dG1CcHpxMnl1TndGWGRHOEVLeFlNbitMMFdGUUZQMk1xUWpEN25XVHJ2YUc5cjNtMUxCZlF5WkZzSHpmc1Rnd3ltQmVRTUNadzludkU3TnF4M3pNcytSUXFueHpXenk4NHR3cWk4dGRFSWxVbHNTSzZSWFFNdW5iby94S0pNaDB1WXlXWEg1TWhpOFpCNXJsd0pac1VaOXJVb2V5ZURqVkltRUxsNUQwYWx5eXVSMXdlQVVYV2FxS3kxMlF5RlNjd1lycFBZUVZkY0ZXZ01tVzJVR0ZpMmNIdHFCS0NwcDdyeFNmUkxnUnlla1RqeXVsQkxiS04yZ1NHbk9ENHMxdFVMbnM4QXJvRUlrQ3hPVXVXS3FPUmNDSzZjKzJtcmd4ZHBXZDBnVDRnYVdLVXdIbksvcEhMdENnQm15dklBcGdvQU9VbFpQbThvdGNpcUNibmNMTmJSaktMeUJzVDdLMnVCNjZBaGdycHZleFIzaFBCZnJHSkt1elJoYjNBaUV2S09COEJVNTdjTFBBdEFJUHAwRUc2cmhUUlk5RWVuUDd6dGhUcUcvQ1l0NGV0TnJpZXVnS1lLSllaMEovSXFoclY0eHpaTzBvRVBLQ2hCRHY0bTdoZ1FXV0dUY3NTbU5BSGNxVzRGU2JPQjB1Y2RKNmM5dFpPaHVzWm9pN3dqb1pqWVBUaUd2WWxiK0pZaTMxZm9XM1pZWjJPblV1djc5WVRwTmd3T3ppVlFJUU0zM2NaTEE1ZE50aXZSZkcyVzJibFZNUXRzL0xKUUlVTnJmeFRnWEI2QWNONVhYRkpTd0xNMVN4ZWZWanVHdkF0ZmwvTnJWYkZSckExRW5lY0w2Q2Voc3BRcGttNlJnZFpOTWw5ZmRwTi9sdGhPNGtvUnVNSGFBZjhOT1Arc3BnVk4vemxWbDRYWEV0cGJJVVZXeFJuWkRPMnMrUHJ0Yk1sMjFsQkoxeU9nRG80bWNldnVUY1Axa2d5OE9uN2I3Tjh1QXQwSWxneEZ2TjEyZU5uN2o0QWQ2SXExT0hTQ1p3TjQrNldZSEVEWDZyRE85YkZJdkxHRlRNVXNYQVhIakxKVnJJN3MxSDBYdkRoM2dtQVVUZGJRSmFVdDg4d012U3BIQ2ROTEJkcWEvcFh6dnM2Q24wZkg0UXZYWHlJUEUzVFdDRnRCamhWeTNqM0lLVnVNSE5OSHdlVWl4dU5mNGNteWtXRThid2kwOWZUU3Q4d2wzTGMwcStQRVRkSFZMV2VRdm94OE1TckEvSENNdXN6dURidENPOWpRT0JjWGc1SzE4NE9ZS3hGOEQ0bVhkTWhrc3JwUG5aaU1oTi94empHQkV0RWpjU1hSQlZMazR5eGJhWUlmNHkrYm5BeGh2VTNWNHhIWDhwUkYxUzl4eDhWU0xNMldtUWgxTkMySGVHWDR2UjlvRWZONXpzZlN6L0RIZndkbTJ5Q3dCSFR6OGswQ0Y4WHhMR0VEckJFN25wbGVwNVJLSkkzRWgwUVZTNU9Na1UyOWVEQ1g3Z21Pc0IrQXp4RGhZSGw1ZW5JZW9TSk8wSkVGWEdCS2gvSDI4YlEyQy9lQUo4MzlSTGdDTTFVWTlteFNzNkZqbHlidUdGYm9ZNXpRdW1OTGR4UFpsYkJYRWoyUVV4ajhJMFUyekZXYVg5eWUrMlR4NzVnVUlheFlYMk81SUViM095QjY1QlE1MHVPR1krc2ZsRDhlU0RQNVdSYm56dTRxOWt5ZWo0SzVEYTVXTmtoNDJqQnJ2cUc2WTAyN2lPeksyQ3VKSEhCVEdUb2pSVGJPMW1yd2g3bXJJQmpRNVA2eEVFb3VxWTBacm5UYzdLVGJiUjdrR3l4VHdkWEJMc1BvTUhyb1BzSURJeU4wQUlGVGZ5dVNCaVVwU2NtV0orSm13WmRMZ05xTkJQZVlYMXdHblllaksveFJ0VW10TFMxS3NBSmdkTWFiQ2xaVzVRSjFSY2o4TXpydjdzekJUenNvRFI3RG91Ykk4aGwzOHlZVXVncTloTVFXbytDWkl4SlFvRWFXZ3ZJRkJjdEd1Mzd6V2l6QTBLUXNYMXVtQ3hHSG5wekJUTEtmSUVqR2JYTU96M2RXYWZUUlkxYkVqbVJSb2lQcXZuQVF6TmMwQktkNW5CU0dHVlRJdHVBc25jTk1GQWNiMHVHQ2pVekJUejhvUFJESThaS1o1Wk4rQmFWVVFCcXgvaHV2QkZLODJUd2lxWnJqQmRkN2hwZ29IaWVsMHdVS2laS1NieCs3T0xWL1JvbGdRTldzNURpQzVkckRCSzhSaldzRnREbEZHRjNOcUgzZ1RZTVozRUpmVTV0d3dZTktqNlhUQkl0RmtvNW1VRXEyMzRJc0daRUd0OEhrSTBySW9zUElhdFZ6Q3U1aVU5eC9wUVE1ai9peEd6bXJpaUMwb3lPTEJaS09ZUU5RQTRkb01OcXhFKzJzbUtJSVNRdUpTQ0QrbU9neUVqdmZkcHBJQ1l0aTJod2V3dWh0MUY0VGw1dTRQZlZyQVNnejBMcHdDb1M0Y1RGY1FWWGREbEkwQzhpZ200bFVHdHhFQWRJZlpEaitxNTVEWjhyZXlpdHBqSGVQL1JCTXlhNWNkcGNwQUpETFJBcnN4a2pEbTNGRnhCWE83d3JrSStpRmN4WDRVcThFUDRiQW8ycmZKYko3WXVuUHZiVEo3YURGeXFRb1VoM1k5Wm8ydmhuQ0w5S1NkaXFWY1JVcEtFdlNYb0lFMXBOc2k0WlRVcmlDdTdJSmRBeVBzVkU1QXJnOEJBTDhNS1VvaWw4M0pNWjU5VkZEQmt2OFJ5VG1yV3RQb3ZmSjM0ZklNenM5UUdHc05SZHM5bHk3Z1poSEJ4WlJjMGRBcmVCWW9WMUFvdGdoM09NV3lKN0xqNHUrS2dEaE8rS3k2dUJJRlFUbUxZS04vcGxyRERZTEJMK3VVb2F1TUQvNndpNTJib0JZdkxIZDRRS0gvUFFqRS9sLzFKRDM1eVI1aGt3OFJCY0N1OWhTcUNYUTdRbUVBNmZ4cmhZMk5leDBrMDlJK3VMVXBoa0hITGF3YUxHM2xjTUtma1M4eEVNUjl4dlNQNjF1Z1R6dTY0eHBjSGRkZ0MxVHZkQVErTFlRdlVud0lJU0NpdE83MUdOejlXUnhpTW15MEpGZGZuZ3BhU0p6VWJ4VHpFQWZ3Nk9NVjVSU3IyOWFnbGZ5d2haRmdNNjVaOEFFN3Flak56YlJXekRhUVVsM0d6QkVMRjlibWdwZVJKelVZeEQzRU5maUwrcDdGUTdPOVJoOUtBNkZLZ01XeEo5RkszVmhsazlhR0orSDBYNVlhcEJJcnJkVUZNUzBqUFNqR0JkREhJMzZQV3hTN3NVS014ckJWbVZZZEtLSUJ5dzdVQ3hmVzZJS1lscEU5Yk1ZRmxDaXJvVVZ2Q0xNcWxRMkxZY3VqY3o2VVRCaUhjYUpVd2NmMHVTS214M0trcnh2alpiRUdQbWlQVE0xdUZwa2dNMjNjMkJTaHk3UnpoUnFtRmlldDNRVXFONVU1ZE1jYlBab3Q2MUZOamkrZEwwUmoyVndFMWZKUkM0SlFicXhFaXJuZlN5bWp4N0drcnh2blovSlE5S2lmZ2oyRTV5Z3dUOWJrVnVPQU01WndoS2ZORHc5T1NYS0czSzZjbEUxaXZOcmRDRnd3VTRyVkZDL21hcEVpaTVxeHVpQlF4eWN0cWM2dnZncmtzcjAxaSt1T3JURDdwd1B6MFJLL05yYllMbnA1dUR1VTM2aVhMZ25RbzVxQ0tnTGw0RytEa216TVJiemJBR1hHcjdZS3owU2FFQ3ZnTzdHMzNwOS9iYk9tREg3ZytmUlRDclRiT2pMalZkc0hhaWdRVGdHdWJjRXdRVDcreUhPaHppdnhmWWdYem5SS3hOcmNadWVDVTRrOVJEUTZneDNBblU5b3lEcU9tandEaDA1UExZZGgxc1dwem01RUwxdFVqdlA0NTdRQ2pHdTA3QUE5Y3JXSGdjRkUxWm0xdXRWMndtcnoxc2RmVnQ4RUprWGdDRVViODhHUU0veTdqSUF5NU5sWnRiclZkc0xZS1ZRbDAxSGVyTytPcXRTeitncnJUVWQ5bjg2ZWJxczJ0dGd1ZXJuNEM5Ym1IVGg0YkMvQmcwTmZIbHo0ZmpGd2JzUzYzMmk1WVc0TXpBb1V0VU5zRkM2bWZGZFp2Z2JvdW1FbndmNktEdTVnWEp3NERBQUFBQUVsRlRrU3VRbUNDIgp9Cg=="/>
    </extobj>
    <extobj name="334E55B0-647D-440b-865C-3EC943EB4CBC-119">
      <extobjdata type="334E55B0-647D-440b-865C-3EC943EB4CBC" data="ewogICAiSW1nU2V0dGluZ0pzb24iIDogIntcImRwaVwiOlwiNjAwXCIsXCJmb3JtYXRcIjpcIlBOR1wiLFwidHJhbnNwYXJlbnRcIjp0cnVlLFwiYXV0b1wiOmZhbHNlfSIsCiAgICJMYXRleCIgOiAiWEZzc0lGeHZiV1ZuWVNoNEtUMTRJRnhkIiwKICAgIkxhdGV4SW1nQmFzZTY0IiA6ICJpVkJPUncwS0dnb0FBQUFOU1VoRVVnQUFBVjhBQUFCVEJBTUFBQURLTGhsOUFBQUFNRkJNVkVYLy8vOEFBQUFBQUFBQUFBQUFBQUFBQUFBQUFBQUFBQUFBQUFBQUFBQUFBQUFBQUFBQUFBQUFBQUFBQUFBQUFBQXYzYUI3QUFBQUQzUlNUbE1BUkptN3E0bFV6ZDBpZG1idkVESW5ZejJPQUFBQUNYQklXWE1BQUE3RUFBQU94QUdWS3c0YkFBQUg3a2xFUVZSb0JjMWF2VzhqUlJRZk83YmpyNDBELzBCQ1FlMFRva1RhVkZBaFI2S2hjMG9vVGs1TGdSdzRTdEJHMUNjNUVnV2lRSWtFRFJMSUtlOFFhQU5DSjRxVEhHcVFIT0R1WWpnZmp6YzduMnZQek03R1p5ZGJlR2ZudmZtOXQ3UHZjeEpDcm5hOXMrbFlkL2ZFUWJ3ZVVuRjY2QkJjL2R0QnZCNVM1eitYM0NCNjMwVytCdG9hdUN5Q2tMdVRzMnZReWlHeS85UkJSTklHZk9KbVdERzFCTHNaRW51WEdReXJKWGN6bmFvTU82dFZ5U210QU0rY2RFcU0vczFrV1IzRFF6akpGRGFBODB5ZWxUSDBQUXkwRGdjcjB5ZExVQVAreVdKQmV2ellnMmsxTENQWTloQTB2RGsyMFFHZnJGQ0ZmWS9YV2dYTEJ2emxJNllDVDN6WVZzQ3o1aEhVcUJyUmRBWEsrSWdZZTVrd0ljZHc1QU8zZko3UTA1dEdjTHA4WlR3a0JERHg0RUtXMGcweDRqcDRCdGdDZU9RWHYzZGZpS3ZxbFRhb0NJRERoU1E5cDhWajcvZ2FaaGFoejBrbE4wemJXNDNoelNnbklLTTdVcTg3QUdmanB4aVhPaW9BK09KWDRTYlV4R1YvM3k5QlptUGkrKzRaZkxVdlpoayt2WFBPcDlibm9scnRyZWhPVXREWDNvYVA5clNWRGYrUG9hMmFIVnJoTmNiQmJCV0FkbkNmMDF1ejZXQWpoQ2trV2JnTFA3QUJaOTBBejV5b2laNGIydUUxMXJtT1lnUnlYN2RtUFdrNCtZYjhURC8rMnZRN1VnajFTZzQ4V2lsTnJISG9nSmY4bFZtZHlCQkFiSG9YTGlRakhSUVRwWTZ4U2U1Zy9kdm82NXNhTGQ0NnUrQ2xIdFc1U0lzS2k5Z1F6Z1RYYm1JclRYaFNwb200RGZyYXp1TGxqd3RlS253OFY5MmdTWWd1STRaYmtoRUhEWFlvV0lUSkdCdTlDdkx0S0hKNzVtc29pdS9JQ1M5QWd2aFBNUlIzcXNnWmU0QjBOVHhndkhXQWVCdk5HUGwyeFNKYUVSdTYxZUMzRjJ6WG9WcktSMDU0d1YxT3E1Uk1ENFZKMUZKeGdKQSswdzhqR0sxMG1uamJGRGlFOUdEdTFRbDVpRHlXYXo3UE9PR0ZvT2IwVEF6bGZWMDRIUWE0RXpsTExZSTk0QTdUSklFNy9FaWpqc0Z3WnJobDBSYW41L0tNRzE1STZobWtiSWo4aGx1cGJTRnBjdDRpSkp0WmkxSmZaeUNEb2NER2V5bTJhdnlCeHBZTTNmQ0NPendWSSswZTg1MHJwNU5Cai9QaTFsNVE3c0s3MmhyU1N1MjNUdkVjdStFNVNKRDY1Z0s1dyswTHQvSlF6T0U5M0dVUExUQlZ5UzN4WGJRVnVZWnVlQTVWRnltQ2tPQmN3bmU1KzVSa3VFaElRdnZCakMreWRRc3I3SWJueWxWVnl6WlVianRNdmpqdExFVjhTOWhmNW90NmFkUG1zeTNmZnBYeno5M2M4Sng5SkdObm9MbHQ5NENSMFZqUDVuQ1RER2VZYllyWVlxRGxtc0lFYXVmdjdRdGFYZk9aOWphYlhUY3ZqWXpXK3R3VU5zTnpQZHZjajJoVVZkWVJucmdVRGxRMXgxR1NXOVg4ZGpxTDE5Z0N6OWRHbXdLa3BTVXFZUWptSGNiVWJjaHBtUGlVQXd2UXE5d3Q4QXdxVU5ZeVZyVkxRZFJEWmh2R1lIZGgwS1M1cU5OeFRBczhvMWJVcHZSVVlWWVV4akVUSlRnaWZ2djlKU3BzZ1djU3kySXZhYkhGRFJlckd0R3dteFVlcFlvMHFmckNjWmdqV2VBWnRhUXFrSzZ5anVFcFh6dVQ2ZmlzT1F4amFsWmduUE5LTndzOHcxcFg1VlpIRGZzN1hCTFdFdElwbFhDTWsyZnFTWTVHV2x5VWt5UlBQY3hXV2VBWnNhazJwUzg5dnlLMVJJZmRVN0xGS0RKN2w3RmF5MVVQTXdFV2VFWnNTUnNPbE9jMzVTUzI3dEt3aGJvRTQ2Um9scitXa3pqWVdyUWVabUEyZUVadFNjTmRWODF6VnhZVnVIaFgxeWtaNDdielA4Qm9RUkVweG80alR6M01KTm5nR2JVbEtpVFNsWWxPLzl2eVRFK1hMRUpQZk1aVzExTm4yTWFlampIbStiWEJNNHdtSExFQjloYkNFQjVxZlVTVWlyZy9KUjZJY2ZLQUxhcktUMEdmRis2YXpmQXZ2cHBJWlJMSk9weXkwUkNFZndXUkZnTkNRYWRjWlppZTQyME1Jc1ZzL1VpbnhSV0s5eEFUT2U5bWVBeFVJbzFSdkRYdVA5aFdocnhMdnd2YXZoMkxyMCtadXl6RFlkalpwby9ZUkI4bE4vNFRpMmw5TXNmWURMOGxkektCUW9PaFhsVUw0ZkdBN1Y4ajFqZHFyRnlSWU0rZlJKSlk5QnNOWVVRSkZEcm9Yaks0NG84RnZvTlM5eFVrOXZHWHQ4a0RuTjFIMDN4MG0vd2VwWEpGQzU1S1pub2FjVUJJSFU4dnQ1UEpnWXpjOUJGRDRHRXlmY1VmQ3p6cWt6cWd3Y2ZrbWg2aXNiQXJiVElxLytIWG9DNDZlTnBoTmh4RTlPUElxN0ZnZFdtQkQxR3FacVBVTHBQclBzMEg3TG9sZFVqOFREN3g0NU53WjhBTSsxZjFMcFNuWk16TWNuWG13QUkvUktWRW5xSVlQSFZPOFd0U0VsNHFXU01aVFVaKzV4cE1qbEN2Q1dITlZDSFczNHdlWENucm9jaDVMd3M4bHVSVGZXZFFJM3E5aC9EY0pyWlRrblJQT3I3Y0k1VUkvMFd0QzIrU0I2RnVPcmhtckFlVUZJYm5nd1grODhtWHFmejBCOVgzK3dUeld6cWNPVURxYUFlcWxSanV3YU16UEdPTDRXTzQzRXdyY3F3N2M1cms5MlNIVHlsTXZvcnV2YzRRZzgvaWV5L05nRy9wbWFQeVJ2emhPV1ZvdkRaOUpSblFCMzZGaGpwSjBQenVOdmdnWmFVWldFMWp2MmxZaEQ2TGU3K1VhME4zdWl3SlpWL2ZyNmQ4T1FzMkY3MmloN1dzbGJoeFdTeU1YdFZ5b3Q4S2I2NWlLa0ZsTGV0NEp0ekJvajVuVjZSNVlhZk5VM3dWYWN1K2FoNWp3Wm54Zmg2QW90K24xbzhTODhENzhMWlBmTGdFajZjbVpiLzNFcWg1N2tHY2g1dW10WE9QQlNNdHdYaXc1MkdSNTFDZWk2cGVxblNYRm9YSklOWFhaR3RkOEVrZHRRVXJINWNhL1Z3bWpFaHRkV0JveFYxZlhsQXI1a25NaVlKVmoxNXRPRDJ6dnN5Q2hHRk9pOENHTHpzQUJENW1jelhGQzE0K244YnVUYksyYjQzMlRzdTVLclJVejNuVk13MjBuYWVleWluOUt1eGR2VWN4QU5URnlZcUJkaTFUWmNPUm9LNUlMK09GZE43VmpJK2QvZVdHUnhoWmpaNVNTc1hwcXFNOEJiYkVYTzdnMDBNSC9pOHVvbU9kRCtsL3ZvK3dNaVgwY3hzQUFBQUFTVVZPUks1Q1lJST0iCn0K"/>
    </extobj>
    <extobj name="334E55B0-647D-440b-865C-3EC943EB4CBC-120">
      <extobjdata type="334E55B0-647D-440b-865C-3EC943EB4CBC" data="ewogICAiSW1nU2V0dGluZ0pzb24iIDogIntcImRwaVwiOlwiNjAwXCIsXCJmb3JtYXRcIjpcIlBOR1wiLFwidHJhbnNwYXJlbnRcIjp0cnVlLFwiYXV0b1wiOnRydWV9IiwKICAgIkxhdGV4IiA6ICJYRnRtWDJwZWN5aGNZV3h3YUdGZmFsNXpLVDFEYjNZb0tGeGhiSEJvWVY5cVhuTXBYbFI0WDJvc1hHNTFYMnBlY3lsY2JHVWdRMjkyS0NoY1lXeHdhR0ZmYWw1N2N5c3hmU2xlVkhoZmFpeGNiblZmYWw1ektTQWdYRjA9IiwKICAgIkxhdGV4SW1nQmFzZTY0IiA6ICJpVkJPUncwS0dnb0FBQUFOU1VoRVVnQUFCdTBBQUFCdEJBTUFBQUJYWmpFbkFBQUFNRkJNVkVYLy8vOEFBQUFBQUFBQUFBQUFBQUFBQUFBQUFBQUFBQUFBQUFBQUFBQUFBQUFBQUFBQUFBQUFBQUFBQUFBQUFBQXYzYUI3QUFBQUQzUlNUbE1BRUdhNzNYYnZpYXN5Vk0xRW1TSTd3cXhRQUFBQUNYQklXWE1BQUE3RUFBQU94QUdWS3c0YkFBQWdBRWxFUVZSNEFlMTlmWXhsU1hYZmZkM1QweC9UMDkzWXk0SWNRN2NGUVU0c3VjZDRUVFloOW12c1pZT0Q4WnVWSEd5RTdEZGhZVW15bURlSUdPUWcvRG9tVnVUWXVDZHk1RVRHU3Jlem1EaEJwSWZnYkxDeC9WNnl5Skd3VVkrRFpFanMzZmRzOElLRFZqMnd6V05oZHJuNVZkMzZPT2RVMVgzM2ZYUlB6MnJ1SCsvV09YWHExS2xUNTFUVnFicjN2aXk3ZlIySEJ1WWVEYTUvZGh6MTNPWXBORkRyZEFXR2dUOGVkTXVuOXhqQmJlQ1cxa0F6RDY2alc3cEJ0NHJ3SDg4dmxvZzZGL1JLbm0rVjBOL091c1UwME1qeisrLys5RS85YUMvUG4zcm5POS81N3BmbCtaTzNXQk51U1hFZnlrdjk3a3llRDc3N3ZlLzhCKytHLy8xTDlNdW5XbmwrNFpaczZHMmhZeHBZelBQSE5INDF6Ni9weFB2eXI4WUliK1BHMThBN05rVFpGLzdQUDRFL2xjMTN1L2t6ZlYwb3o1L1I5OFZPZmxsd3VRM2V1aG80bi8valF2amRQTzhXcWNhWGI5M21uRTdKVzFlNVhBdHd1bGVWKzExdmNFV1h3Ymo0ZEZINFRMN0J1ZHlHYm1FTm5NMzdoZlROUERmTmFKcU92b1ZiZGNwRWw1SFp3Z092ZWgwY3FteSthMzJqYUFQaXZPczIxVDFsemJvdHp2Z2FPTENUVzkyRmRmdW15OGRuZXJzazE0RDBPNVZiN25mTGRuS2JkV0hka2gwaE9lL2IwQzJwZ1IyN0JNcnpyNWdHSEpnQjlwWnN6NmtVZW5TL1c3aGhHb0t3MjB5THkzWTljaXFiZUZ1bzBUU1E3eFgwR0g2L1prcnViNW5FN2R1VU5EQzYzNjErM1ZTTnNQdEtrVnk2ZmJ3enBlNDRCV3hjWi9vNEl0dThjQW9FZTFhSk1McmZ1YkhQaDkwenQ0OTNuajFHTVdzWGx6Nk95TnJYbmozdE94MHRHZDN2Nm1aeG1mbXdlLzZaMDlHWTIxSk1RUVByWHpKTWZCeVI5VGFtd1BnMkM2S0JrZjJ1bHErWjRqN3NQbTkzd0FqalU1dDhmM2RVMFI3ZkdMWEV5ZEV2L1JDdlM4SThOd3FKNXUxdkd5b2ZSMlQxYnJUa2NTQlgzbkFjWEtmRVU5cU9oS3RYTTl6dmhDS1duakxNU2RnOWU0TEhPMEtjNmkwMWxPY0gvVkhMbkRuRnkramVXM2xySk14em81Qm8zaDllTVZRK2pzaGVIeTE0UE1qR2hlUGhPd1d1MG5Za25LamlOeDhlZkxRcjhvYjdYY1lWc2Z6YmhnTUp1K2V1Q3E3SENYSnhTbXBhK29YV2c3OFk1Ty9ZUGJvZ2h5R29ybXFORDdPOFV3UXMySzB0STVPRUU2SXkxYVNhNStPSUJKZXBvWms0ZDl5d0M2cXA4WjhXSTJrN0VvN1gwODUvNEQyTndSN1ByT0IzQ1VXUXNKdXpuRDVFblNCTGlCUFVPcDhmM1gxWC9rOEVmamJ2Q2t3VTVMcDYvT2kwbWtKZHJEUWtIRzFjSmxTVGFKNlBJK0pjcG9ibDRxeTBYakUxenRObEpHMUh3dkhhN3NqL09NdFdlcUtqS3ZoZFFoRWs3STVYT0RVc2Q0S0VPS2p0bSs0NitoN25JTFhHTTBnL0lkMnNVeWtVRmJwYXpJL0JGRmIrNDEydHdVZGVaN1QwcnJHMGRjNCt3MkJLU3pqT1ZLb20zandTUjhUWlRBc3J4ZGs5amxIdS83MzkzdnpCNzdsU3lEeC9kU3pacGUxSU9NcTAxdERuYnZQaXFLMkMzMlZ4UlpDd08xcmgxSkRDQ1JMaVpCa1d2dmY2QitmdktJNS8yMXRNam9WS1QzQUh1dHEzendvd1poTUJIMnJsK3ZwK3plVzg2SmFLckhmRWV3SVNqck1KVkJOdEhva2o0bXltaFpYaUxPWGp1VVdKUEV2cVdYOWNSeHVhcUxkVlFwdk1rcllqNFhqQmhlTGhrcytLUjdxcStGMWNFVTMzMUd5OHdtbGhBeWVJaTVQaFhHTWorNmJXdHFsM1J4OURyZFMvd2VSb1Y5b2lDWFExbjF1MmpOdjR3RW9QVmpDNCt6TjM1ZmxiRkpmMk0rUHdtaGZ2WDBrNHdUTlFUYlI1SnhaSEJPSzA3ZFpkUXY2UjBVOUEyZm45NzMxUEl4OTBVWGpldk40MEloOXBPeEtPc3p2UUkycXRKUUx4S242WFJSVnhVbUYzNEFSeGNiSlo5VlRUQjNPempsNHVHbmFuZTlSSmEyVTV0NGRUY1NVWmJLaXJoajFNTGkxWE9YT3hEcS83c3pYUWYwdGRHY0ZNYmg4Q3FzeENFUjY0TTUyaW1JVGp6Q0txaVRYdnBPS0lVSnd6OXZuRHVQd2pZMzhaWHZlVC93UEZhZy9wTjljMmk2WFFpSHlrN1VnNHdXNUhEeUpMY3BLcTVIZFJSWnhVMkIwNlFWU2NySWM1YVI1dlNCZnRYeWhtcUgzN3lrU0J2VlBFUTVWMWRTaUdxMFRCaW1qbGRrOTJDK0xsQnFhNi9XcmpnV0JmYS9GZ1ZjS0MzSUlSMWNTYXQrc2VBN1FGaitjZWlyUENCOHRKcTFWdTkzY05rNDlqbElNUHFCRnYxRXZham9RVC9GbzZSRmswcjZvNm9rcCtGMVBFaVlYZDRZQVJFMGU5UkxHSENjQyt1bksyQ0JKMitaS2lvNVhnR3A5S2hMcWFpK2twVlh3b3ZvM2hvVytwWUhmTCtWanN6NGxBU01LMkJuR1BxQ2JXdktZY29nV2JhWUVSY1pxalJyc3JQNVdXQm1OeC9rc3VHOVowa0kvS1hwZVd0aU5oVndWTDFNekxBNS9jWU9nczF1RXc0WXVjS3FLSUV3dTdReWZJSXVKazU5UW9Wcy90eHNwNjhRN0w4dittRFpuSmViUkg4MGc2cHF1VzJNRWc1Q01uUDU3bk42NzRVanRmMmJVZlZQRElLcWxORWF0TE9NRWpwcHBJODA0cWpvaUljN2JTN3BkdjNuSTl2WEpjYnVUNWIzdlNoZngxOWpNSkhsa2xKVzFId2lrZTZHdTdaMDFKcXZsZFJCRW5GWGJIbkNBaVRyYXJSakhvMk1SM3EzbiszNGh0RjAxZTU3TWYxUU5MUjNTMU9iMkZwaHFBNmJoMkptK3B1WHJrcXliV0xoSk9NWXlwSnRLOGs0b2pJdUxNakxiUVhPcms2ZmloTGRyUkdPUmpCZFBTZGlTYzBqWmt5Mi84bWNsOUxRQjUrUlAxY0w2TEtBTHFvc2FUcW5aeWZNUUpJdUprTzhvS2QvSWlyTXZVOUpmbnY5ZmwxZTlVWE5oM1VOYnBxbUJ4UnF6cE9PTlJvRm85ejMrUUZvQzZ4NG80RmtSUUtHRmFCMDNIVkJNMkQxSmhuK29FcnBnNGpXcnhRQ0hkVEVPNEZoWDZtM0Y0d01iZlhTaTcwdVlhNVlLMHRCMEpDM0lIN3F2ZXpkOWN3SkEwdkM1WTJ0RHZzbEFSdXljVWRtY2RTQ3FjSUNKT3BrZXhPOXdVZ09BWjErQ3liWk82QjhFdHphUnBwcXNpWTJtc1FaSXl0ZW5Qb1RsckZ0RDNIbXlESWFvQnUyTDJsbkNLUzB3MVlmTk9MSTZJaWJNL3d2dy8xNEpaYzRYNmxxL0EwdmxEZnVkaEZsdWVvR3BLMm82RWszelU2Z2JYRDJ1Qzc3akhYdm1SVGIyNmE4dEcvQzVVUlBPRXdtN3M5YW5MREJoR3hGQWNiRTJvMk8wVHJnUGF1dGhSM3pZSzk5bXFBeDNUbFdIUUdCQk9FeVFYWVNiYnZQemhlQkZIWGN6ZUV1YVZFQ2lpbWl4bzNrbkZFVGk3REh2cVRINkp5RnVhZkI3MCthWWt4YSs0RFc1THNvTGFybG1nK2wzYWpvVFRuRjZpbXpkd2hsbFF4bncvNG5laElrNHE3RlpuQStvcUJnelR2RkFjVUYxbmJaOUJmK0Q2aHdSWmRVTElzb2l1bWxOYVZ1KzZMVmNuR1ZaYVgzZEE1WVFjY1NXY1poUlJUUlkwNyt4SnhSRlpSSnc1OTJXWGRDdUtISFVrWGp6eUU2T0VKWXRIQ3pLMWZ0cUwwWmJqcE8xSXVLVDAvM29acEpBN1JSWDlMbFJFcTdKcVNrU3FsQlZ4Z2xBYzJPNEZ6bTM1N2NyejZEWmt2ZnJlU0tpcjllcERNSmVEUTJxNHZjcFI2Z0czTVNJTy9ad0E0U1Joa2lXVG9XcXlvSG03SnhWSFpGa29UaTJ2dUxyNEF0VDVPN0o1SHNaS0lvZ1VtMk1GMDlKMkpPenJqS1Qrb3A1TDY2bm9kNEVpTUpLY1ROaU5ab1JPRUlpVHJRWWpDaDRDZnhFaVBLK0cya2hSbE5UVndqaHprcS9jcGg2SFNHTEprV0dOZk1ubVY3K3ZpNjZUY0Nrbm9ab3NDNW9IOHl6bE1OWE1RSnlkYW5NU1BSS1BDTFNDa1pjdWVEVEpBYldKU0tFb1N0cU9oS09GUEhLeElWWmpGYy92MUhiT25tZUQxSW1GM2JwVzZRU0JPQmxHTmk2Z0x2ZHZxUEhNc2NsUDU1ZjlDRjB0aHlObldlbEVYcTNoVGpvSVJSRHhrYnhrc2ltV0xoSk9GaXd5bUdvdzU4am0xU1ZpQ0w4SnM0VTRCOEdpSU1iL0R6SGIvWHdzdytEdVFINVg1cS9hUjVwa1Joa3NiVWZDcWJMdk0xdG82K1A2blZRRXdtNjVYRXJWUFEyOGNBSThjeUJxMzh6cElmSmlwOWpFd3VHZnIvMU10VlB6TEtFclZvSG5PbG9LYWhQdW9zcTMwc2RQYWZZTjJtQ1FTVGhSTXFvYTBNcm10VVlicFJLMURVVW54Rm10MGxmdmh6SWZLNnVoenVPTWd2UnN6cCt1SzJQZzhxVHRTTmdSOGdTaWltc2FzeUFXSjVYbk82a0loTjJYZVIzSEF5V2NRSXFUOWFpSFlmWjdwaEJuaDJ6UTcwcGZqVXVjMGxWOUdnMXVSZ0tPeWk3RDVGMFU4NUdFR1RFQm9xcEJ2bWdldFBBMEtYVnN5WVE0c3hXOFhzWDlieXNUREd1eVNKZFhkQm5PV05xT2hEbTFnL0N2QjlzYVdKQjdxTklQRlZWa1B4Tjc4SFNISWxQcnVxN21lTHcvS1NlUTRtQ1hpZ2JRTzNZdHNXUDhUMG5acStZNEtWMXR4bFExWXV2Vi9sb2tMTzZRS0xRcXgvT2lReVNjNGhOVkRZaEY4MmJrL25DSzM0VDRoRGd6UTJQeEdwNzlHRndzclgwWDJyNFNVSndiSjVpV3RpUGhvSllDY2NZK1NITldDaEl6cHBqZlNVVmdYWmVvYTZyb2xCTkljYkJNSWg2R05aZFpTN1NJbFZjY0tWSzZPb3g1eklpTkJXOTVlS2M0MU0xTEZLTndXeFh6a1lSVHZLS3FBYkZvSGhSL05jVmltdmlFT0JodlE0K2g5ZGJhN2kxV2ltWnB4TklSeGM3R2VvQ1Zpd0RTZGlRY0thSlFaNnhWTnFVZ01iL0QvbG93a0VoRjdMRDVKVkh0NU9pVUUwaHhNRlRRVlh2RFRPdHpSTWRvVlNWNVVybzZNNFdEa3liOHJoOUtVYWV5aDlsUnpJR0kxQ1VjTFFSa1REV0tWalR2cE9LSWxEaU4wQVJwaTFaNldMRHZVVXlZVnN0TTlTeUZ1R2JIQ0thbDdVaFlWT0hBOCtZWnRjVmdXelhtZHhCNDJ4VzFDYUdJRXdxN1UwNEE4MkZEQTVaRlpHYkxldVlCeUYyeVp6OWZjYVJJNldyQnZtSmtOVEw2SGFPRkhRQlo0VTdFUEJoQkJHaUwrVWpDa1NJYUZWT055aEROMjQvdUQ2ZVlqbzlQaWJNamoyTlpGWXM3Y0xzdVE0WEFJYlI5TFVTZmk0MThJUm5EU051Uk1DTW13S0lKYmZiTlg5ZjVyTUR2bnZQQ1gydGpmdjVQZi80Y1Q2UlNYQkY0cU83clBQOTRvSlFUQ0hFeVBIVjNuVWl3V3dTalMvWWZGRlhXT1JFUWFmTGFqOTA3ZU5XM2taSXF1cjJzWWFrcnVEYWpHd1BBNGkwMkFtZU5TNHlaRUdycFpRUDNPY0lmY2MvTGRVUzBLbUhOOGJuL292WEduMTFqekdPcVVRUzBlYy81cXc5QjBwZitlMkVDQlovUDMzWDBVcDM2Zk9Qb1h4V29Tcjhydi9yWFAzTlhhOC9SemorZzlKd1NaNVAxcHl0VUpKYnJlT2puaWtBR0lId3o1bUpuUkRBdGRQUlE2eDkxRGF1NWV3dExDRzJucWkxbG0zcDBlQ1QvZlNtZDlEdk1vUGE2eUdpSkltb3YvTlVlR3Y0My9ueU5VUlRBeXRzYlA3Q2hraXYvTkgvVm5rcFV2UDdxUC96NGUrNGx6dndPWldJcEo4QTJ3SFhMZDc1bEpYWXoya3ordThoZHJ0L29XNklNSit1RXVVRXYxZFcza01ocmtRcWYwQldXc2xjOHQ3RlNhZ1MrRUNuWnVrYVJRcWpGVHQ2dzZ3OGNRMndiVWprZlNWaVJQWVFZcUpVLzFUZEY5QzJtR3BYaG0xZnoraFJQZ0NvNkhGVVhqeXJONTRPUm5sbHE2RjdhVUR6MDFkWUJha3FjWGJaK3NXV0srMUtIdmpmTTh6eWtGaGV4cittY2ZjYlRJQ1YwOUw3OHlBV0ZkWmVTdGlOaHhWRjBXMUVKM3Y3N3lIczYrUnNLaVB5R2ZqZDQ0SjVYLzlZOUQ3VDRRaTd6aXJoVEsxRC9mSWx3S3BLTDlYeFFoSWZ0L0lGSW5CZ1VzQWkxNVVDRE5EeHcyVVZld2dtSU9JaE0vR1c1ZlR5L2NmZkw4OEdHaFhFL0NIdHlxWlcvcVo4OU4rY3IvcFN1QkJsaFhUVzVBMEc3RWVMZldDTklKOVRGQW5ud1RIL0dyazZiYnI3RStIaUZGRkxQdkRCWTVYMGdIL3hFVm11eXlEZkxJcXJSakZ6elZscURlMTc5c1k5OTdKNTdXK1FVeGxRMmszOS92OVpUbzBmOURXdlpJN0dGbktFVU4rVUd1UG9XamFOVkhkVW14RmtWVXR0aXVLdjNmcDVaSTRoNFVpMHVZa2NoUy9kUmVxc2o4LzJjWlJ3SWJyck5BU2V1dEIwSmc2UHJ0ZzNLUGx0OCs4T0RqL3cwUTJsQStsMUlZVEJlRVkvbmI3d0gzUUxmakJUZVBQck83QVZxbkprZGZCc21IRDYySkprajQxQjNpdzkwMWdzN1NEbUJGeWRiZnZlamo4S2l2L2ZSUng5OW5hdmgzNzY4OWVEZllwYlk5ak9rb1ZxcEY1KzEvYUliMTRxTWhLN2NyT01xR1RFQlV4dTZQWjVab1Q1bmhGcFV6K0ZZcCtxNE44MHdMTEhhSll6TXorYjZsY3FWanBzaml4S2hhalMrV3ZONnlsbm1JTnZDRFNTK0l4ekxpam9pdjcveGJuU1NYK05oRTZIbzdMZzRaMFNmZUlhbDcvMTRNanh4bWtmc2t4Q29wTldSYmZ3dTFrU3JwbEY0NU5mT1BkSjJKSXpWWGNLV1JIME9IQzZhSVUwcnd2RkM0cnllT3Byb2FmV3ZvVE9kY0JDbTFEUzk5S09mUVRzdk9WUXpMOGJHaEJNSWNRNnNaYnJ5UWFJZU5IVXpmMUlQbTFoWVhkUGs1N2FEVWdTeFE2UWo2T3BKdGNIR1QwRWpaVGZ6RzB5b3M4clFHMlo1Mm5IN01yUENneVdzQTdidjB2enZ0TFBsUnlQVmVWU2w1czBQK3FwRUs5OXJvMzhSVlE5dGo2OGd3NVQzbEFOaDFaY2NFQ1lXaUl1eTNPZEJpZW4zZmdncERFaUV3Q1RUSkJIVWZsZ25yWTVhRzJwbnQxaWVLcjhyN0NLVHRpTmhkZnc1a2kxRm4xY0o1UU1tcVFoRzNYNnJBcy9tWDU5WHcyRnZlTXRwYVV4NTJ3N3VwQlJmVUFoeG9HUlhNcEZveWRBS1U4UjJRYnR2UXI5ZDJGTDY2Z1VUWnBvMm1xTVd4SDVDajVLb3Q1NjJpNXpOUXFpZUFxMk5icnFRNWF5SVhTU2NaVzFyNU5nRDIxTXNGMitvMytSVnFYbWJ1bi9Sc1Qrb1JzVjk2a2hKeGk0RElhVC9IQ0k2MnhpMXk2Y0p1RFFGWGZvSjZERDkzbzhqUTZJQnlqNUZSTkpPUjNEQVBlU2ZWK1BDcXJFODRLekpTTnVSTU9tMmFyWlUzZTlTaW1DdG1TbUd3L1A1MFM0TVRMMUp2TTN5eTRGZE42OWozbllqZTd5TUVHZEhEUCtSUWtFLzk2eGhxZ2h4VFpWb1g0NlVjNmhtekdscXYvWkhxYXZ2U3BvRTJoZk11WkttNS96cHJPNytSU1VabFBFbFRZaFdtNjJDVlR1SkdRWVNWblBSdHNsckZLWG55K2VtYVBNTUIzdGJNZUZwTXg4OEExeDl0UGtPaHZ3MXl5bHJscTlRc0Rib08xcWZlQUZVK0RzZUxFbkJ5WWZhQkhSMHdiQm82ZGwzVjZrWkk0SzJCalZ0bUd4cE94SUdxZkpZZFZXenBlcCtsMUJFVVpuOVBYeGFwMENydHVobTBmVExOcXZDZlpOMEJWajRQb3FVRmVJMFhMc2p0Qm9GMjczSThoQjNYelVJTU5ONWpTNmpFTUIrTEV3bm0weG9MYnY4Mkc0WXRaRTlSQjlFS0NRaDFLeHlGbXlhWEM5NDFHMDdEOG5Vb2JJa2pJTVdONzAxQzlvelJlY1VqTUxmYVBNRTJUbmp1dWdwTlhHMzRqc1hvcEFEMFNMVERLQWE1VjZCTWJ2ckN2cEV3MzhLMHlPaktTd2NoaTZDaVk1MnRJN3FxbnNPN0ZRTCs5M1d2S1h0U0JpTHdSRnRLV3RkalVvZEloT0s0SVFkSmJjT0xkUm9kUlpON3lxNDRyVmpHd3g2REJ0YlpjVzRPRFc2Z29rWGcrMXVzQng0UWQ4Z29NZExTQzc2cU45a3NOdHViSXNOblpTNnpNemtlWFJBMmZWZ0xOWDBRbUV3dUlUekxUVUNZMXhHVWwzcjFwWU9oREFTaHRtNUplMWhzWERhdmFSWnBINml6UlBFbTRZRnhMeUFyTG8xVEVHV0FHRVBxcFMrb1BKZ1hMSjU2bzdwYW9QQ0pvMDVyQnRCUjFBcU9uczZnaWNvYU5qcENETzRxblFOMlQyenpzeGdWWVU5Uzl1Uk1OYjBJOXBTOW80TklraFpNcUVJVm1UR0dDNGFwSXdPNDRXZGZSbFpDbWpaUlJRSUR1WDBKQXB4Y2FDSUlUcFc1OEpkeWdORjlENjJ4clYwTERYazc2SVByYzFUTmdzdDlHLzgraUZLaHpTNmtRd3NJck1BcVZBWVdiNEdJOWhHampmWWVTdjBwbWl3aERFZWJCUThkZkU5cE52WExDSjZqelpQVUtwdEIzWDFDbVYrVGl4Mmk4emtMKzFUakF2RjBqbEJEYjhzYko3bmZ3Q090OGRSQ1dnZHlyNmV5RE5vcXFOOXRkYlM0UjFtY1R0aXRvME9wZTFJbUhZYmltTlBOQnRpUytXQzBkeUVJaWhKcHZmZWdNSDRyTndBSDNNcTcycFdXRVV4ZmdoczIwVTJwM0VRRndlT1h0cUxLSWFPdnVKS0l3RWp1T1RndWphZ3MrVyt1enJhS09LWTI0U0tPTnphenlMNS9YRWlGTWloamxZWEZEQ1F2WUp3VWZtaXV0bzJVWUFTaG5yODVJM3hUL1dEWm1YSUk3Y0t6VnV5UE90bUFQbEVQOElvaWRLMmJYTFhoMDJWOFh6MUZzTFJScklHa3JFTGJWOGxjSmpFMitpMlBWaFhxSEZlR3dDY1NEbU91bmFOeVVqYmtmRG90bFR3ci9RYlZ3UXJ1bitwQU5IUjExVnErYjhVY0xYZllvQXZhREUzREprcW1UaFlYMThhVWduR2dqNGw2WkFKQVZhcmV1RGdFaVVJMHF2NUVLOEpTbkFFUnNsaDh3TVZDbjczRkZZK2lrZlB6NU4yRE8vNUpaS3VSY0JZWmZuWkhHWnlDWjNoalV5WGtEOFZtcWVEVFZVdU1ZQzgyRDNGSnBscm1EU0Ryc3lpdEtnaTdqVXZ4b2h5WDd3SXcyNUMyMnEwU1Y5TVI3dktubmFWMWNKUXRQRWl1V3IyVktYdFNMZ3pzaTJscFFweVVvb2doRG9zMWZKR2xUYmpubmNqWlh5U05Gak5UbTdwN1Nsb2lvbHpoa1FPbElpazRacHJCTVNvUnV5d3FaMnlmcEVRaE1rS2hoa1dJaGkwanpnRHlYQkpKaFNHb1Nlek9iVnRpS1dMRzRRYWx3cnFIVEhCQ3hnenBDRUVlUkhIelByRlJNRkMvRlpvM3FycEU3WXk4V3hRVDlkRFlhcmhGbkJxemUyYUZCSXFET3RmU3ZKK3FQRnRGQkZQOTBDMkVjOHlXS2FqZldWQnpXdkl3cUorMjFEWVJ6bUY3YWh0bEFsdHlWUlE1WlpVaEM5c1o1VERlSERXekVzWGN0UjUxbjNqUFh1V1l1S3N4cU1CV2tEb0NwVVJPNFRXdTFqblVtWFNza1Y2dFh3SExpd2dNRmdGaU1XaElGQ2JTVjRvVEk5SDJmTDNnWWFzZkxMT2RsRkkrQm0yTDlsQ3UwRjdBQjRNeFI4eUFsbTFHdHpEcDhJRTFmbkxCYUpnS0RLMXhXNEVTSStBcjduV1ZSbFh0M3hSbG5vRWVueU1ZV0pBSFZSWFloa094M1MwcWZieEh1a2o4OEF0NnJOelptd1F0aVA5am5XYk90UWNia3RPaU9FSkpkaVE2OU1tWDFjZDByYktoL3QxWWl0dFBRR0ZMRHlHaWJQcmRlVXBlQXBXVDkwS2VqYUR0eUxUdWo2djV4WmVpa0xGZ1JyRmpKWldmbGR1KzB3b21LWnhCSFQ3ZFZ1VjNkbW9DMVljVmt2YXZpMWkvTFozelNHaWlSR2FSMWNtaE5jcXJaVGdUWko2NnpycDY1QlNZWW9EdFdqZXYwUHJmajZhUTVCMUVORU9KMWxGa3V1bzdleHB4eS9xN1g2RnNCMjFZVWhaczI2clprdUJOR2xFaVNKa29aNFhuV1l4VTZjWlJYcmZMMVBvMEJnU2Fnd1RCeTN2Sitnc0dxdDVtMVQzaHRPemdnN1VtdVNRT0tKQ3ltc0V3NVJGTmF4MnRwMy9SQ21ZVU9oY0UwK3Vra2pGdHJNaldIRVlJekNadkRCZmZobXplVDlhcDBPTzBEeXd2K3JLK2NSNXR5SGhjU1JGdmJWTjVTTTBQc242MTZOMTZnbG84bmNGVG9JZDBFZ2NnN21PNnE1SkpBaTM2MnBoTytyUE55Z3IxbTNWYklrV0g1SXVVNFFvMnJBV3cvRTl1eXZIMFJicStkWmdyTit5Nk1TZGlVT0tKc2lGcmhDaDBIM3FYVFg4N2x4TGxTM3c2S2h5Z2lHNUtFK0NMays4MURkcExoVGlETE9mdmU4SEpMYzV3djFNZlFXWnV2UWhPelBXTzZNTFEyWnp0Y2oxTXBXbjFwbnlQSzMvU3I3SCtSUXFzTjRLaWN5K3JNOFdxUVpya01oVUQybitmWUVUSUp5QkJQQSswMjMxY1IyMTdBNEJuWlh0UnB2d3N5bllrcGRuYUtwVUVhdzBaaXZ6WEFORFo4dS96bUVCRVcrRkgxd1J1UkprNG5UaWprN0xjTjFoQzREV2dQb3VMMDV4UXFBVnV6UWtpSTRtT3BwWFZGd28ySVZ4bFIxdlFYTlBHWGJjejZUZk5abGR3OHEvbXUwT21jMnhueEMxVXljK1NlejdnWUJnaHlYWHZiZkNCUzhQSVdmamFrRDdYUGhKK1dPYUhUYmxPd2JGUnBVQ21ZN1VrSGRORTJGUmYwa25GTWwya2VLMm8vOXN5cExnenJzdDI2MWlTNlQ0c0dTNUltaHBPbVJRZkhtYWVtc2o3cmlVQVJQSG1TaWw0R20rSmtmSFV5dFR1bktiNUx5Y2g4NE9YUnQ1MmxnS1BlcWYxeUFFblEwRGNLRmczT1lvZ0xSdTFwNE84SGhPUFRwQ1E4Y0dNUjc5N01kWE03dlhUQ3JteVJHYTE2cytOWkk2aUxlMjdWUk9za1d5RlIyakhORU1tdmltTlFlR2lSMjNYR0I1NTZ3Q1ZhUnh5V1hCWkJGcHFHdlZPaURTOVEyRjBRK0FzS29tdDZXQ2I2WGZJWW9nUE9oQ25xQ0hKSW0zWXBsNVlRZzE0dTR0UjRMUnlxblRJY1ZoRXQrVFd1ZTljZ2kvMi9UOE5JL2cxR01FdzNSQzBBVFVFbXVXMzBibFF2VnNPQXpGdUVYWnF2VXVzWC9KOXpNeGhOR2FvSjZ2enBCNFR3c2wxS04ySXlVSkZaNmx5Y3FFNGNzQk5NZ1FZQUxtbjA4UGhGSDdLbHVsN0pZNmFCWHpCazZPMnV4akp6VEQ3ZXB5SGFtKzZXdTZmYklRc3JzbjNIYlV1emsyUnhWWjV6WEZiRWx6SHZObm1DSThXN0tROThpaEtlS3R1K0kvQkFJWEFETXFEclZNV3c5bS82NU5xenZYMVM3WjAwWW1kUFV6bkZ5dFE1Nm01ZFZJYVBZNU9Mb3lwTllqVjBQcTR1RWtoZWRDdFN3MVJ0ZEx0dGkrSFk5Sy9RNTJyWjZwdHBmeXUwUFJHS21lVVpwSFZ5YTJqZ3AzSHd6ZysrbFhhSUZRbUpMek8xdHd1WTUxUU45Q3diM3B0cVZZVm0vYmdGeEhDS1pONTliOVFtakpPaTYzblRGc2lZa3dJbUROWUhpeDllR3I5d2dUTEtLTlZkWWFmb0RYaElFTEFPdW9rY2I4ZUYxeWhDWTNLQTV1M2Zjd1JqVnFpUEM3ZDluSXlSSUZweDZyMFFIVWtnKy9ZM1R3RHVUSjE1MGdUQ2h2RjZ0azViT3pZUXIyOG05NEZrZ3hXTlhVOWRuSzd6cmJIbFlwcVI3bGQ5Yk1PR1VJZ2IyVE9jeE5ZWWkzMXNYR1p5aU02dDhMS1U0R3J6NHE5aFR6WDFvQXlxU1JoTW1xT2Ixd0hlMjZjWmdzNmhmc0lvcmJqbjZrcGUvcll0Mm14L0RBbG1JVGgyZFFuaHF1Q0ZzZWduUnR1dnJkZXlzRytEMVdMbkFCNUZKeFVHQ0xGUUN3eXZ4TSsyYlgwelM1cDZMdTFwYlAxU203ekhQbzlWeTZwc3FxL3Y2ZFd0a0V3d09ldEx4cWEyQkNxZG14cjNOMmlUcmMrcVl0VEovQnFxeGxpanNxSHNnMXBGU1BXaTdGbWtmWXVDVE0wQzUzSFc1NEFxY1p4bHRSZm8vUmg4SW9tYmNaVFFSWTZXR1c2a1l5RkdxZDY4QlE2ZGV4ZFpycnFHbDdHOFBkMXcxdDVoYjFHTmU3RnFudUhFWloycTJvT0xDbHBtMDY1Vkl0WFVVUmhsT1BMWCtyc2RkbmFOMkN0dWViWGlDc1VnZ3JKZzdHeTIyU3A1UHlNQW5qMjU2bmdZaGJIdEtkSkVmT0hxVlh0TkVIOWtkNS82NFRzMWMvQW1kTUtFei9adjVwZW5YT3VDbkp2dFpzRzhGZ0dEYjFNK2hLTENEVWtPM015N0NJTnMreVozZkVFVnNNVVFtQXNScHZiY3BvUEJSR1BTUi9lU2piV2hzTjNZdVRxZDNqdFNCcjNVM1VYRWNkTzR6REhkMllzbm5CbE9lMm8xL29KclgydURyV1ViRzBwZGpFRWNnV1IxUlNSRkYweUN1TmNmNVoyK29KVGQvZ05JRUw2RmV3ZmIrZ3FSZDVDVURpTUFrREdlR0t5cTZTRW1BUW5Id0VweDRIMGx3VWc0TThlVGtmc1JVMTNZaHZNYmpQZXJJMkZXclgrY3FPZHlMLzZ1cXVFSWJCTUhFVHJlaUtsTjk1WlptNmhYcFVTK3l5aWtnWFRhNjdoZS9NdGlONDdzTVAvckVEWWdrNHdwYkc0MEVSMlZ1Qk1Pb1ptNDBZRjQ0cmVUMUJ6V2RkVGcyb2ZzR2ltSTdVb3Y2S3prRW90MlZKM0d2UTNIYmt5NEZ0Mm0xNm9nMXNLVEp4MkVxRzNhc3BRbkZCTno5anVIMjc0MXA3L1FPL3QrYWdXS0pqeld2VFA4Wm42QUlYME04c2JqZ3VNUDZ1QXhJSlNIWFpaelg1REltRnpwYlBUS1NpTDJTUDhQNmQycjJ4aXZGVmJQbzRqUW0xNHlUczJJa1B2bkhWRmx3WEF3V0RZWE5zemNpblA4dEMzS1BORXpRRnVPK1dEdXZYTGNGY2ZuK24zRk9nNDJ1YXVobE10WllKdVdPSzZSSXdtWHd4MXREM3hYSXhUNWo2U082TVdib0R4WFFFYnpNS3craHd3UlJZZG1NWHR4MXQ0WmM5VjladE9zRFo4cGxGS2pKeFNKSVVYRlVSZWhZMmEvQmZLYk1BQUJMbVNVUkJWSmlhanpLYWc1Y1BHVSt0VVVJaGV5a2hQSjZKZzVhditheEVpblhESm9QWW9VMml1TnJnOUM2U0pDckxRQmdhaFBvMVlxeFVLSFMxYlZQTGUydDl6L0tYMzFOaE1HWVU1dUFDdER6NHZYcnplazYwNWxYTG8vNFdSRDF1RVdleDlINWcraFVUVFpmaTQybFlRVCtlSTdBZmhLTGVKbkFhck9mNUpZbGY5MU02MDlHNlcxMGlaTGxtU3MzNmxiaEhGbmtNcHQyRzdGV1dXZEJISmc1VHlkQmJaVVdvRjVqTUVubk9qUml6Z3k0V2t0MlNXakNmRnUxa093VEpBa3djOGtCSHNnRE9TWjJSNkUwbnExNVZBcnE2bkM1cGNub3NmQjVLSGhLb0liZ3IwR2ZJeEhSSWVneldhUi9lOTZsbEg3V2RZU3RKOVYwTXAydTlDQmQrRjZ4OGhCZ0FLelN2OWtlNm1JOGpHaGNObjNQNGl0MUtPS3JRV3RyR1czZnlINmJvUkJwR2xNaVI2RWVnMWNja0VqQzBHWXdEalcxSGlNN3dPb0pzcGlXd0JOdW1neTFIekd3SFdBYlRia01lT0F5M0pjZDVhS0tLSXI2MXE5ajRzUHVNTloyczgxMUtFWmRVZHVLQ29XbHZYY2lQK2drU2ltYmlrQmU3S0ExUDEybjFHTll1a094S3Vxcm5XNlRJT01rZEhna29GdldybmhIZEhscDN5MHljVk5wUjJqOXNnVWZpK2RUSjRaWmZtaXIya2VqVjEycFRGWnJYMXY4M2dXakh4S1RMN205ZmRxQk5UTkY5eXl6TFBubDMxd01xWmVJSStaRmdUdVNnOEh1Z0xrc20xT3NKM3llUitwQ05ERVU2ZjVZaXlFdU5rTndPZitpRERjT3JZeFBvSldvN3lHWXdpb3hzUzZhS0NyY0tpc0FYODYrQTA2NlQ0OEErbGJDZ09tcWRydE9XUC9XTHZGSVRkcTkwOG0yZUVZZVlPSlhzcW1sblljVVFicnZsR2RjNlpLYnhhSkd5WDdjVjZCRkFqSXgrN2FMTG5UdGE4K1VobE90QUYrMHFnN1YrdDcvbGlESGZrNUk2WENGd3o4YkttdjZ2MGFIZGNaQ0o0YzNEMEtnTUYyS2FtZUtjSFZlWFZUTXdnM1FkVTlDS09iWW9oZVhkaGlNcVNaeTFkWlRRMkt3bjRIaFhMT0R1YW5XeDV5Q2Q2THlDd0QwN2V1am5MYmRNRHN4d28wZ3UrY1ZGeG13SDJRd2V4NVpNYlJWdUZSVFJMb2J6bmpQaXprWEQrRUExK0pETys2Qzl6R3JGbEhNTmlFMW5aQ3czQUtnNEdJQ0RGVVZRQU1QQjF6d1NuWExkUTcrQ0x0cjJZRHlGUVhFdm5sTVppN1cwbXlGMG9SVm1DVVFvbU8xYkxkc2RhOEVyclNzV1IvNUdwRUJCQno1VHJiRWNaYmJZOHNPNXg4cFVoZWFCcTJLTDhkMzQyK2FXNFhLblVpMUM3cjZCaTMzZVBRY2hVY1FSdFozWTFFVHBUSHBkamxBUkdvZkM2d2tYSGVBU0IvSnB0Qy9TUVk3cXFKMFArcVlZZGxndUY4bkhpYmt3MjBFMmcwbTNJYXVTTFpuS3F0eUdLMElOTU5mQkN0MWNhTUU5RTFqVEJyTlA1anYwZ2xBc3RMU1haYy9Qbit4WGtRYVRwNTg1TUlhYWdMS3M2Q3J6NkRweDFibjhuY1dJOGJObDVXSFoxVVFyWWRMTWN6cmtacHZNRXZDUXBSMC9Ec2hxZTk4dWdzNzVnRVN0SFRkWVJReWVwVk5QODZ0dFBVOHQ4QUtzdE40Yjd3dVVCRGVMZmRHbTNlaXhYN0hGMmY4MmFESHUreEk3Nk9Dckh0Um56ZWlrWnZHUEZEUWpudDRseGhLbm9OaTVWNjlSc0VoalNjRFVPOE4xRHcvckZvUXdSaGR5WXZEWUxyQ2RhOFZkL1hMYmtmRG90dVE1RDAwTlZ3VE1YeTNlNWdaMnZuUFBCTTdyMVRNTjNORm9iUXUrMnJaYU9NM2xnejJQS2t0UmNmaEVyMHJGRHBObXJmbHF0bmY2VmNaaTV5MFk3TGZ3MlU4VHRpQlVpWng2eklpSVNyTVo4UWVTM2lBVzhzMjJqdzBiSnhSNi84T085YXBkVXU1UVE2NkxzZ3l1a1ErSnYyL1FYZGZMVG5jTUhGVlBoZWIxOUVTM2tuKzcwZDBkYmlYWjZrTmF0clhUUUFkL3d6VUJDUjFIdkNUeTF3YXh2bExybmt1MDlGaHB5T3UxbU5YcU5vWXJtSGtkN2ROT3NXTzQvdDhWV3kyM0hmV0NBdVhsdWcyalYyaExsc2VZOStHS2dGR3BpZTd3eXp0Rm1GSnJYRFoxbmRVOVFEZUJzUGVTOCttakE5dVlhUTNBZ0Y4eEZ3QUZGUWZNdGxtaDZHRVNvazlDQk12ZUs4Q1ZIZWl3cm96a3JKdENZNmNlQzB6WGhOVW95WGFldjhYUno3VnM0R1pRR0hnM2RMTHRSd1VkdW1tdHpMTTFhbHNZSm9mOTR5dGZnRzR3L2ZXeER0blR2QlhEK3p1bUlvUEJyVUx6bWpyK25IMEtDNXMxbEtqNTNjRy9xZml3SThRNit0ZEdmeXBUYmZNOTlvNzh6YW9ndTZMQ3FMODUzV1prNHdCWXJBKzZydUJyWlpNUHpBSUlaQmNjRldia1F1eTIzWnRRV2R4MkpGeHVTNTcxV0tuaGlzQzhyaWFNK3ZaaHNleTd3NDBKTTN2QVkwNjU3R3FHSmRqVnFNRWg3UDU4YS9BMlIyRVRNUmRBSGhVSFhicGh5ZlU5ZXBnRW8rNFRLbnRNakQrbjdLcllFeTZnTnVYMEZUMzFPTXZXcVlaeTFKdGFYLytTS2ZTODFvMitLRy9jNVpkek51M1hkV1JhMjNHTElWWHFRSTBVNU9Jd1RLR3JNeDlSSDBTQW8yeGtlbTlMNDZMcXFkQzh3L3lWS0wrekJkdmNSdUlQM1BKQWM4VUhmWjR1RXVwM0V3Mmx5MktFUlBpL3lyL2pDV3dxS293S1ZqWXN4ZmozQXdTMi9hSjQ3UjNCZjY0YWQxazAvNkJscW9GbFhrSHkrVWVtb0VZTDIxSEJLczIyTFkvWlVuVHRwSmxXK3htdWlKWDg2Q0xHelNPTXA4cmpsbHZXaklzS25Da29VSzFKM1FHbFFpQjZHdVJQN3Fra3U2SXVBQW9xRHJwVXFjcGRpY01rTjhOcHd1V1cramJPeW90eTVYYVE1Mmp0aTI0K2laNTY3RllKSXAwTXFjUm4wZTZYOXBHTG1vLzJKSlVXcXZZSVY0MTZoZW0rYk9XMWRJV3E1ZzgzTzJzdUF2NkQvQ25vNUMvcXhYZElOdk5YckhUc0FCNVhUNFhtemFtL0JIay9ZcWI1L0ttMTJrTmtHTlVTMERoQ1RiRUROKzZxN0NhaXJYQlV6ZUxDS0hOWTAwd24rbG1wWXlyNFRzVUNpZ2kvQzZGMTlLMTFQajVnUlAvS1d2YVhMYkpDUlhsdU94SXVzNlVzTVhGVWJGZ1ZSVFJ2N0dWTERXd2N0UE4vbm4xTDNhMytpeXBZMkkyRlhkN2FKblZqc3N6L1hrVFZVUmZRYnVxSk1iWVNUc1c4aGRtMXo1Qjhpa1FXbGhkSDkrYjVUOEk4Y1czaS8zV3Rxc05URDBYUjVQc0VDalhPOVQ0MGRIRDNveS9IeDRvM3d2SVE2bzJRNno2ZTgySmdXNEpjcmdzbDNNN3plMURILzlHY01NdzFuTnVHWjIyS3BrcnpQcEFQR3VqYUxIdUordjltVEtUc29uRkVscjMrNkw0Yk5Idno2UC82SHZNWmNXRXdkTFBDbm42MDFHSUgycjcvdlo5Nk9JLzgxYkd5VTdRbmZ5V1hhNmFSRCs2VjVIUjVwVVFRY05xVzhQK3JYZFRUSFUxdVQxMUZFZmlyMlRkaUpNVHMwY0svaHV0NXhEUGdZWGMyMTNubCtsV1NPNU8vNXRjSmFKTnhGMUFoQ3VtWG5wNWZiWkVzUEV3cXNnN3lTNDVHSlpiL3RISDAwWjh3cU5xN0h2aXZOamM4OVZBNTlXbXNmTURua3kzWUFxNDNYN0gxMGZ2U243WUcvSDlxVmU0bjcycjl3QjRsVS92eU5Gd040ZXlUdjVXLyt1ZjZwdER6SG41d3d5UVQ2cW5Vdk45OCtLaHc1QmUxN2k4U2hpbHVHT2t1ZWtpbFNCZnhEQThsaE1GMEtVSmZYMlNrMVBLZkZNb2UvSFMwMkljZXp1OFBjcFkvZGUrUlhCQkwyNUZ3MHBZcVBERVNsY3dpS3lsaTZSZGFyOUhXTlBPeXdmZEtzMXJuY1RaV1NsY3Q4L1E5N2dKcVE0bjBpejlZMW96Q3c2U0MvMWthZjZTcnpNSlREMFVNczFvcktUUkMxc3FQM2RVYWZQUjFJNVNJa3JieUxzTkxtR1VTSUs2ZXladUhPSUozZVUzRWYwUUdsNHdMazJYclUxblVxMnIrOGozMzVnLytISmZNVlY4NUlXMUh3a2xHcVlraldVQmtUSzZJZmIwN1FOaXVYeUJBUEJsM0FkQXljWExlU2UxdEVQQlZyZWFPcUVUZmgvMkVweDZxeEp3SUE0WnhPZmI4ZHI3TjZwQXd5eVJBWEQyVE53OVJLS2tGeVVXMnI4THpMQlFYUnExNnIxbVNVM0dYdGlQaHBKQ3BpU05aUUdSTXJvZ2Qrb1NJNHI0N1hMVnhGMEJaS2c1MjY2NVNhY1BEcENJWFF6b2xTNmJEVXc5RmVrWU9HOG55SjVTeEx2UXA0WlFZY2ZWTTNyemduNTZYMkRsQ1hKeTRNT3JCNHl2eEFqY0pLMjFId2lteGtoTkhxb0RFVDY0SWNwUmJNTisvS0NzSjRMZ0xnSXlLZ3dVTzR4UWVKaG0rTy9sZVVFTUVFWjU2S0tKRDd0eVJjaWVNV2hBYm1oSk9pUk5YeitUTkMvNXg5anc1VmhoTkdCeDgzRWlWdUVsNGFUc1NUb2lWbkRnUzlCSTl1U0l3S3pIdnlMSmVWOVlTd0hFWFVBZFNwRit3cEZ3TFN0b2pGWm94aW0yeFV3L0ZwQ2ZDS2NyNHBxU1pEaUNCaEV1RkN0UXplZk0yNVlMZzdQVlNFWHhtSUF5aWhBbys2eG1jUUVyYWpvUVRJaVFuamdTOVJFK3VDR3hsWCtGY1d4eE1Rb0VMcU9pdDZKY3ZQSEJOclFBamNSczdUREtzejB2TFNGWVp4b2MxK2dSSlNia1R6T29KaFVxNFRCU3BuaWswTDR3anJwWkpRUEtrTUNwOHYwRHlUME5TMm82RUV6S21KbzRFZVlDZVhCRmgyRTJtcktBK2lvaHNrUmh4OE5nQVl2ZkQyT0RZaUN3TFJ6RXU5ckFocEprZndXZXA4TWVZbG4waTRiS3FwWHFtMEx3Z2p1aHRsRWxBOHFRd0dRNjh4QmhOcUc5T1V0cU9oTXVraWt3Y1plUTBiM0pGQkdIM2VYSVNRS3NLMHRJRlFHREVPWXNqYUhYa3ZSV1VRZHg3TVVEYVltRkdpSkduSHV2NWRraDBjekhTVnlSY0lsMmduc21iRjhRUnRhcnJtVUFZbk5sRVZqQzZPVDlTSE1jRnYvZXZsYlIyS2xuU0F5UmNVa2xrNGlpaHBsbHBSVkNxMG5RUWR0OTV2WlRlWjBvWFVHZHBSYi9zYTcrclI3WkxNTVJFUnN3ejFaMUhubnEwSXpHa0YvSG1wQnJDT2lXY2xpcFF6K1ROQytLSTgrSjVwYVEwZ1RCWVhId3BRUjA0bkVWRVJ0a0VpekhSMG5Za1hNSTJNbkdVVU5Pc3RDSW9WV2s2Q0x0N2wwdnBmYVowQWJYb0svcWxyVi9vcEhzc3RsU3dxdFVaeTdFVnFTM0M3eUphV2FIbjlKenk1a0VIWXF0SHdtbkpwSHFtMER6Sk1qdTB6NE9teFNoeWdwS0lIRFlTaGZCWVYvenFKZ3BNRFMxdFI4SWxGWVVUUndreHkwb3JncEdWQWNLUXN4WDNGSEpaS1pVblM2cUlia01YZ3Q5OUF3ZmFYOU1BK3dsV3RVVnVqejlieFlwd1FFUXI1eUxoSWk5d0U2RHo0c0UzQ2FkRmt1cVpRdk1reTZ5emthNmY1UVFsczA0eTlGLzh4SCtPWHYrYWNUd1dRTnFPaE5PVmhoTkhtcGJucEJYQjZVb2dZY2daK1VaUFNTbVZKVXZpaXlPbVgvQXdjeCtmSGRnSUdRU3Iyb0xrVE5YSElHUzBzbGw1bEFobE9UNU1RendSSXVGa3pWSTlVMmllWkhtK3dsTmloWHl5SkY0T3FUcFZKaHQ0REJuU2RpU2NyaktjT05LMExHY0tpcENHblBVdXNDclNRRkRTOTh2NkVZSzRub2h5TktkZ1ZWdndYNG5OamJHcVJiUlNxNzVBalhFN0x0eWhDR0lsbkt4WHFHY2F6Uk1zczgzS3ZpTkw0aFNobTVUODVtVkkyNUZ3V3JKdzRralRzcHdwS0VJWWNqWlRlUUtSSmRYcFRyY1FieW4vMjlrTG9rYzlxU0ZtbjMxeGd6V1NBU0xtbUkzdGpySUNOd1ZZNGw4TXdaZUZYbEZORHFHZWFUUnZoeTk2bDhXUVVDS1hFQVp2ZmxSNHdLeUUzM0ZsU2R1UmNLcmVjT0pJVVVyOEZCU3hvSGI4eVhVUUNjcElOa2tLRjBDT0YrY0RlR3N1dW0yV0dtTG1Lc1pwSXVib2lRVWRFZSttSnBzaUVKSndTamlobm1rMFQ3eXJ1L1Q3cWJvRHZCQUdEMFZjQzJoT0EwTGFqb1JUTW9ZVFI0cFM0S2VoQ1BZZGNmRC9ZRjlVa2dTRkM2aEhTWHkvdktqeG1oaWo5QkRUanExS3c3cDV6REVYblZQRFVpZU9tUmNISXhKT0NDVFVNNDNtalg4MkxJVEJNKytWSThORTg0NExMVzFId29sNnc0a2pRU2pSMDFCRStBeWVyQ1VGY3hjQVZRVngwa1BNdlB3NlFieGFIblBzVjNQV09LdGp4YmJGYkMvaGVPVkNQUk0yNy8xS08rdzd3dkZhRTFnaERCYkwyd25LbTQyV3RpUGhoSHpCeEpHZ2srZ0pGYkdrUHp0Vmp6eFVJaXVLdzl3RjFPZFJ0K09FQkZzeXhEUXJQU2JEWW81Rk1zR1NTazVEY2s1czVrbzRMaU5YejRUTncweTNnWmU2eHQ1NTRzS0EweWxkMDBPVjBuWWtITmQyTUhIRXlRTHNoSXJZVjBmTytEeExOMkJjRGNGY0FFV3FpRk15eEN4VkN2aFp6TEYrT3VOOHJiNTlFU2RMT0twanJwNEptNGNQWTE1VUwyYjV4WCswemlTU0M0Tm5rY0R0bEY3U2RpUWNGMXRPSEhHcUFEdXBJam81elBaTVB2WW94bHhBUFNOV29WL0tocGduK2tFVEF3U1BPWjVmb1VUQTRvUVFLNC94aWlUTWN3M0UxVE5oODFienZJOG5pTVlPeXJnd1djMSs1akFxK1UxR1N0dVJjRlE4T1hGRWlVTGtwSXJRM3cxdWo3MHp3VjBBZmxlbFg4WWNZbHpqWmN6aE1wNGRpVW5WdzdSd1RvMnJtMlAzTDRxS0tadHhmeFlBWXVJNHFSWjFNRUhOakQ4Y2p1VUM0akJwNUtiS1U0K1JHWnp1QXBPcWg3VnVIditnOG9MNGFRNmpTd0ZURlNaVnlVM0V5NG5qcEVScEQvcTFYclZkeEpoSVk3bUFPRXlLOFMzRnlWT1BVdUpiTDNOUzlmQVcxL1B2cnZwdk1yeGdBVTFYbUZnTk54YzMxc1F4QlpGbjh5ZnJGZjk4S1ZiYk9DNHcvbUdTa1dEOFU0OVlFMDRiYm1MMThBWXQzVFg0NzMyT0dnR2FzakFqMUh4Q3BHTk5ITk9RN2FIR2d6OHpQcDhSWFdEQ3d5Ujg3M29ic3RiSFB2VVl2NkVuVW5KUzlVeFZ5Rk1sekZSYlJwbU5NM0hROGllZUhzY0ZKajFNd3A5clRIYnFjZUphR3FuQ2lkVXpVbTFEaUUrVk1FTmtuU0I3eElsamdwcW1WSFFjRjVqME1DbWI5TlJqU20wL0pqWVRxMmVhY3AwcVlhYlpNTXRybkluRGxyMko5M0ZjWU5MREpQenh5emZVNTFzdTNNUjJIMlBWRTZ0bm1yS2RLbUdtMlRETGE1eUp3NWE5aWZkeFhHRFN3eVRNZHhPZGV0eEVkVldwZW1MMVZLbWtLczJwRXFhcTBLUFFqVE54ak1ML21HakhjWUZKRDVPeUNVODlqa2tWMDJJN3NYcW1KWWppYzZxRW1XYkRMSzl4Smc1YjlpYmV4M0tCQ1ErVDhGejlSS2NlTjFGZGxhcWVWRDJWS3FsS2RLcUVxU3IwQ0hUalRCd2pzRDh1MHJGY1lMTERKRFJsc2xPUDQ5TEZ0UGhPcko1cENhTDRuQ3BocHRrd3cydXNpZU1ZNUJpVjViUGJCVWJWeG0zNlcwMERZMDBjdDFvamI4dDdXd09uVFFQUDBvbmovd08vRWZMWTJJZENOd0FBQUFCSlJVNUVya0pnZ2c9PSIKfQo="/>
    </extobj>
    <extobj name="334E55B0-647D-440b-865C-3EC943EB4CBC-121">
      <extobjdata type="334E55B0-647D-440b-865C-3EC943EB4CBC" data="ewogICAiSW1nU2V0dGluZ0pzb24iIDogIntcImRwaVwiOlwiNjAwXCIsXCJmb3JtYXRcIjpcIlBOR1wiLFwidHJhbnNwYXJlbnRcIjp0cnVlLFwiYXV0b1wiOnRydWV9IiwKICAgIkxhdGV4IiA6ICJYRnQ0WDJvZ1hGMD0iLAogICAiTGF0ZXhJbWdCYXNlNjQiIDogImlWQk9SdzBLR2dvQUFBQU5TVWhFVWdBQUFFY0FBQUErQkFNQUFBQ0xzeHNsQUFBQU1GQk1WRVgvLy84QUFBQUFBQUFBQUFBQUFBQUFBQUFBQUFBQUFBQUFBQUFBQUFBQUFBQUFBQUFBQUFBQUFBQUFBQUFBQUFBdjNhQjdBQUFBRDNSU1RsTUFJb203M1dhclZETHZkaENaUk0zNzVuWDlBQUFBQ1hCSVdYTUFBQTdFQUFBT3hBR1ZLdzRiQUFBQ3UwbEVRVlJJRGRWVlBXOFRRUkFkTzNGTWJNZTJFSDN5RHh5SlVOc05FcUs1U0NBUURlZU9nc0tSaUpDb2pNUVBJQ0ZDb29ITFA3Q0xOQ0NrcEVTaXNDV0tpQUlwb2tFcEVBRWJ3L0gxbUozZCsvRHRXcUZsaS9XYk44K3p1N016ZTBReXpxNk5MMmpnalc5cHlwb2ZBQUYrTUoxSHFJRWxvUUl1MXNzRHJCSTFIL2ZwRFE1c0NkSGdLN01sVEdqaEQ0T2IrTzRRNWNPNllnTnNOSTZJS3NBWGg4amZGbktBUzJCMUZ4elNHamtNaGVzaC9NV2c2WXhVTmRGOTRET0xBdUMzRllqOExjMzFvTTZuSXJWdFViQ3V1UUZrM1hOUWkyWkdNVFFFaHhCMFdNOG8ySnlMRGd5b0xGbmo2aU9tYW1xM1BIS1FpOUZHTXBka0U1VVZ6UlNkcDZKRndPeFp5VGpUSjFvK05kZWdNaHlOZWVBb3dxbmZDcjZsckgxZ0pXWEc4TEFmUTdtelljcDBRODZsMjVGbVBYZWEwaElxT3k5L1NrSTBJMDNUS2s3VHoybkdZWEdhV2c1Nm11STBIV2ltMEk0OUw0NmZ2WTROQmwxZ1E5djdKeEZmd3M2bjlNMFJwOG1rdG5jVWlacFB1VnVsbHN2dmhQTXdOajV2MTREcXFNOEZKRFhad0JNbXp3QWo3VnNLVFVUcXJKSktYMTExdjJTYU0yQkt1NnJlQkRXV3hxem1VaHdTTFVQdWpHdkxPUDJXU0lpZXEyN25ISE1rSDdLWlhtQWlSYTFLMUdpemlGZmdtVS9GSVhLNFp2YTBGL1VGQlJ5QzVtVXpQV25KdVFrdnpsdWdzdGZtV2NaMU5lL0w2N0dNeTR3N0xlcEo0NzQxWnhRWlQxM0pVd2tmaURiNUlIbE0rdVU3MlJJZTZPNjRoOUREYmY3VERZd0RmSXhDbUYvUGRNZmQ0L0Vyb2E0RU94b2tRczdsYm1MTlFKeW0rek5jQ2Izd0w5MnhHTjFvOGo4YkxVZVhaYnNTeG5jKzE0bGZVTWY1aUdSRWdUeWpHVEpqOG9YdVppamJMUHkvYWRxeVQ1Tmw0dmNoNjBqWlhDakRsR25CVGZWaG5JdGIzL0lyZ21Pc0V6MTBmZmtTZlZYdXc0dWVyTVNSUmpYVjNmbFRLcTZxaXMwL3BRVHkyS2FYems5L2VyMG16bU5VVHpNT1hGd0wzOGVhdjMyQ1IzQ0RzaWpjQUFBQUFFbEZUa1N1UW1DQyIKfQo="/>
    </extobj>
    <extobj name="334E55B0-647D-440b-865C-3EC943EB4CBC-122">
      <extobjdata type="334E55B0-647D-440b-865C-3EC943EB4CBC" data="ewogICAiSW1nU2V0dGluZ0pzb24iIDogIntcImRwaVwiOlwiNjAwXCIsXCJmb3JtYXRcIjpcIlBOR1wiLFwidHJhbnNwYXJlbnRcIjp0cnVlLFwiYXV0b1wiOmZhbHNlfSIsCiAgICJMYXRleCIgOiAiWEZzZ1kxOTdhbXQ5WGpJZ1BTQmpYM3RxYTMxY1hRPT0iLAogICAiTGF0ZXhJbWdCYXNlNjQiIDogImlWQk9SdzBLR2dvQUFBQU5TVWhFVWdBQUFUc0FBQUJxQkFNQUFBQXhWK3NTQUFBQU1GQk1WRVgvLy84QUFBQUFBQUFBQUFBQUFBQUFBQUFBQUFBQUFBQUFBQUFBQUFBQUFBQUFBQUFBQUFBQUFBQUFBQUFBQUFBdjNhQjdBQUFBRDNSU1RsTUFFSGFyM2UrN0ltWXlpVVRObVZSOWh1ZmhBQUFBQ1hCSVdYTUFBQTdFQUFBT3hBR1ZLdzRiQUFBSEZrbEVRVlI0QWMxYU8yd3JSUlJkNTJjN3prK2cwQUJLSkNRUWxZTkVRNVh3Q1hwOEpDUFE0L01BYlpENEZDQTVFcUdpY0lRQWlRS2NnbzdDcjRBS29hUkJGQWdjQ2IyR3hxRkhjZ3BFbThDTHd3UEN1OXpabmRtNVhzL003a3cyVDdPRjk4N01uWHVPWjNmTy9EWUlsTmNQMStEcHI1VWxQbVIrQk95NnN1QURsMUVPVy9ESWQrOS9DWEJqdE1pRG5Dbzh3VmpVQVZZOFlETkM0YjNUNktsV0FhNlBsSG1RMGR1UFNYUUJ0ajJnazZJd0I3eExqQVA4a1NyeklEbjFIeWRSQnZqVEF6NHBDa3R3aGVmMDRDUlY1a0d5QTdBYzA5Z0Y4Wnc5b0NVb1lJL1lqKzAyd0tiSTllYmVBdGlJeVJ3QjdIbERTeENaQURpTWJXeTlIWkhyemIzY3ZNUzUxSDE4dUxLZG1qQ1FDZjhzQUNHQi9uRUxnakdBdjN6a3hUbE5BaHg0VEsvdDlhdUhRKzRMSGpmZWpJK3FKOXVyRC8vS2hIZldHQXo4R3pKa0s3WGhZWm53enFyQXFYZWNDS0UyWENVcDM4eUsxLzBpYUo5cyt0WmloTThZdkJhbFB2V1RaSjB2d0J0ZTBoc1QvUUpJaS9wajF2bm1UL1hNSDA2U3laaFlBVTE3dWNsUzV6T1ZVdGZEWFFLY0pROHVzd3ZBUy9IYlJWNzg4bVl5WDdwbmZmRDRmZXo5bXhiYzhINHNYOGdpTFFtV00ycWxDYkFPOEJhNmR3aTl0WnpWN2R3SVdMNktsUkF1TFFUVnIxaVhQU0wwVnZKVnQvT2lZTGxxVm52d1l1VFkvenVYLzdtYzdNSHFZaGQ1OWhib3NEWFlyRmpRdmh0ZS9JNlpQVmdUL29rZVZ6bE1OcWNzSGwvcGkrOTFsMnBDWVEyR0s4YU5pQTRhWXUvTWd0NGk2VW9wVXpIbzJJUDFZYkFRMFdsaGROVWZOblB0cGppUnBHSzVZZzFXQWJnWkUwQWdoNzN1OFpBUUdqYWZHdmxqMldEbEQ3NTU1N0VkV2JHVDdDVXZBVnkwc0dTRHRRQXZRcStSdkhBVkdPeEoyaGRpYWNFK0ZLY1ZkK0RnUldiQjJOekpIdWlkOW0rZTNaL1FndUZlWXRJeVMwRFVGM2Z4RkIzTURqVzN0eFlNQzdaRmxDV3VjMUc2Zml0UHpyUmc4MFF6dW5TYUdTWTlRN0Mvd0xzV2JGYW9CNEx2a25rY250cUtNNm9McE1WREc4QitYRWpnZStKVUNuUFk1RE9yUTZTbEtBbGthK1FCQ3dJUXkxZ01qMmRBU2NmVm9iWHdMMUFwMHZsbDV1Y0JDMnFrRXdjSXJWc3Q2cVFvazRYV3dRQW02MkFUeXdmZDFYNXdvWlVpR2NuVzBvT1JTRk4wWkQzU0RtUmFLU0toTEUwOUdBazBUOCtpVUltT1NSa3h0VkpFZkNJei8zeFBEMFppZG9qR0JIMkFOVkpHVEowVUVaZkl0Smp2NmNGSTBEcjl3R0pYekVXSkF6YzFVcFIyeEJkS2Q2WG5leHF3MjY2OThvdU0yb3picS9iZzJkVzgzL3BRS1pLQllzdGl2b2NQZHlWZG5SMHRQdCtUSXk3SzNnSDZWSHNuYitETTRFZ3NnMGFyeVp3aEtaTFoxcFlhclBreURnN0pFUStPTEljWXVQNXNVTWJockRWTXI3T3R3aHlTSXBWRHpqd2wyQXgrRTFXV1l3UHFHY3JlMVBVRkhIdjNBNVNQRFJtOEhHN0xoTFNHcEVobVcxdEtzTldOSUNqSmtYV2NNUzMxbG9NNTFtbHgyYmttWVJiSlJGRG1Ca05TUlBKdFRSVlk3UVFiQzA4LzkzaXdTVGFLYmVHenhtK2tObGpCY1lKU2FxZ1Bxb2FrS1BHMk4xUmdpMng1Z3kyMXljTzE0RVpRRFpFcy9wZWRJRmlWYjJYd0xmc25pbXRJaWhUbHViTVVZTHNyV0J1cGlCaHQvRUtnK3hLbVNrMjIwRnVVaDJkajhqVTBTSkdJNDNKWGdJV2JHR2hDTGk5VzRaa0tPZk5CMFRpTWtXcU5lQzhEVXlZcGlwM2RmaFZnbjdGSVpIa1J3Z09yOFpsUERISEVuMjZsZDhiK1NIU1pwRWo0T04xVllCaElaRWVkUkxZU2c2aUY4QkQrM2d0bmh5ekpMcU1VeFM2T3Z3b3dGcW1mOUU5Y2FzS1RuOURvS0lRbjZ3RFA3U1daUmlsS3ZKeU1VVEFXcG9FS0hGL1lTZkI2ZFljbjJhMzJhK1BrcC90bGhsbUtwSitUbFFaalFWQ1ZsM213Q1RndC8yNysvQ2hEaW5pZ0FtOG9lNks1bHRpbXdPMURRMWthS0VPSzB1N25UK01BSVlJY1JidFFmVG9sRlVYaW5pRkZ3cTI0KzZUVTNyaVR6R3ZYWndpYUpVWEY4ZUtSV25LYnB4RU5EVE9SVEg4dU8rc0lwRUdLUm56UG05Rk85aFY1SjVtSm1uUFZRTThrUmVlbGs2Ni9tc2dlN3lTVDBXb3RUUHVSdEZHS2lGOFJacGdNOWpqeFpRSG4yZE91NmZZSDBNRk9pczdIRWVkWnl6eEMvRlNSM2syY01iT3BsdWF5a3lKTmtKelpPSkFKMll1YWpjMWdrRnBuVFYvZlRvcjBjZktVRUN5KzlUak5XcTloNkJsMlVwU0hoTjZIWVBHdHgxSjRGa3dsMHp0RlRRY3BVa1RKbDBXdytueHZid3NlRFE4TXRSMmt5QkROWENTeGdydEViLzM0OHR1bVNnNVNaQXBuTE1QNXU3RmNVV2d2UllvZ09iT0dkd0x5VkhLUW9qeGhsVDZvWVlZK3FxemlJRVhLT0JtWnY3Rlh6V0VQd2tHS01waW9pckhkdHRtbkg3Z25ZSGM1U0pFZFFPU05aOC9MYktGaGtoQmxXQWNwVXNZeFo4Nnp2WXRwT1JjMWU1TlNCeWtpdGZPYU0yeGkwazZtSzNtcnNaMFhheW5LSHp6eG5NYXY4dSttNTQ5SlNZWmhMMFVaQWRYRlRYZ1RUamZWWllaY0J5a3lSTk1YemIwKytObU9uYXNVNlRrVVdlSXNSVVdTME1keWxpSjl5Q0pMbktXb1NCTDZXTTVTcEE5WlpJbXpGQlZKd2hETFVZb01FUXN0c3BlaVF1R0hnLzBQbUdyb1RHbm0xRlVBQUFBQVNVVk9SSzVDWUlJPSIKfQo="/>
    </extobj>
    <extobj name="334E55B0-647D-440b-865C-3EC943EB4CBC-123">
      <extobjdata type="334E55B0-647D-440b-865C-3EC943EB4CBC" data="ewogICAiSW1nU2V0dGluZ0pzb24iIDogIntcImRwaVwiOlwiNjAwXCIsXCJmb3JtYXRcIjpcIlBOR1wiLFwidHJhbnNwYXJlbnRcIjp0cnVlLFwiYXV0b1wiOnRydWV9IiwKICAgIkxhdGV4IiA6ICJYRnNnSURGY1hRPT0iLAogICAiTGF0ZXhJbWdCYXNlNjQiIDogImlWQk9SdzBLR2dvQUFBQU5TVWhFVWdBQUFCd0FBQUEzQkFNQUFBRHRTRGRTQUFBQU1GQk1WRVgvLy84QUFBQUFBQUFBQUFBQUFBQUFBQUFBQUFBQUFBQUFBQUFBQUFBQUFBQUFBQUFBQUFBQUFBQUFBQUFBQUFBdjNhQjdBQUFBRDNSU1RsTUFNdThpUkZRUW1YWm11OTJKemF0cEZTODVBQUFBQ1hCSVdYTUFBQTdFQUFBT3hBR1ZLdzRiQUFBQWVrbEVRVlFvRldOZ2dBQWhaU2dEVExIOC80ckVaYXRINXJJMS9VZmlXcTcvRCtlR1YrMEhjdURjZWlCVHh4Yk9MZHA5ZlNJREw1d0xObitVaXh6T282RkJ4ZEQ0aVpTQXVmLy8vNEhFNWYvLy96dUN5d2hLd2RQQS9KempkYXYwZ2J6Ly8zZTlLei9Ka0E5bVFvbGZEUG1mdFBmZWhZRGRTcjhBbnhYSUt2N1o1d2dBQUFBQVNVVk9SSzVDWUlJPSIKfQo="/>
    </extobj>
    <extobj name="334E55B0-647D-440b-865C-3EC943EB4CBC-124">
      <extobjdata type="334E55B0-647D-440b-865C-3EC943EB4CBC" data="ewogICAiSW1nU2V0dGluZ0pzb24iIDogIntcImRwaVwiOlwiNjAwXCIsXCJmb3JtYXRcIjpcIlBOR1wiLFwidHJhbnNwYXJlbnRcIjp0cnVlLFwiYXV0b1wiOnRydWV9IiwKICAgIkxhdGV4IiA6ICJYRnNnYWoweExGeGtiM1J6TEVvc1hDQnpQVEFzTVN3eUxGeGtiM1J6SUZ4ZCIsCiAgICJMYXRleEltZ0Jhc2U2NCIgOiAiaVZCT1J3MEtHZ29BQUFBTlNVaEVVZ0FBQThJQUFBQktCQU1BQUFDQ3p2QzJBQUFBTUZCTVZFWC8vLzhBQUFBQUFBQUFBQUFBQUFBQUFBQUFBQUFBQUFBQUFBQUFBQUFBQUFBQUFBQUFBQUFBQUFBQUFBQUFBQUF2M2FCN0FBQUFEM1JTVGxNQUlydnYzWFpVRUdiTm1Za3lxMFFQRmZ6QkFBQUFDWEJJV1hNQUFBN0VBQUFPeEFHVkt3NGJBQUFONFVsRVFWUjRBZTFkWDJ3Y1J4a2Z0N0V2ZGk2K1BBWWg1Rk1MVkdwVlhWRlNRZmlqdFVncW1oZk9pQWVFQkxJUkVwQytuRVVLaWxJcVd5QlVLaUhaS0tBU29GMHJ2S0FBdWlBa1ZBWFVPN1U4Z2NSWjVhbVYyalBsclJXMTZibFF0Mm1HYjNabmQyYjIzM3l6TTc0MVZWWlJkbWYyOTMwejMvZWJuWmx2WnZkTXlIdm4rQjRkblRoejl2TGxINS8yUmx2dkhiTnVXUko3d0tmaVdJMXpiMTBvSHBpNDh3RWxYVFpSUDNHc3JHaDV1ZGV1djNTSHgwamVlL0hwOGxwS1NWNjQwajcxb1Q1RzlMbVA2RkVYWHZCT1B2bDFQYTRNb2tQcFFobTVwTXcyWFVwbWpTYzkwYVowTlBiVzlTeWx1L0J2VlcvakxQMlBGdlJLMkJVOXFBV1dBTlJBOTN3SnVhVElSVm9WdzJSSUVUNU0xdGN5L1NqZGZZelV6dEc5dms1UnJhdXYzUWNvZmZLS0QwemNyOU5XNHY1aDBMdGVRaTRoOGkydk9vYmhHZDVKVkdlL2t4TmUyUEY5bGI2bEthcjJlWDM3cTN0QlgvQTRVSEdYUmwySjJ6T2c5bG9KT1VWazRydWdwYkpuR0lwMjBFWVZnM1NKNS9oekdUR2Rpei9lZ3RycGV1a09YUTBVTE1KdzA4OVZWZllHUE1PN1pXVkR1YW1ySHdRcjRGaXkwMU5XZWhhS3RtNmpab1hYK0NOTXlLQ0l2b2V1UVBjQ2g0YmhPdjFrV0R5ekJERXJNNnNySVMzYm5vSDFBcVBmK1pVeGZBVEszeksxMmc0L1RmZTRna2xLKzdtNnVsQ3pUN3hQeS9ENWVKN1lBVTh1NTZvcmU2UCtsYktTWEc3bTVObGY5VWwxREUrREh5MU5NQlZmcERjakVhOWdoUGpsbVovOWtFRDFOTS93TUZaMkZFelpqRFFmdEhOMUREY2dHaDZ6Tnp3UmZpenErTk15WEtjYlVmVlpZQlBUSFdVZWxITjFERzlUK3M1NHZRRGp3a0pVNGh3ZFJaZlpaeTNEdDFIUk1VTy9QdTdXbWwzcmpOenFHTzZOdmQzZkxnMitoM1NUQUMzRGpYZUZPd2Z3RUI4VHlRTjFWUjNEVVBMT2VGMEJ2VVpjSU13ek4rTkUxb1dXNFE3ZFc0Z0VvZTJJN2lIS1BDRG42aGdHcDZ5UDF3bERxU3VGeVhSeCs5SXlMUGZNdDQzZkdMVHJLbU80Z25DWVV0R3hUbEhOc3BhVzRSYXd1c3I5ekNLLzRnYURKc1E1c0RLR3h4OE9BNmx2eC82cnkzVEh1ZEtGbG1Id0hHMXlBYmFHL0Y5SitDQmRWc1l3ZUZDTWltUHhDTFFwTVhtSEFLZDRNbzFpT0JwbW9QSFFmNC9GQ1BOQ0ttTzRNZllBQXpoN1V6Z0lPRmtXcWZTVmx1RWhhTmprY296aEcya2RCeUxIcjJyVkVpYTI0b2thaXl1Z1RVbXJWTURKVmxHeFdvYkJnRmlEODE3NmtVdWpsNHRxWjNDdk1vWjdadUh3aGVmYm81LzNEUXhMUStlVUVqM052b2VXWVlpMzRpN0I5VXpySWgxNXR2c09rUU1xWXhnS05waDlzbGN6Mm5SM0s2cDJtVE04ZEZKUDJoWjliS1l5TGNQa3IvY2NpeVJadEhSZmxMQS8xNzBIeVJUZFhiYlhCQm9xWXhoOHNvNjI0QWg5QTE2R090NjI2dGZYbE5rUU1Od3NLbC9Qc0NUTlZqdzJwTFRsNVRhenMxVmNQM1FSVlRGc0ZBN1gvTjArczJqU2F1Rm9NY253UE5PWmR4Z3hQQUNHbC9JMEdlZlhBMTA5dWNjeDFpRUVxbUxZS0J5ZXBrK0VOVjZ6Q1RxN1NZWUwrMVVqaG51NjJFczRISEYxUGhqZjF4ek5SS3RpR0J5SUQ0ZUgwZjc2ZER5M1FUZ3FDUmtxRElQaE8wbUVuRFppMk5PdGtNbWF0ZGQrazBIVzZCdHBaTzF2citjZHg5TG9JQWNNWGNxNXRhL1pEWU53ZURhYXRCN3hVa1ovSjgvZzEvK1JySDlyM3hobTRmQjhzcmpTNmNOaGUrNWx2YVoxSGtyS09mSWF2MThSdzlzRzRmQjB0Q0xZa3JZT1FnZkNtMWU1eDBMQ3h5bUdDN3Q4azJjWXRpSUxYZ3BLVkVPYlhMa1pRT1I5a2xnRzNKWjNwQm8vRi9JcllyaW5CS2V4QlprWEEvNkF3T3hNYkIyRVNEWmh5enVhQ1dYQXNNU3ByNlFTVUVpYU1Md21oY1pwVGFZNTNmVkFvcDB5RnJLUGVublcwcy9tbEFPR0x1WGMydGRzS0xkd0dKUUw3L0s0QVdabnFkZWMvNTVyY1NwNGhpTDNoMkhXa1d6S0ZiYTZyb1VyWmJCd250ZnZtcWtIczVmTUpOeWdnWml3cVNMVXRUa1VocnQ1QkR3UGttSzRjSy9BNEJtR0YvRWN2c016R2VvQ1kyL2tXV0tVWHhIRFJ1RndQRVA2L2NlWGpZeFR3V0NxeEtuS3Q0cGtLUU9HWVhEOFRGcEIyWnhENFRBTWk2TG9UcTZ3cUlvWU5ncUhIVDBpTUE3dkM4TTFXRTYxYVhrSmZpWVhnZ3lZdlRVVGQ4b2xLMklZbmhCOE9PekJwMThPWExoZkRNT2k5QlBsbkY4a3RlTHF6YStLR0c2WVBKZFFSN3IzVEpFN1VQZFVodHVhWGhEZlMvZm9ub1AybHpTaDR5b0FxNGpoYllOd21Dd0N3OER4bjVKT01Fd1BsVjdhR2NNd0pXb2ExZ1FEN3hwMGNvWDYvR3JtMGoyRGNKaEVDemxQRlZxaXZRaytrMmFuemhnZVpNV3Qyc3BvQWUyc1JVdXRWQWFnSW9haDJKMk0ybVJueGNzYTRSd2tHNlRQWFV3eVBGOGtnKzJsNFVQVmEwVjZTdDV6Rmc1WHRUOU1EY0poUXY0SmNIWlliUS9EVW43aUdWNHY4ajZXNGZQcFZaZ2l0ZGg3enNMaGloZzJDb2ZCS2ZCQmZuQnNZUjJVaGR0V1JnWlBzdzZGWkJoQ3BhV3N3bXp6bklYREZURnNGQTR6WnowRXd5WWM4emFPR3lUZnhDdnNYWkVNVDBlZmlkdlVMRVBXV1RoY0VjUGdQbnc0SE5oZmU4MERtWnNadmtCbk5aUmxiZEMyVkNTS1pMZ1ZmeVplcE16ODNrcE9PUHovc2o4TXpqWmV5WjF0eWQ4c1JENnI0L2VIZ1RPeGxnOHptZUt2QlhFTXo4VHJsYk51ZjFXcmt4ME9SMkVGMUQ1NUNOc2kzNFJuWDlPVVZiUmQ2cUozUDFld1hXYldCQitUcGZaQVRmYUhZV2dRVXpYNHFxVzRGOEV4M0l2WEt4dlN2cFdkbXdMcGJuYjF3SEY1UjhvM3ZCYisrQmhtMHlzZTcvUU1PdHg2UDNMWU1QM2d4NEZVaHQzTlNJNmZZWG9xdHBjaFVkeUxvQmcrTE5ZcjUrNUxGR2VYekFtSGozb1pob1paQjJCL2VBVnFNaC9hM2NhL1hueVlqdnJjV1lQME0wd005b2VoWXhha1FvZVExNjJGcGFFWTdvajF5azVoN01VdFFKL2NoY1BqbkdsQng4T1hPU2JnYWdOcDdhS0luQnRTTDR1VVZtQys5REVhUkNQU1JwTUNDeE1ZaG1lbFBlN2VSb2FTMGxudXd1RnhNdXdCci9PQnpTeFk2dU9zWjQxaGgwTWJkbk5wdHI2OUhKVUswVWp4UTRkaGVDQ05mZjVDcE5yRjJWMDRuR0o0OXNyTGlScldyL3dta1VQK2NuYy9rWlVCZXZYZUxSVUVYUEVGdm9ZeVowb0JaVEgyemRjOHo1aXovSEprUlpwelFCVld1ZHJzOGxNTXAyRVRYcE9ySUlTL2UwT0lHd2U2QzRkVERQY2lGdUs2TDZaeVlBd1RrOUlRbHdZcE0xY0dZdkVKL3hrL1FJc3VNZ1dNUzJZWDBKaWo2Um5weEZjS0JKMEFYWnNSZUR0K25uUEtUektjQVh0WVROemdjd3plUGZSUzdnSnJyMFhGaG1lOUExZUUxYXFvZWNvWGJaa0pzN21wOUFrbXowa3NOSUIzNHU4cXd4S1pXQVpvS2J6TC93Zk1qNEpMeHJXd21XbFRnYktVL0E2VUg3MFlMd01NcnFISDM0bmd3M2lpbFZNK01LeTg5cGNCOHovMnRlRDR4ZysrZjkzbnNaY2pCM2JRdzFoa1VPNjVyVFlXOXV0dVlzTEpwRmlPTk55d3JDRmtOZGxGZk9TQTFtTUF1L0ErOVljd0RTOUZTQnFaTmhVb1N4Mmh1d3M4UFpWb2V6SU1kOTJMU1lOR05zOWxjc3FIZmxLWmJLZGg3SU5EY1hDdk9YSmdOenNjeHBtcG9xQ0tHMUlPMkpWWTYyRTVpZDlJaFZZUit5ZVV6UUdKcnBqQnV0R2F3S0lpenJTcFFLaytwQzVXbnVhVW1zb2c3UFdoK09jbmdZZ3RMcFZUZmlPeGdwYUdEYUhpNHVBOXRpTUg1b1REV0VNbDNMTlF4YmVXUlViUUxxT0hKc2htT2RJVHgvSmFrTlVNYmtiLzVZQ1VoNEFNK09ETkZodWtJcGsyRlJocERjNnQ2QjJvdXZlMmNxTkVZc0tMQnVKdFVXUjIrWFdXL1poVVJnb0dBN044Y0JQY09CQzZtQUtYU0xVcXZLejk4ZXJ6ZHdaMTNMMzN4Vit2aGxnMmRWVWZGWmFqREVqc215bDE4Q1lrQjZSU2NwUS9OaURlbEdyR3RLbEE2U1loRC9NMzIrRTMyNjhwTjhva0JueUtDR3VXRzVGOHV2eEhydi8yRGc5cVJlbW5YN3I2Tk1lbFlKMEFFZi9IcHlGdUhPZ21IR2J6SFhFMHVTRXRTcjNOeVBqZ1BGUUpnVHpvNGhKUE5SdWFtNG9VZ2NZOGt1YWE3S1lmdEJUNHV3TktpOGtBeXBwcXJiMHZRZnJiUS9vTE9idmNkZDBMbWUxSXdVQzYvQlhoRm1GcEN1YkxLREhRT0hHZ20zQzRSaytjdVJ3ZThHZVBtdHhsay80REsrdUsrdzc3UDFIU2tIaDhieUdSbFFINjR1NFgxRGtiK1NiOTZUSjV2MGZmWFZhazAwRGw5aFFzUlozeEtQMndrbHN5OFNnZGZZNlFjMVQrSzArcDhsZEdKK0Z2UVFYSG1STnhXMDdDMmlyRE83eEdUaHdJbzNtenBJVVlzWWJLTUVZa0I1TmdtTUFmMGpvTlhmS3hGRHdKVkFBVFh6NU5UOTI5cE9TVlRyd0M4MGFQamhaVUJZWGxDeWdTWnUvQUZUWENFVFZ3YzdYU2RLT0gxT0wySHlsODlSSTkrMHlVRU9jMFVOeHpmWFg4QmUvVVBWdXFWbVQ1U0JpeGR5Q004WDIxaWs1VGd3MUg2dW9GRXlpbENEUlFrWEtYUUphUGhCRjdCM2JkaGNOWlh1b2t1ckFzRENwdkNqdmpSd05SeFpxRGtPVWpZY1RlZ1Y1cUttdHVWSUZFZDZ2Z3BzbXRtWnRJTkJxSTFHY0tRNWFQaEJGckI4TFNwN3AwYkdxUUJ1OXA3cU52Mzc2RGhLS0JTSDJtTUdUNVNCaXhkaUNFbzFqWG1acks4SFhrakZHdmU3Q3V4d1FJTkJDcHp4U0dMQjhKczNEZ1pQc3BWdmVHdENCamFnc0NQNk9zUnlBRWNpSGQxZHhiNmcwMFVCVnpsa0tXajRSWk9OQVBOd1hXNHZWelp5YktpczY3NmlCcTJONEtEWlNyNmZBYVdUNFNSc283RVBhTmd5MXdUMTMxYzJocW9LcDd6WkhHbWVSckFubDYwY0E4QlpiNXlQS1JNRkxlZ1d4amFqVjQ2MkhUMHFRaThRbkxiWGFoZSs2ajRycndDZzBzMUZMK0pySjhKTXpDZ1REK3NzMVMrQ3N3NVkzUlMwNDdHNGI5VlgxcEFRSU5ST296aFNITFI4SXNIQWdNdnhPOFozT1hxUWttK0c3VEJGMkFuVW10V2VhQTBjQWNlZHRzWlBsSUdMRndJT3hmd1JDNVZyU1phbXNzN1BRNjY2VFhzSjAwR21odlhhWUdaUGxJbUkwREoraWJ5N0R4bGZxdHQ4eHFsODNjdmxGV01pRTNpMTA3UndNVEJiaEtJc3RId29pVkEvOGMvQkwrcWl2VE12V2NnNUhleVRFVnZsZXAxNFVHNmxXVlFpRExSOEtJblFQL2RjbjJyMW1VOHNFdG9mRjQ0SCs5by95KzJYSjlqQUFBQUFCSlJVNUVya0pnZ2c9PSIKfQo="/>
    </extobj>
    <extobj name="334E55B0-647D-440b-865C-3EC943EB4CBC-125">
      <extobjdata type="334E55B0-647D-440b-865C-3EC943EB4CBC" data="ewogICAiSW1nU2V0dGluZ0pzb24iIDogIntcImRwaVwiOlwiNjAwXCIsXCJmb3JtYXRcIjpcIlBOR1wiLFwidHJhbnNwYXJlbnRcIjp0cnVlLFwiYXV0b1wiOnRydWV9IiwKICAgIkxhdGV4IiA6ICJYR0psWjJsdWUyRnNhV2R1S24wS0lHWmZhbDV6S0Z4aGJIQm9ZVjlxS1QwbVhITjFiVjk3YXp4cWZXTmZlMnByZldkYlEyOTJLQ2hjWVd4d2FHRmZhaWxlVkhoZmFpd29YR0ZzY0doaFgydGVlM01yTVgwcFhsUjRYMnNwWFNBZ1hGd0tLeVpjYzNWdFgzdHJQbXA5WTE5N2FtdDlaMXREYjNZb0tGeGhiSEJvWVY5cUtWNVVlRjlxTENoY1lXeHdhR0ZmYTE1ektWNVVlRjlyS1YwS1hHVnVaSHRoYkdsbmJpcDkiLAogICAiTGF0ZXhJbWdCYXNlNjQiIDogImlWQk9SdzBLR2dvQUFBQU5TVWhFVWdBQUJpUUFBQUduQkFNQUFBREZ5Q0lxQUFBQU1GQk1WRVgvLy84QUFBQUFBQUFBQUFBQUFBQUFBQUFBQUFBQUFBQUFBQUFBQUFBQUFBQUFBQUFBQUFBQUFBQUFBQUFBQUFBdjNhQjdBQUFBRDNSU1RsTUFFR2E3M1hidmlhc3lWTTFFbVNJN3dxeFFBQUFBQ1hCSVdYTUFBQTdFQUFBT3hBR1ZLdzRiQUFBZ0FFbEVRVlI0QWUyOWZaQmtTWFVmZXFzL3AzdDZ1aHNEeStvQjZwWlhLSVEvMUlPMFlPUkZWQU9yRVpLd3FnbGJrZ25pVVdNV0ZxRUZxbTJlSUd6RlVvMEV2SkF3VkVlSVFNOGlyR3BpQ2FTd0EvZmd3Q3VKRDFYcElmTWNDTndqRXlHRlFpR3Fub3dBd2NNOWFGdTlzenNzK1g3NWVUUFB6WHNyYjFYWDBGMmQ5NCs2ZVRKUG5qejV1M2t5VDM3Y1cwbHlWcTdsQml0NzdaNlZ1a1U5SXdKRElMQlUxaUFZMnhtaW1KZ2xJbkJXRUZnc2J4TGZQQ3QxaTNwR0JJWkFZS0c4U2Z6dEVNWEVMQkdCTTROQVU5ckVUbzdDbGUvK1g1OTkxb04zMjRaem5NTWFveU1DRTRIQVJkbmEvNmE0TXBYZmVITTZEOThyNWoxbnFiTi9rYm4relNtRzRPbmZLbEx1ZjgvVTVVLzNpdmduTXEyaW1ucC9VTzBxSDZtcHNlTGFJTlp6bFY2M1IxQVpQanE5QUN6Vml2emUyV3hkMk9icHJjeTROTnVYTUFUVXZQTFBKT3RqNDFMbFRNcEZSM0hmOC8vMEYzNjJ4OWpOdDc3MXJROCtqN0ZIVG0xRkZxdXN5Q1JtR0R2K29mZTg5YWNmeElQK1AxR1pMNkMvdkh4cUt6TTJ4UzdKZHY1RVNBRy9Eb2p3NUVOWXp3c1AxaWUrS09xNnd0aDFFZmdBZS9SVVZINysxVVNOeXYvM0QvSDhpa3lpelo3b2kweU15ZmF3MEdIYlJNcDVJR3ZTSnZaQzZqb3JiR0kxaFBXYzhGeGlyNWMxYlRQV2xhSGFnSW5aYlVKbTdoWXBxTVhZVWF2UUpIckh1eUlQN0Z4Tk9XYllPcEZ5SHNoRGFSTGZEcXJyUEdjK2p4MUhIanB6ckMrVDZvd3BubnJoRERaUDBJbkhyOUFwemJ0ZTg4N2RkcUZKTkZRandKemlodFJuVnR2NWlhdDNtZ1ZPU1pPZ2ZVcU95czhFOTlXY3RQTVlmYUNIaEtxWlF1eUg5UzdqUml0akVyekFRcE5ZMGtQQ3RKbENMR3FMSDdlMnAwcytCbFIrQmZiOW4ySHM4ZE9sLzNkVW05WTFWWHpxcFIrb0h2WTdxbGVTbERlSkM3cGJYR0ZzUzJxL3BJZSs3M0JsYm5QeFdHZmdWK0J3WCtrd2pkeHQxdk5VRnNmMnBGcHd2L1ZLM1A3bXFkQzB2RW1zNkw2dXpkaXVyTU1pOWI1T1JkWEdyb1E2MUhHOEdsYlNCWU5YR1A5RWM1a21rN3JmeWNibFUxSGw4aVpoYkxsdTVrVlRwM2RCZWF3Z0F3RitoVDdKSnRzWnF6cG5TZmkwWHROTTNlK2tlZjFVMUtDOFNWUzNsT0xwdkdnK2FISCtWTlQzUkpYQTQrU1hmcnFEWkY5Z1l6d00rNHpQOFd1UUNxY21mVTFEa2JyZlNXLzlWS2hYMmlRcWJGVXBucmFGUzNyMVlQZ3FpUWZhSFM3L2g4cm1XNmFiTWNPVm0raERIYnVCK2F0ajNJdHFDK3ZzQjJwU2xvMUNUT25COHI2ODd2RHM3eWdTZW12NHFsMkhaVFJpOFdYRDVoOXNFcVQ5TE9vOVdHdGVOQjA0dzdTVmRDRmFGZzkwdUVXNFM4ZDlXM0JJdUhZNWhHc3d6NEZRbS8yTHdaeUNZMmFNaDJIUnRIRDFBelVweVVZaHBuU0F1Qm5YdWY0amJRZDE0MzRucnd3UUU4elNlMU1JNitLN0d3LzhXOEk0MkNRU3QvMHMvWjZTWU0yTFpxOFJxUUdrQzFHWVNmZ3FrQ1F0dldJUlVLcGllY3F0MVhEbUFrNnhBUmQrVW1OWnIxOFhpQncycWMwdFlsd21RU0dtZElEU2xkcEh2VnlwKysxTkhqYnlnaGw3aWlUTXM2UG4zODErM21VSk1JbWM5bVBOaTF5UllaUUxVWkJKZUN1UVRMTnVXSWtXMTNMalJSWTFRckFqR21Kd1MyOXVqbEJXY2RhMmNXaUwrWVpKcFJCVE9ram1sNCs4M1ZEcWZnZEpDV1dxaGpndWxkb1QwT2ticEFFRm1FUk8rN0htUmFGNk9ud1ppSlpaeG5INk8zY2ZQZGNBNmE5QTBobG1JdFAyUHg5SHdSRGlVSnBFUnZHY3ZIUGxCN1FjU1pub1BKUDQycHV2c0FlZXV5djU1NjlsOG9WRVVJZ3BIU0lqV1dDK2JzaHl2NE9rQkRKZERPcWxuaUkzUjBoSEZXQVNpYi85dE5ONVVhQ2VMbHNHb3F4SndEZTdraDZQOUZmZ1F1anVzVlA2SWh1dWNUaENRS2hYc0VQM1pXYjFSSXpLR1ozMm04VGluMGliUFZvWEpmUTJoeW1JUWt6cFFKbjd2cDFLeS8wT0ZCUEUxZ3BheUdpSnRjTGxxdHVqaFppRXYvM1UwM2xSa0pZWkpncFIxaVNxc1BXLzA5aFJPZjBWYUxyVHRrd3BPUkhORTJxY1BkbmtydWNVUTZQSHQwcnFOWWx2Y08zdWU4OHYxOWh4RjZyTXEyUFlWS3NCTklXWTBnT3k2K1I1MzdiTWlPNjNsazN1ODBGN1JVdHNrK2U3dzJ5ZlN5a2hKcEY0MjgvSTh5SUtVY1lrcHJtdS8xRWZtUEJYWUduSXRmNFpmUmhGd2pEMHJ6clVvWGYwaDVZemNrYWZTZndhRE9LTmZ3RFJsWWZFT2Y0TmZZcWlWR2tVWWtvSEMvTzltRGFxKyswdi9DQm9ZblZCMnVpK1ByMnFaQVdaaExmOWpENHZJaEJsVEtJSGxiR21vL3B6ZndYdUNISWFzOEF0azY0aHl4RVdJOWNGeHJiVUU2WUU1L0tZQkxlSUZ5Z0pmNGdCQWw3ZWFyaEF3MGtocHJSaEhCUTQ5S3dDdFVkMHY3MWxWaHBCODhzNTZUMjN5ZGdaWkJLKzluTUM4eUlDRVRVSmxMQ1hZT1ZmZVViK0NuUjhEcW9YSnhKWkQvWC9TVDVLYnFEZDRUcVpxUWtWWG9MT21nUmZJWDZ2a2RDNkNTeUhxak9GbU5LbWlFR0JXZW1vT0d6MVVkMXZSNW9pTG9ZOWpqVjU3bURwZjdneWdrd2k4YlNmRTVnWEVZaW9TZUFiR0t0SmxlbjV0YmNDVTlsVktyZCt1ZFRjVU5QeXJEZ2M1dU5YMEhRdW0vdmtZakltc1ZSajdQZFMrUmZZSy9SYmtHbGtTSWhDVE9rUUdZcW5rVVZwWlBmYlYveEcyUDRNbkxiL3Nwdk5IMllTbnZaekV2TWlGeUpxRW0zZXFlRzVxaFZtYndYV3lLQ1hyV0Jlek5RSmVVNzZVRWMzcjZEYkZKOHhpU2J4Ykd2SHc3MndRU0dtZEluNmJXUTlKNkprQ1dINXJCWDFBblEraDB3UjN4MzZWRmNTOGxWZzBiMmxQK2ttWHB1ZVpQTzBIN1RRclVGbERrcDNJYUltMGVJMWF6RTVCMG9TcHdKYWNtc283MWprcmczcmN1bXkxYjB0RVF3OTFFRnlueGhKVGVMSmVHSFk2UUs1bnZxc1habFNLY1NVTGlGckp1UFFuSUQ3blMwLzlIaWxYRUUvM2hZUzFEcUpmSmo2TjEzTnpKaEVrbTAvUU5oQlBLdlo0QmdYSW1vU29sTjdpckY0cHdKSzlvSkpIVndZNWRnZmF2bUZTa2tTZUpEOFN0SExzdHlPR0dJU3l4aGUzUk1VL0lzaW0rVTFvUkJUdW96RXhjeDdoU2ZnZm1jVm9QUGxMSWVLYWZJSHg0NzZuSno2MkwzcXFqRWR1dmVUaXRIM29tbTIvZFJQWUY3a1FrUk1BdC9tNWxzb24xM1Zhalc1L3FvQ0ttNTZxSDVQWnA1aFY3WGswZTRkb2Rmb1krWm9XaENUZUw5WnFkTmkrZHJZZFUyRTN5bkVsQTZYQk00YVBmZDRFdTUzUm9OcXFPc3cxUkNQamd6d1lYT0pKTnQrVG1SZTVFQkVUQUlMSmplYzJub3FFTndmT0lJa01VdTlRdzlQVU5RZDBpVEdkMVlqU0F2WEpPQ1FaSGFyT253RnIvUkZJYVowS1lGMTJuSE1uWUQ3VFRVb01ZNHRpYytUa2tsL29FbGsyMC9qSkZxVUF4RXhDY3dkTHJ1MXpWYWdPb0x6Vm1HMHkzSkxDNmJVWDAwTXRjQVpYTWhBUnRja0RobkxUSlhxTExUM3RBdWpFRlBhNWgwWVhxTWpjL3NFM0c5YXF0amhwWkY1OVBKZCtGQ2ZteGhvRXBuMmN6THpJZ2NpWWhJcm5tOWZrQXBVaGx0b1Z3aTBodWswWGZRazFXUGkydkdsM2JZNHh5VDRmeVFSZHlEQnRnUjU5aUc2VVlncEhTSWo1YmxBSnhQMUUzQy9VL0V5dEZadXl2UStxa0tnU1dEbFo4OHArbVRtUlE1RXhDVFEwYmxGaXZLZENzeU90QjF3a0ZuL2NHb1lUb2kxTU1hQ2RrekRwWmJrZEV6aUtiRFJMaFd3b3M4QjBJUWlta0pNNmFLODJiUWxPblpWYVVRMlQrbVlldGlPMDBKSExqOVVoalVKMm40d0w3cFdXdGxNQmdjaVloSWJ6aWtKYndWbWh0Nm80NXFzakpUYnFzdXBPTlRobUVUVnQzYzRONHpSVW9ncGJjRVFFblNlS1RJMFJ1clUvQ1hXd2picUR2VnFaWXU0dktHakJHMC9tQmR0K3pVcUZXdERSRXlpNTFpdnR3THRrY3h5K3NRZUI2eVhYNXVscW43Q3pMWko4SFhoYkljMVZHdW1FRk82WkMycWJxdEJaNkkyWWt2S0tXQmZDQng0V25yUWJHSDd5NzVDVFlLMkg3ZzFYVnZPa0dFYkltSVM3cGZBdkJYb3VRQ1gxR0ZxcEptSVhaZzYxRUdndFRuR0g3Wk5vZzJUMk0wVWVaSE9iVE1jbmdnS01hVTlXWXFpTnR4K0E5OFF2VkhFUGt6YXBjQ2VycVlIelFaWkt3dzFDZHArMERFT295L05ZME5FVE1JOWtlT3R3R2htaVM0cTIyNm9nbUYwRFcwUTExNFk5MWk0YkpPQU9wN1hRYWIxT1lBeTVWT0lLVjFHRm5nUG1kUCswSmRrUjdPU0lpbjdTdURBVTFPN05MTVVGcTlKSEdRWFdHbjdhUVVPVDFSaFF0c1F1U2FCSlMxN3Z1cXJBRlkvaWJoeVpJMnVrcGZMYm5HM2hVVmtGM2tzbG5FSExaUGdmcFA3b3Bnb2ZIcUljL1FVWWtxWHJkV00yN0pPeVAxMnREZ0lISGg2UHk2enRlblhHcjBtVWZkME1xVDluTkM4eUliSU5RbU1xWGFINHF2QS9JaG0yYUliSHc2MFpRamVDSEZsdGdMS3lCaVIxeklKT0xXK2ZlcUxZZE5PUnc4S01hVWQ1Z0RpZ252d1pYOE1JMnN6Y09CcHl4MjZSZjAvRjBiN2pFbFVudlRYL3c4Zy9kWGZmTktxWWVJQnQvM2d3TkhqVHZLUWhBMlJheEk0a21PN21iNEtYUFI1alpWL2Z1WDRwZDhUcE02R1UwSlFsanltS2lERHRaMlhYaFRQTlg3SnE0bzR2R2xmZWZqNHVWYUNaUkl0YU5LM2tsU1Fma1hxcWU5b3ZPYVgwb2Y4VU9QbnVvcHo5b3F1Q0lXWTBpSkRDY2pSMGFreWt1UkpmLzBSS1BxRHYva2tFMk1Gdm5MMzBROEs4aXUxbzErMTRnY0hPNzZuUU9yS3BVeXhUK0ozcVhxcnp5bnJ5cGpFQVgrMDRuSy82MmkxbjhwMy8wWVA1OXllL2YrbWVGb1NTMVhHaGlnMWlmbUdVaUh0ZUgwVldQR1k1V0tWZjhMQWVuWEcwb3dHMjg0NFJGTkwwZXBReHpETEoxTlM0eGVXS2k5SlBzM1kvZndMUkV1N01tTnFFbnhOMkhjSWNjNmQvaitFODJJTmRyT3Z5djBBT3pLK1FkV0VLTVNVNXBuTFFBNTNXT21yRDlYeko1MXRSM2doVUI2UG1HZkhKYzlKK0FZZVVsZFo1VDlrdDU1L0R6dGVsMVQ2NnpHSisxOXo3eWZ1dlhLLzYvVWxhZnRSajUvWHhYUFl1RnhsVW9pU0pEVUorNkN1VnRWVGdZTnNrMTVzc05mMms2ZXlJTGQ1eFptdDZJS0d1c1BINWhkMVN3Tms0ZVRXaTFlVGhiZVVYTUQ3T2p2YVM1N0cxcGNicXZXbkpzSFh2M3kydWZoeVc1MFBzK05YSlpXNmZzcEwrT2U0RFRQaE5LTU1oWmpTa0ZnSzhzUThtZVhHOGIwLytZbFBvS1UxeUw0QVpFNnhGL2NyUGU3WFZsKzlDdXUvYm10ZUhNYVRVRWFYOHVtNjJwTlRwUDc2UFkwSC9sR0cyZi8vRXFtd05KUzJueTh6Mk13blB2R3hlKzkzVjlRRWI5bktHSWhzazFoNjhDLytBcVAvaitEUGhGOWhOTWhXb0pseGZKYXI4dE50WHpmZG5NbnVDY3dFY1hreWVxS2EzQ0l5cDdJOGpDUnFvY1BrQjJwNzlzeUpNR1ZKaks3YmlHMC9qZ21xZktpcFNheEJqODFzRmpmbWY3TGpQY1RnRFBtT1NHakREMTVSWFF6ZmpkOFNzUW1GbU5LUVVBcHl2QklteTVQaTgzNTd2UEhPNHZHSVB6UDUrOW11THk4ai93cEo2cG9wTGwzWFRsRFo0U1lSMkg3S1ZzYUNLQjBsZUZYZ3dHVU4yRVdpbW5ueUcreVJWYzZEVWZtNjRMMjRJMjcrbnd2REhQcnhpNUl2T0EzeGlwaFp5YmhVYW01ZWxlUEEwdkcraGlrMWlUcGE5SGFPbWpvYUp2VlJFYjVEN2VFMjFoTWNkNVlqRGpjSkNWOUNJYVowZ3FHbERPU1lrbDdWT3VUZjU0LzdQTEhCOXByWGtnU3pTbkpXTlQ5bmdvOC8wa0VIZFgyT3lLSHJtdnh1a1lCd2t3aHJQNlVyWTBIa21nUWViS0hpU0d6UUZTUDBFRHN5MDc2YVpyUUJhZTRGckhQVHlpWndCNTVmdStVeVFnWForTDdhOE0ySTg0Uk5hNGU1aWlJbFUyb1NOY1QxODNLcStLWWVJTkZlOWhCMzZTWitWbFFYZ1RpTkxJV1kwcnhUM2tGV1hFR1FKNzNNeUM1ek83OGI4aFBIUGZianZDS3dlcTVkNERXWG1VZVp1bUpOYUk5TFdTanVmVEp6aWJ5U3c5cFA2Y3BZRUxrbTBjcFllMFl6M1p4TVFzOWdoOW5JS285dWJwdkViQUJMcC8xczdIZUo3L3I3ZnY1N2xqbU53WVBqMTJZYUV4S3FxZzZRSDEzZEM4a2dlYXA2Rm5SZ0ZpQ01TV0I2TmhBNlBNekxxclNHNkxiYjN3UjVxRUJEdTlYSkZHSktnMVUzMXlESWs3cHZ4NFJVZkZuTnErcnMrQWtrVlV1TkVpdHEyRE15VWRjZFJkVGs1SGUrZU5BSk5nbC8rekVGeTBENXlsZ1F1U1pSTTFpVE1neUpqbm5MRUR4ZzdZVkNXNUZXNnpvY0xvRmVJNXRzcjRTZ2NUbVhXNXdyRE1qelN6Y1FOekdQZ29zaW15YjNWZmJ5dURMeEdDUmtOdmc2MnFrd0pvRitXOGRsTXVvSWE2TzFKU2JZMVcwa3diNGtBK1R2aUJDRm1OS2xJVWVYNzV2NXkyTDE3MFhWWkRma2ptUER2MXFndWNuOVVDOFk2SGlycm1veFlhWlloY3ovWG10SjlPNXRQNVNwZkdVc2lCeVR3SkZkZHhHWUZvWGxSMnRxTGxLYmFhK1BaM2NWY1F1RmJ3aWdQMTBYR2UwZnRYYUVkcFc5VkR1MDJkTndUZkt2cHpHRFF6MjlSbldJelAzQi9JcWpicGhoaU9yNUdwUGcxbFg4elBucjR0L1doYUVyQms1aVRJVTJNaGJnY3hQSlFqd3k1Rmk0Sk1zK3NrVG5kK09xSkZGTmpuaFZHNmpEbEVjY2tBTFFRNWk2SHNvS3RxL21aUmJ4ODNLOW81QkhKSHJiRDgxV3ZqSVdSSTVKQVB3Qnp4VXJkVzRuanl3cDNBMzJPSlFyL3NjdzJJMTg4azQxM29VbTViK091ZzRqSVhpcnhtWHdKOGsrRWpYZ1d1STZ5SEYybHAvMTREMzM3a29lODR0SG9ic0xtTVFOR1c5TVlnMUtxRGlUZ3dSUTJycU8ydWZ6SHpHVndOeE1iMmMwVlRxRm1OS2xJWWR6VnV5MWNMWDRWSjlmUGZtQXYwUmRJWm1hODd0QjJvMWQxems1RkRldjUrUXRHZTF2UDBSSWJtWCs4bWUvOERGMXBzVE5Za0hrbUFRNk11N2VGbDJ3ZjZleEhESjIxZkJYQlk1enhXWlZxdnN4b25NQ2FDNzhvdXNkT2R3aXVtMU92YTI1eDFkTUp0U0oxQkpKOEpZME5oZ1Nya2xtWXhJUXF1T01HRGVBaVVzNmVvSjlLeEU0b1gwckEwVmZMcEdsRUZPNlBPUXJnMTNMUmExY1ZUbHluKzI3K2hkU1RYZkZGczFXaStPclVXSXhvOUV0bEJDZUdOQitjaXNEeFhLZXVRV1JZeEtZRjF3ZG9CdDZ5TDdOMHJINnZxUXBrRGh3WkV5WmN3b3EyNkMyWTBzZkhHN3hTbWJtbjBYNWFyTFhBc3NVTys1YW5OLzdPa1U4K1Fva1dna2lXRThmeFlvWjZJeEpiQXpVQVhhVURxZHRMcXg5QTRMVEVRZHJUN0pNQ2pHbE82VWhYMkhGeXowb2QxcVBJMmJwUUNxamZ3MDRPc0s1OTVnelRqdDFoVVZmaFRlWTJvaVRzendSMEg1eUsxTzV1NUV6bWxzUU9TYUJudkR5QUIxaE5hc1dDem81cTY1b05uMjRvVnNXUTFJbll5cTJVcS9aNlNPR1N4L3F3TGhpTkg0R3REVVhoc2l1SnRheWJRaFk2dVFERXpRbTBXTjJPOVZpN0RzeVhUWDBQZ2U2ZmgwMDNJb2RGYTJQUXhHSStXeDZSTWl0NTIxVUlJRVYxYWJSajJyLzBPYXd3YkhqVmJobFJsQVI0ZFFWV1NIYi9MK3dKM2U1cUlEMlUxQVp6Tmk4emMrQ3lER0pGZFA5NVdwSm5nK015RUlRVDdxTEl5TDJBNFN2bkhhT1FtcnBOZE5jWFhnQ1gvM0VGWDZvQTIzUTB0aVNqWVIxVGE1bG5HODhXT09kTmMwWVlreWlDaDEyZFc3dnZXWXYxVzF3RUQ3ZEIrT0JHYk9TaTJyaGpFQk1UV0lJeUZkUzNiMjZJZkxTdGt6QmdvN1A3N1hCOFlnZ0p1SFVWVW84MUY2bkozZTVxSUQyVTFBWnM0aEJDclVnY2t5aW5UNGZrc09ROEF6dEZvOW5hdzJaNHZsZTRzdmE2ZVV3OEdpNUpwOHlqQmlxb3pIaXVoWXFwcDdPQ2R3c0s1WkxlSkJwRjJnVHBsNGRNNFk0Sm1IajRvb0d4U2M5ZlJQYk5NKzFaY3dybVZOOUI0R1lPK08yNkNFZ24wc0hScU5DVHNCeTVHd09HeHc3WG9XcnppamgxbFhPbG5yWFBkbUdpaXJSZmp5VmdUWmRYN0VXUkk1SkFPMitqOStLZzV0b1VUZzlnKzdPWEFlOG96MjBiQVFwUGJyMFg2SktSbkJCQUEyR1g3NnV6WnVya1djK2w1aWU1Mkt6TWJOOHRHOFZrVzVCR0pQb1FBVnZjVG9TZmJzWlpjUVNwN0poeTlMMGNFOGc1c2RXdEJSK0h3Snk2M25ia254aDZLazBjMUp0Y0p3RVNYUWN2Tnk2b2hIK0RWeUh2aWZiVUZFbDJvK25NcGpaZUV1MUlISk1vcGZEYndseG53K2Z3VytucVczdUhMVGMvbURwZzJtNkNOVWMrRWhpZVZMdDhxWE51VmdFZDdTMi9DenBWeitUVHFaZHROSnBHWjZ4TmtCakVtaW5ab1ppUy85UG1qaE03UWhSRFQxcHMvMFV2U3poUWl3K1ZhMmw0RDRNNUdnYWxvVEM0SnJ6UUZOV0M1dzAwb1JjazNEcktsYXZMNWdoMXVRWk5sQ2kvWGdxYzlHTThHNzVGa1NPU2FRZWdjdHZVZTd6Z29kdHU5QnQ0TGt3cUQ4b1llVld1Zm5CQStpUXpsSHorV1FLZW9sQkNvSXgyeTZRN2JLU0RSRTNWTkNZUk1jWkJGUXF6cFdhbGxDM0YvOTRzNVlkQitZTlZ6VjNmVWVHWElpcFNRd0R1ZFVGNnNMeTd2czVqa1VldjR4M1RjS3BLNS90UFpxMFhkZWhXRnB4YW9uMjQ2bk1TbWFXS0V1eklISk13aHJGODlSeUhWdllsdDA1dHRHVXpBSllub1NHN1dybE1aV0k1NDA4eC9ROVVvakdIZzVFWlIxT3hNQW5sQmVhN0RVVk5DYlI4cjlBZE5Fc0xkU3N0aS8ra2xWS1c5RzJBWUZWR1VYbkRvUW1GUWlDZk01MjJwVHFPYmRlK0lCaVNYRG5FazVkcFVtSXN5dFdoaEdDSmRxUHB6TFpXYUpVeFlMSU5nbDBYdVlSR3AzSmdyUzdITExtdG9SRG1NVEdwc25xRDVTb2tsOEFqZTB3NXYxM1o4b25hS2g0MDV0Z1I4TEtWbTFhdkJCZ2hrTTA0MjJWYWt3QzRPdE5hRHVqV1dmQlFvY1paY1JtaEJxcTlxMVJWcGZwUWl4T2tWbmFyTGtsQlVGdVBXOWJPMSs0RnQ2N1dObWRGU2UzcnR6VGUzVEtta2RaMllZS2xtZy9uc28wbllXQVZBRUxJdHNrNE5nK2xqTEpFTWJwcmgzblBxKzJ1NktKNS9NMmw5M09xc0pwSCt0SkhDWUtwUjczUXpNZStNeWVaczRlLzhmYWhYSEhJYUtyY2hpVHFQc0hxdDZPWW5Tbk1GaSt1aVVUcXVrb3U2aHR5b1dZbXNRd2tGdUw3a3FmdkJ1YXM5Nnp5MlB4eFRzbTRkWlZtTVNobm56NU1wZU1DMjgvdnNwVWMzd1VDeUxiSkN3bjJhaEpGNlRkcmRUOWRLYkpjNkJ4L3VMQVB0anVMazB4b3dUZ3k0VWpEbzB6WnA4cFBIUFdtVHN2cWhIejVTamRueWZHSkNEVzlpQ1Z4SXF4SGZRMkpwd2dtOTRic1Z6VkMzcUVkaUVXWTBvL1ZYRVl5RmU4UTFncU13M1owLzAwZG1ESTJiMTI2eXBNb3JOalJPU2VNakljQXdMaDdjZFhHY3RSZGNxeElMSk5Bczk5MCtFRHNVSm1vekNiYnNwVFQyZWFQSElONzdOdnBxbmVFRXgzSjV1dzRIdFZRc1FWdmk4aEJEVlROejhybU1ZUWpXbXlwTnZXZXF5TWdRZHZlczlPYWgzR0pGQnpNNHFrTXVlTkdmRkpjUm9QSmVSMEV4MnFXU3BiMFp0WkxzVENhZXM2ZVcra1ZCRGtZQnJZVVNtUk1FZXRobFhJd0dEVDdwVGN1aVo0NE1lcDM4UlhGZ0k2cGZ3Uy9lM0h5KytwREFEZjgvSmFFTmttZ1JGaGgvTFRCV2xZbmlXejV4clJHcXE3U3lVUUdwaG9UenhOR2ZaOUNTNEJHcG5XbWtyTUN4R04vV3oxVExzQU5LYnRXdVVaazhDVTJ3d2RxY3cxTTNyaDZhVE5BbXU4YW1LQjFtTmE0TVpsbGRHRldGUndMNVZKS3JDR2dnZEJIblFTVnBZQTA5OU15d29PNlpmN1JBYTNydHdrTEJ2SVAyVVVXSmkzL2ZqemVpb0R3RmU5ekRrbllRSHZWb2FmTEVqRHpOWlRucWJyMkVHQTB6b3JyN3ovVTFRRHJOMVlBcFFvdnFDVGQxMU9pL09HMmg1RDlqS0t5S1p1alM3TFV4OSs0SS9UR09Wd0xyM2oxcmFLaEVsb2Z3dTZtcFp1VElMM2pOMVVnQXBWamU3bytjMklJUTZoN0FvV1RCczJkUzd6NHBVTHNUaXpzcTZaaE50MkxhWDRLREVRY3B3YTBVNlpsZE1iaExqck1tRnF4ekM0NEpob0s5QzJDM0RxaWxmeUFjMjJ4UXZhcm9DVkVoVDB0aDkvVGs5bDlDenh2OVYreDgxalFXU1BFZ2UreCtybTVCVzA2bGQzbXlPOHJFMmJ2MzU4ajQyVlNFSWYyTFY1WlBoZHdNMS9IWG00N2Z3NGRKMDJOanZCSDY2N0dpdW1XWFpmeDdKVTJTNFdPa2ZQMDZMUjRVaFhSL2d4cG1jM0pzSDlBZFdXMG5LbjFMSVNZbUF5cWU4Q1ExQUVCcGZMaW45SkYwVWdGbTFxTk1pRDNxcVRhbUNtc2lkRGF6ZVVZdERkQVVkSDIvYzEyeTZkdW9MTEdTQnBkV3dwUVdGLysvRm05VlJHelJJL3dGN1N1T2JreVhtckRzMWwxZUh6RWM2ajMzQW9Qdkc0YnVXWlB1NG1UV29BQUt4djhZd2N4QitkWlA3NnAwQW9ZTEpWVkp6Vk4rQVZmOVAzSzRlei9scE1EYmNrQjZaWk54UXZyT09hTHNDWVJGSmw3S3FPMWZlMXRHL0dzWjhuZERUdjJaVlJZZkRSMmt3Ynh3eHRTRWZLTEE0OUJPUkozZGl6MFNFbjBETk5vRzRxNllManplaXNSemgxQmJ0ZGRaRG81cnRlSVdHUkpkcVBwekp5bGpoN3ZKVWN1b2MvTFlqc1VhTGxXeldoaXRiU0JpR1dtT3luQjVQWXR2Zzd6K0VjVjYwWUJPRnB1aEVqVXAxeUpuYm90SytrdmM2THY0aFB3Q3lubFFmcXF6ak9mSE1WQnEwYUJweUJHMHJSdGxYSjFDUWcxNWlVWWt4cU96ckVsMTFTazJnYUJ4V0FiU21lZzAzRDdFQ01XSWNtRllDRWJaTXhTYnlRSnoyanZNWHFCaXVmRTNUTlRIbHFXakVDanB0TlVUUDJTTzNVRlF6RXRRT1VYaG1Ca1NIdEo3OHljcFpZZlR0NlFETXFpNEl0aUd5VHFJV3MxVlh0Tm81ZTdySlZGZmY1WE9BTDdXdTBnOUxlbkpWdGxDQ2NrRXhUTEpMbmFyd3MzMGhzb1JMd0NQc3FvL2hVVUtXenhXZnVteklPWGRzTmxWcTFlcm5VSktDSGl6RnN5bzdBVnk5VmZsNlNEa09iZFJYZDBRRitLUENxaXBRM2gzWXJ3QWZtN1pUWkR6a0VicVk4L2xCVGZMZ1k0NlBhSFZreXgrMEpPTWorK2VkM2laRHB0RDlCU3ZydXJHQWpKcEYzeW9pSXpDTkQyazlCWlRpMFQ4Y0FzVzlzWHhaa1FXU2JCTkhkcjVTekdnT1QzVXpaS3VpeHI2Zmt3WXNRUHFRdGRvNmwzV1hLTzNTb25qYXFJQm11eG5lSVZydDB0Q3FPMDNXVmhEbmVaTDhFUzBNN3Y2eml6RndDYmtIcVhxWW13U2NUZTRwWDNUcTgvdnJxNmJZbXppeHRxbWpNSmRabGNORmFrSElnUnJKRHV4VUlnaHh0MUhvc3FtajNocTZiUXdIaDZ1bGMxSDRGQlVkTXBwd1pQZkxKY1ZXTDdEbk43ZWxHcGt6UE8yV2tjdys0QjdTZi9Nb0FpUjE4YkxITFAwQ3VkMFpsZVJaRWxrbWdpd2pvY052c3NWUnBOSVFiS2ZWK05Jc2RRMVlhdXdqdjAxRmlMVjNOTkt6REI5Q1AwOGRUTE16UnVGSVRyZllPWGlOSTZxdXNoMWdUV09EdkNxT0Y4RHJ3cTZuVjNyZG5pNmxKOEhlQjNEbk4xN21obWVzd2RSZWE3TGl2NG1GejJ6TDRaUXRWQjJJa083UlRnU1FJY2d4TGU2ckF2QnZVNCs0TWhpQmxDdVpjRGdWSHZQVkU1YUhwYUtBZ3hhb3Ixc3NhNmFBb1NzODdaWlNuR29rUGFELzVsUUY0NjhuN2VTdnYyYzFZK0FoN3VpRExKTkQvbWFVVW5aeTlyemhyU0ZYTGltYlpXK1hNODVkRXJubmhIVmcrbXBUVnBqYVNMYUpFVER2dHh3Tnp0U3lOUHlOYmJYTUhlZEg4dFlRTnFIandlbENWNnN0MDNKcHlkbUE1dWlORmttVVM2Q2dkRzVoeXoxMmg4WGVsTFBoZ1A2V2xRdHFPREhldTZ6aStQWnJPeTNtc1M1ZUhIQTIybjByM2hqYWtvZGNicW5MNjIyRG9DM2FRd1FLSGQ3RFdBb09TeHB1YXVhWk5YUkZWZjdRcEJxQUxtcUVaMHNxTXJFd2dvUDNrVndaTnZMOTB6SzMzeWU1S3BnMlJaUktvOTZhcmdXOUJlbHExRGNsNVJ6citMSFRlZ080SUVxYmtrRFQzYmM3aVRBMTV4QWIzNWs3cUtya0N5NHUxTko1VmJsR2pqM2hyaHRoaVY2ZU9lSngxQWN4VlRtN2NaSHE4QUdXWkJQb2Q5Y1ZYa2F0U0ZUMkNDUE1mYkVaZWxzUSt1eVVrQ1VyM1F1TEx4RElka3hBSFlrcGJGUWlFSEo5ZDBLTHo3bEFldzhNeSszNzFQSjlpeHNyVjllMEFBQ0FBU1VSQlZGNEtqbmlIS2RPdFZiVnA4d0xTdWliSkI0NjdhOEtQTWp1UlZkcks4blR5eHdlMG4veks4Rm5paHVtUXJBSnNpQ3lUd09yaWpzWEZQY1Q3T3JiMWkwVDg5NERGaEc1dVQ1TExMYlNCS3NkcTduRVJNOFVUWUNUYk1sMy90a2doT242b2U4a1ZXRjRHT3VrOVdkWlNUVDMzdjhmcHRkUURhN0MzdDdCWTVsNHQwYVR2WkwrbFd6RlB0azBDSHV4eDErVDVHUXJjZ2VyNndhWnNnL1BXbGFQU3RKMHVGMkx1dkk4RytRVmlZa2JKTkZBWFdrM2ZoR2ZCN2JXU0xwWlJjUGhETnU2VkVkQjBPcnAwTS91cmVOb1lOUHFZYys4cFptZSthUVFFQndMYVQzNWxNRXU4VTM1Z21wUm5RMlNaeElveitpR1BkMEVhVGFwdnlkTmJIUGhqbVM3M0lqSGs4eVVLZmNGa0VHMWZEZHBXN01TeVlUeWQzYko1dE1aVG5WdDlLNitPRmhOdGJTeFcraVgyeUc3eTc5bFBZVWE4YWFKdGsrQ3ppWnQ5bVZSNUMvdDl3eVFEcXZOWVVKL0JWNmxvTHJ3Q2R6cURFb0dZVzNGZjhmT2IxalFZOG9ELzNqNWtQd3JKclUzWTZBNENuM0hubnFaSUpQRngzdllkUlJUcWpyN1FYT2FwZjVyLzZaQnc0TVZhR0dlQWk3Sm5HSWNJQkxTZi9Nb2M0aTl1dG4yRjJoQlpKdEVtN1N0blFkcXQwbEtEL1FwcWZSZmpGb0dYN285V3YyNlc3eERoT0tGY0Z5Q3l5dThuY2tINnQwb0xraG92L1ZOMmE4L09tMDU2K0pyU2p6M2JUaFBoRDdQakdudXh1eDNwbU1ReURQU1JIK0M4ZjFsbFA1SEoveGwyY3pkNVJwVTk0YVRnNjdDcnlWODFQdXBFdWhEemxmMDlLNzBzNUJqTEJzNFJaOW5IaytSRG1Bek5zNXVybFlkb3UwbkJnUjR3NDJONEJNNjF3aDYzYVZGWERnTXNndHZRaTVZN2VoaDBGNmZzVEVIaGtQYVRYeGxZODlHLzhuV2lOa1NXU1lEZjBTcTdJQzJTeWNnRlIrRG9DbU52bEFWdHdBenR4MnQ1NkZMMnJKaHJPZVVNVDlUcHVCWWtpaytFb2ZIUGRSM3VkTklEUThPbEttVHgvTGI0QTdjRHUzMDZKcEVzZEpEdnZ2ZDg0V0dtL3RIRnlvd2dWcHBxalAybzJ5Tk0xZGp4RmNwT0lNYUVkc2NXVlJKeTlQelg3T3plc0RENHR5UHArL2cvaDRtV2JQR2w0UERJVng2OS9KYVZ5SU8yNDhIcEptUDM0dk9HZjhiRC9Pc2tOVE4vMHZzS21WTkdnblhnVDFEN3lhMU1EdzlJYStVVVpVTmttVVRQZFRtekM5SlN5QUc3NmtoYit2UGEwZSsrU2tWVmZ2SCsvMnlucnVsRlBSMDVUVlpUZFB3d2Q0elBicGNiS0VSby9BcVhHWk9lTFJXRFAwRlpmaWhYTkI1MjJxaGRrMGlXL29SRER0RC90U3RjVVI5NW1OMlhTVm42d3BXamYwellLY1NVTGdjNW5QOTFVb0NIL08ySGoyUUR2cXR4bnd5a1RCWTRLcEtheEpJejNRSFQ1ei9HZnZLZGZjWDl0SWNmV0ZkQmpMTGltV1ZQR1dtRzRudFkrOG1yVEkxZC9sclZONW14SWJKTW91TzIxdXlDdEZSMnJveXpzdTh1Ly9KWjdNQkJ2QmdUSzdYdHpGU3RoQ0dDTUs5ZGxVMlk4WjE1c2p2MlBoUXhpU1Q1cTErK3doNTRwNVkwaEI0aUM0V1kwb1Z5TTVDalFhZEdYSmcxTDlFQ1I3SlV5RnlENzFoMzgzSzc4VzNoWW5sT0dibHNlZFJJN1VlWWRvWHUwcUVvQnlMTEpKamJXcHM3NE0zTUJmajZCM1VrODlSSGZNdmV5dU44OVlFYnFRWFMzQ1NzOVZsYnZtNWFhUXI3QmpxUGJGTTkxenZXaWU0aHRveEpHTGFSQWhSaVNoY0t6MEErTzl4WWFoVmlnU05qRnpLamM5UDE3YXpNSkZnWHJjeHp5b2p3NVpBanRSOXAybWpUZTBTNkExRnFFbGdZdUdaelpoZWtaU29zeW1ZckRwdlZlTTFXTTUyeGpobjZQa1AzaTRlV2hJeldYMHZKdWFUMUtXbGJMbFovcklua21FeUNRa3hwVzZGTU9BUDVEQjJwTTFrR1JWamdTTlpGZmR6RDVGeWpmWjlKSVlFVzk3dDlwNHdJWHc0NVV2dFJIVHpkYk9DYlVvK2w1YVVtQVJQYVN1T1RKTHNnclZKYkdTT3pzemxobUprakV3dHkxQXQxK0VzUmNBcDNTMlVvWXJiK1J3Y09KempsNmJUM2RVa21URzB0ejI5TUpvSEJkYzhwbDlKT29rdGtJTWZLK0RXWHBUUmxnU1B6WHZvV2xYSEI3aWxvb2swM01KeDRUeG5aVExuaDBkcVArcXZNRGdka3dSeE1RR0VPUktsSndJUldNNnJvTlhBN3djbHZKMlREV0d2WWRXSXZsWm1JT0RrekJQUzErdXRNY3NtSURkTlBvRXZlUXVhTFloKzMxU1Z5bkcwSkxHOW1JU01aaGlJcHhKUXVFSnFCUE9tRnV2bTVVbE53Rk12Y0Rjb2IybGJGSm9YdmxCRVY2S2RIYXo5cXNhZkQrN3dMdGxVN0VBbVQrT3I5MS9uZzRaa2pPQXZTU3N0THB2WDQxYlppTTA3b21yMTFhekVPRWF6VEVXZ0lHV21XMUFOWGMwbDU0cktSY3NqUW9WUHF1RXlDUWt4cHFwVkZaeUN2cEdkdUxMWlN3UlFjbGExOUxaTy9SenEvRElPTWdNWDZUeG5sOEpQbzBkcVBXbmtRcDE1dHEzWWg0aVlCL3hqVHBVTmZCMTd6RExxdUFLS3pTMmFjMEdZWWNLNFVMeVdWOWlZTkU1bDY0SENOdUlBVnZueThwSHFKVHg5dEthRTlaeXdkbDBsUWlDbGRVTU1NNVBQaFBWaWUyQlFjamNKNmhqV3dzZWFlTXNvSTlFYU0xbjZhY3NJamVyV0RuYlFBRnlKdUVuTllTZWQ3akpzcGt3b3BKNExFaCt0Rm5kQ0tieVFpMGdQSmsxeUJGWWNPZEtPWEhoTk1BbTdadEp4MVlYTlB6U2N4N3BzRGNWQjBYQ2FCcmE1ZEJ3ZEtPNGtPUVNISHN2ZU93MUNleUV4UEtwbkJreTlFV2pQVS9ESnlUeG5sWjdGU1Jtdy93bU5TaHdHcUZzQXVSTndrOW9WSlZNbVVqbXVTV1pBVzZzMEVnMHlkMEhsN2JtcFZ0WHlRcjhDdWxzK1dsOFB5d01Yd29CWWgycHNpQTh4UHJRcTRVNG54bVFTRm1OSjU5ZUE5RzJtYXpaSG5PeFk0c3R4TGRyZWdWYWw1L0c2ZGx0NXpUeG1sTEFXaEVkdVBjbnI1cXRXQ3ZYN3ZRc1JOb29uemFyQWQ5ZFJ0alRLT3FVaGM4cmxZZGpZVHBrN29ZY2crcXNsZEZNQUs3SnVLMHEyMHlpOVlSRTdRcXVpQnJOMDhIeVZxWGNGZk55YUJVTjhTTWJaUmdrSk1hVXNIRXFTUUw3c2JzSVE3aUxUQWtmeUgrc0NTbmYwZ2FCYS9rWGZLeUJhVkd4NnQvY0RYN25MUlRYVCs5dDl3RTRpVVNYd2JKOEZKNzhJelp4eFRIb2xYa3V6RHlqTEsvMHVkMEk3SDdQdzVCOFZXR1hFdDhqUElkNW55MDNtS1ZWSGxjRllhdDh4L0dxSXc2VGhoMUxRWEtzWTNTbVFnSGhyeWk1N1pZREVXbVZRTEhKbldXYy93OEYzZHE1NVlHdFZqdU5UWko1bzJtQjZ0L2FoWklsNlp1WlpVdDlQU0NFVGNKSEJXcjQ5R3NaNHk2VkRHTVpVSk00RmIwTlFKblNMdll1cGl5dC9Mck1DdU9hM1lYNVpWMFo0NkJ2b2w5dExHZGNuZFltcWV0Y0hFSzFsR3h0aEdDYXovcWJKVldaUTJLcEFBaFR6WnNBOG1FK1pBMGdKSDVMaVVPYzRob210WW94bDRZZFBuYStoaDNNb056S1VZUm13L2w5UThjTGwyOUM1YlZ3SVJONG0xbzEzMC9ENVhNT09ZU3QyV2ZTT0twMTdVQ1YwTEdsczlnakpSR0grM01wRTVFYzNObkFRcjJxcm8welVRZDkzL0FzV3h3ZVI3SjA5bTdEbFdwakZPcjdHbjZRN2FsSGJVc0FnS2VjVWQxaXpPOEtBRmpzaTA0Zk9iK0pJbG10R0FTNnpYK0U0WkRjZ25rMGRzUDVYT2pwUXo5Yno3dWpMRWZ5bEUzQ1FXMlE4bnovUnVHRkRIVk12WkQ1dmFpcSsvNkR5NFY5VzZqUlUxWEJCZW9XNjRBd1dZejVNVmNZcGpCcmtNRjluci9nRFFQY1RZejdzODR4c2xFZ294cFYxRkRFVWhudzd2T293TUdpRGdMT1UwL1VYM2JYTXFSZEJ5dlFaai9KNDNlVURraWJVZnB4d0tFVGVKNU1ONHk4RzNpSUR6alplZDNKcVlEWE5RblkvQWNXL3p1aFl3NHYyUW5NY3FFamNUc3VJeVlDaHZ3dis5RjA3d3gwbEJZelFKQ2pHbGlTYWFKSkFuUGR0RDBFd2w3d1NjeGQvUHlWOGZQRk9FTWZETWpPM2t5Q2lLUHJuMjQ1UkNJUklta2R4Vit5ZDloMDBTR2NmVThEU0RPbWx5SEtUdTkwR04wT0JBcVJYWVhrQ3A2THk2aGFYLzFqMVgyR3QrNUlPVVo0d21rVkNJS1UxMWtUU0JYSDl4d2M4Y0Zqc1FIQzFtZm5CRHp6MWxwR1VVM1Urcy9UaUZaQ0NTSnVId3BBUjFUTk9VZWZvcVlwb2tRb3ZpZmZZcTI3VGlGd2NqWm5FWEJiRTdFTG9DaTVVMExLWVdYQi9peHExZjlTcmc4eWExMlQvQW4yQjRrMGFPcEJCVG1oYmdnenpaRCtxNnFDaERsd1NuNlhVMWpEUUVjazhaMlV3NTRaTnJQMDRCTGtSNG5QODNkNXp5cnN5Q2RNcFl4M2NIQ3E1OXZocU85MlM3RmsvN0JNWndLUTRyUUlObmNxcmtqZUpUeStnQzEvazBPV0JWeXFxS0RyYmhUREhXMStUSjNpbkVsQ2FsK1NCZkdNMVZMUXZPTE1leThOcVhxd2FaVTBhRm1WVGl5YlVmdXpRWEl2aEZ1QXBNSXJNZ25jcGFMRzZVSGI2UVA4TnNJNmljd0VSUGxvLzE1ZUtlUDFVVGcwUnhxOENBczhVL1RUVGNMS2N0RU94YjVaMWdrRUpNYVZLVUIvSmtiYlQxak5MZzdMdkxaRVJEa0htbmpMS2NtWmlUYXorT2FCZWlnU1pCRjZSdFdkL28yeFFOQzB0ck9wUHp5bnNwMDdBMFZtQzNRL01PR2xCV2VDYy96d0xtRzc0U3gyb1NDWVdZMHE1R0hzaVRPL3N1VDBtcU5EakxYeHhRUXQ0cG93SFplUExKdFIrbk1CZWlnU1pCRjZRZFdZVkVCMzN2MUxBTnJWQ3krRGhac0lmOFBwd2ZLQlIza1E5bkc0N3RGdktmM3NReFFIN3k0S2p0cE13cG85TUxLOUdNTEVpVDFDS3llZHl2NkczZ0lyNWgwZzdEVjJEaFl2RW1YM0ROWTZMK1RQOEtkRUd1MDVnMEJzaFBISnk4VTBhbkVVKy9UZ1A4Y0g4bUVUdk5IcW15RnhZd0RKOVVxUVdmZ1Yyc3dTU3M5MEo5aFZiWkQ3RkgrcjZVTXhZM0RzaFBHcHk4VTBabkJ1cmdCV2xQalI2cVBmQTJUL1FKUklXdndBcUxHT1FUTGQ1OS9EdjlFMURyT3k5aURKQ2ZORGg1cDR5KzgrQU4xcURrZ3ZSZ2dTZkgwWEtYZHZNRlA3VWgxb1AyOGpsaXltMUdJT2VVMFczV1lxaml5aTVJRDFYSWNKa3c5aFp2aVNpeGxidUVRZEN2MEExWGFNeDE3aEVvdlNCOSt4RGJDRnFCWGY0SW4wYnd5OTRhdVgxYXhwSW1EWUdWa1Zicng0bEd5Qm5ZNy9xdmZ5N05nZjhPMmp3YXA3SlI5dVFnY1BJTDBpZUZ6WmNaZS8yL3k3cys5eC8rN2s4LytHNDVoZEJHc1hsU0pVYzU1eHFCRTErUVBpazBzUUpiOHNKeGpYaEZCRVpINEtRWHBFZlhTRXJBSktma3RYcFNSVWM1NXh1QmsxNlFQaWswV3lVTmdnVWYvVGdwRGFPY2lNRHRSSUFmMENoM0RYZm8rM2JXS1pZVkVSZ0JnZjF5OWdEdXF5T1VGck5HQkU0N0F2aStROWtyK0JUNWFhOTcxQzhpNEVFQS8veGU5dXA3eE1Tb2lFQkVJQ0lRRVlnSVJBUWlBaEdCaUVCRUlDSVFFWWdJUkFRaUFoR0JpRUJFSUNJUUVZZ0lSQVFpQWhHQmlFQkVJQ0lRRVlnSVJBUWlBaEdCaUVCRUlDSVFFWWdJUkFRaUFoR0JpRUJFSUNJUUVZZ0lSQVFpQWhHQmlFQkVJQ0lRRVlnSVJBUWlBaEdCaUVCRUlDSVFFWWdJUkFRaUFoR0JpRUJFSUNJUUVUZ25DQ3cvNjhGNzd0MDlKNVdOMVl3SURFYmdrSC9JS1pyRVlLQWl4M2xCNE1sWFlCS2xLanQxSlg3eHJ4UmdrZm1zSWJER2JwVlN1YzdpcDVKTEFSYVp6eG9DYXlYL3VMMFI5bmVQWncyR3FHOUVRQ053VUxMWForemJPbXU4UndRbUVZRW11MUdxV2oyMlY0by9Na2NFemhnQ0hYWnRnTWFyVHZyU0J4MHlFaEdCU1VOZzBQOWVML2ZpLy9wTzJqT1A5U2xDQUg5ODNTMUtYMjdGNlhRUlBqRnQ0aERBMzlXNWpwRmJ3NFhxb0ZIRTVZOVVST0NzSXpETmpncXFzQVNMK09PQzlKZ1VFWmc0QkZiWUUvbDFXdXd3OWkvemsyTktSR0FDRVdpengzTnJ0VmhqeDF1NXFURWhJakNSQ05UWk4vUHFOZFZneCt0NWlURStJakNoQ0ZUWkpxL1owanR1YlpNYXpqYlkwWjRiVjNubC9aOHFtb3k3M0pHS0NKeEZCQmk3RHJVWE9rZlBJNmYvbnNiWXJUMVNvL3J4UFhGSmxtQVN5UWxEWUlHSjh4bjExeWJMekprMlBKT3hSN3Frc3RQSDNhUlp2STFCY2tReUluRFdFSmdWMnhMVE4xZlIxcTlaeW44REZyRnIwU0xZZVU2U0hMS3JORHJTRVlFSlF1QUNPMDZTU21jcldXUnlVaUhyOW44eGRyTlBxM25oRWNTc3hZT3dGSmRJVHhRQ2MreG1rbndKTHdWZFlPeXlxZG12TWZaRTMxQTZjUEFpaEE1TG5pWFhtZU05SW5BMkVEakVkSG1oMFUyU1M5WXIySC9FMktPckdmMHJEZTVKN2NkUklvTk1qSmdrQkRiUXdnOWVqeHBWcWkvVDlmcVBqTDB1YXhISlBNYVRKT21WZkwxQ0M0MzNpTURaUUtERnJrNGQ5UjFkdjVleDF6b1JpcGdUYjlQVm5GbTRqeS9HUlFUT01nSU45dllXMXBHczYvc1llN0ZGcHNHcFBZUXI4V0JzaWtnTVRTQUN5NHpWSG5YcTlYN0dmc0tKY0Frc1RIWGRtRWhGQkNZSmdTbDh4ZW5Ibm0zWHFNWCsxaVpwR0xOd0doWHBpTUFFSVlBV2p1dU5mQ2xKWFo5aDdJZDEySE9mS2ZuVko0K0lHQlVST01VSXpMQkhsaC9DSmtTcVl1Vm5HUHRrU3RMUVd2RWdRdGtqSFJFNFl3aUlGbjZudlV1WEpKaGZmenkzR3Z2c3NkeTBtQkFST1BzSXlCYmVjMThqd2lxc2Y4MEo5VzNGYlltei85UmpEUW9Ra0J0dksveFVoM1Y5aUxGWFc2UWRiRmpIUHV6NEdJNElUQVlDTmRIQ0w0bzU4L3U2cGs0NDBlSGRyY01KY3ZjSXVja1JBeEdCaVVBQUcyOWJxTWhGeHMrNHRycHBuWER1ejNQS0tVbXdhR3V0VHFYOE1SUVJtQXdFc1BIR1cvaWNXSEpxMkhYQzZmQW5WdTBJR2NaNTJXeGtqSWtJVEF3QytLNFpyOHNLWDFsZGN1Y1RYL1dlRDU4VDQ4bkUxRDlXSkNKQUVKQWVFMHdDSDY2WkpxdXJlSy91WnNaSk9vemJFZ1RDU0U0V0FtSjRTSkladnRuUTNpUjF3L2NJTXUrYWJzUnRDWUpTSkNjTEFmVjNLL044bEtoMWFkMmUybUMzU0dUY2xxQWdSWHF5RUZCL3QxSnAzRXFtM1FPeG9wN1pMem5GYlluSmFnQ3hOaFNCSHRzV1VWOWlMMjFjcDRtZ3AycnNhTjJLajlzU0ZoZ3hPSWtJUEYydk10MTEvd3U4OVNOZmhZM2JFbDZVWXVSNVFtQ3BZMzhwV1h6aTVqeFZQOVkxSXBCQkFQOHdnYm0zdWdxL3ZLK1o0ajBpTU5rSUxMVFNEWXY5K0JHbnlYN1lzWFpCQ0ZUNHdZN0YyZzUrcS9ZWEFZTXlSNmFJd0lRaXNNKy9HSTV2S25jbnRINnhXaEdCa2doMCtFbU9HZnVOMUpJQ0ludEVZTElRWVB5N2w4MzQvdEJrUGRWWW14RVE2T0RGaXFsNERIWUVCR1BXQ1VPZ2VkeXY2TDN1Q2F0YXJFNUVZQmdFcHRralZmYkNZWExHUEJHQnlVVGdvZG9EYjV2TW1zVmFSU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lRRVlnSVJBUWlBaEdCaUVCRUlDSVFFWWdJUkFRaUFoR0JpRUJFSUNJUUVZZ0lSQVFpQWhHQmlFQkVJQ0tRajhCeWc1Vzlkdk9seFpTSXdKbEhZS21zUVRDMmMrWXJIU3NRRWNoSFlMRzhTWHd6WDFwTWlRaWNlUVFXeXB2RTM1NzVTc2NLUkFRS0VHaEttOWpKWWFsODkvLzY3TE1ldk5zMm5PTWMxaGdkRVpnSUJDN0sxdjQzeFpXcC9NYWIwM240WGpIdk9VdWQvWXZNOVc5T0hRUm5Rc25UZ2xwRk5mWCtJSVVxSDZtcHNlTGFJTlp6bFY2M1IxQVpQanAxQUp3SkpVOE5hdnZ5TVc0T1Zxanl6eVRyWTROWnp4RUhPb3I3bnYrbnYvQ3pQY1p1dnZXdGIzM3dlWXc5Y3VxcWZ5YVVQRFdvWFpMdC9Ja1FoWDY5d1psdmhyQ2VGeDZzVDN4UjFIV0ZzZXNpOEFIMjZHbXIvSmxROGhTQmhoNkVYM3NoS3MwS20xZ05ZVDBuUEpmWTYyVk4yNHgxWmFnMllHSjIrNUU1RTByZWZsaHlTendVRnNHK25jdGdKOHh6NW0wNzVweUg1MWhmSWxCblRFRlIvOVpwdytSTUtIbUtRSnVTSm5FclRLVm5ndnRxR091NTREclFRMExWVENIMnczcVgyd2pQbVZEeU51SXhzS2lXdEluQXZ2OHpqRDArVU9UNVlXaGRVM1ZsVE85aEh0dzRiZFUvRTBxZUp0Qm1wRWtFRHZlVkRnc2NVRTVUSGNlbWk1NkRZUWFyVitMMk44ZFcycENDejRTU1E5WnRMTm5Vb1k3ajFURHBGeGpiRGVNOEIxeUxlZzlpbGpFOU9HeGNQbVVWUHhOS25pN002bktZQ0gyU3pYZ1kxankvYWUwdFRUT204V3RlTjhtbkkzQW1sRHdkVUdrdDhEajVwWit1anM2N1gyQmpQQXo3ak0veEs2L29VeGUvcHFGWVlXeExhZGRiUDJWcWprZkpwYlAxcE1vOUUzMm9ZemN3VzNXTWUxRnRZWjM5UUUzS3NuMm82K2FndEp2cW83Njg3c1R1N3lnU2VtdjRxbDJIWlRSaThXVkQ1QitQa3N1dmRsU1JpL2Q5SjI1eWlBUFJEdG0vQ0t6UnpCZ1B3NDdWSkM0ZHUwK1EwZ0gxbjNGUGEveVJ0b082MlpaSVhoa2dKcGlsOTZaZzFwUnhURXJXTHFkRkpNbGttNFRZZ0FzL3FiSE0xbTFzVGpROFZwTm82VVVocFRLbEEycFNxWDNVeTVWdVMzaVRoNDI4WU1hZVFnbUw3MjQ4OEc5VGpqRXArWlJicTJrWkUyNFNTWWVKYTkycWNWR3d1Vm1VT2xKYW05bXdqeVFxazNsYUg3bFFLWlRPWlBCRmZQbklxMkQ0Vk13bk5EZXVHclEwUHMrT25uODMrL2xVeW5pVVhHNjhLQzFDaEE3MTNqMkpud0JTRG9LQmh6cVNaSTcwdGllSVFKNUpmTzNOVjlnRHo5MlZKYzFmRzZyRWp0NXBWcmtwSFNSMGdkRjJ3Yk5aMnhKQlVnS1pMZ2FOeDVYYUV6RFRiMWdHUHlZbDI3UTdtR0NUVUs5ZzYwWDJRUTlzZG55SFlmMG1zZmduY2hnN1doZXE5VFlIYWVoTHYwQU9aMUhhbDhjVHQrL2JxYlMySlR4WmhvNXFCUzFrUEVWdXhkbGo5M2lVWEdTa0w1cGdrMGg2c3NsZEQzeDQ0MXNsOVpyRU43aDI5NzNubDJ2c3VBc041OVV4N0VCbE5WdlRuUmtubE5aOEErN3p2bTBaYTF0aVFQWXl5Zk5tcjZNd1Ywc3NueTlYcmJOVlkxS3lTZnJDU1RZSmRhampPMzk2eVdjU3Z3YURlT01mb0ZWVUhtTDh2WTROZlVDaHNLSFF4Q1d5blVKcHlwOUwxendiT0N2cHRrUnV2dklKQjBFVHF5VzJ5VVhmWVU2VWNHbzhTczZZelJkZUJsOTE2b3Y3SlA0c3kxSGlPMTlEajBsd2kzaUJBdjBQTVVEQXk0UHJYUHE2Zy9qbGxBNFdlT2haQldxbjJ4TEJjZ1l5Vmhwazh1UFBjVUVPVy92bVJBbG5HNCtTeTQ3WlRiWkpvT2NWRi9FVi9jOWduTEZaaytBcnhPODFSYlp1Smdjc2RNNWpjdkZBaDh3QktPMHdGeEd6c2xkMldPcnB0b1FUUHhKeGticnVmbWx6a3EzdHVKTmpVckx1UWovSm8wU0N3M3o4Q3ByTytaL015Y1JtVEdLcHh0anZwYkl2c0ZjdzRUMmxVV0doS2JLZVJ1a3dLWUtya1VWcExOc1NHMkdEOXBvOGlyUDBQNXdxakVmSk9YZUpZcUpOUWgvcTZEcTQzbjRpWXhKTnN1SmZPeDd1aFkwMXB4Tk5Fa3FYcU9wRzFuTWlTcFlRbHM5YUNUUjl6R1AreTI1R3pIaVVuSEk5cDRrMmlhVE5Cd2tXZktnajh3aE9LSUtheEpNWk8zS2VkeHRLNnJOMlpjcHNrUWtJcFV2SW1zazROR1BabGdnOVhpayt4ZldwTHFuQW1KU3NPZTduR1RhSmY5Z25nR1ZKckt6eml5eFVadm5HSEVOTVlobHVrM3VDZ245UlpMTzhFZ3VreTZWMEdZbUxtZmNLeDdJdDRVNE84aFdVbTBySDJ5N0htSlRjZDFiN3pxNUpMSVNzYjNlNFJZeGxMZEY5VnNVVU1ZbjNaMDVlOGJXeDY4VXlmS25UWkdpaHRDOVBibHlObm5zY3k3WkVsWXhydWVvMCtYTmpSMzJYWVR4S3pqaHYzcDlkazFnTTZWZnZFTUM2dnFJTDh1MmdYSlBnTC94ZEpzVjJBait3NDJhalhTNmxYZTRCVkowc3p5ZHpZK2hLd3NleHFZWjRkT1FnODNpVW5IVmVxem03SmpIbG1IYk84MVovTmVHdXN1WHdqaS9hTllsRGxuM1J1ODVDZTA5Ynl5cVpFbFBhNWgwWVhxTjR0c2V3TFRFZDNqc3RpUy8ya25XdzhTaFpZZllJT2VFbW9ROTE3QXhzRWVOa2NFeUMvMGNTNmZzU2JFdllEeVZRbHdyWnk2QjBvQmpGZG9GT0ptQ201U1FFY0srRkRPMWF6dkpkak1JeUppVmI5bVJpMGswaTdDUGkraUdNNmU2WXhGUGdFSFJwUVN2RGZJRnpsdXk0VUpvV1Vrd3YwYkdyU2lPSzh3ZWwxdDB0Z0VGNTNrZXRja3hLSHRqTGJaTnVFcWZpVUlkakVsWGYzdUVjQ3pybTREYWhHYkpSUjJtWGV5REZ5Q1phZzFqY1FBRUJERFZTUms2V2hZNWNrYXRRazBqR28rU0tqZVNrbTRRKzFMR1pBLzV0aWJaTmdxOExYOHVVT2xScmJoTkJsTTZVVWh4UmRYdHdkQ2JmS3M1UVBuVWhjT0E1MUt2TExUb0xISStTMDdiMVQ3eEpxRU1kVDVSL2ZpZVh3emFKTmt4aU55UDZJcDNiWmpnOEVUMjNEV1BldE8zaENvN2FjUDE4ZkVQMFJuRGVRTVpMZHRNcnlOUFNmbVNMUHJmeEtEbGx6OG9tM2lRUzdJdnhhNi9nQ1l3N3lUWUpxSE16Vzk2MFBQaVpUU2lLb1hNU1NoZmw5YVFkdXF0QjZFdXlvNWtuVzVtb2xjQ0JwNmI5eUFaOTFYRThTbUpFVEx1cHlUZUp0ckNJN0NKUG1VYzVJcTlsRXR4dnN0NkswWUtueVNGdkhWOTB4d0t6azB4cEp6R0FtSEZXNS9tMnhFaURqcS9FZzhDQnA2WTJMbWN6UGNXWWxLeFptektUYnhMcVVJZHpqTVgzdU1ZWVo1a0VOaVY4KzlRWHc2YWRqbzd6eERHbnRNTWNRRnh3RDc3c2oyRmtiUVlPUEwwZmwvcTJNeDh3SFpPU0xXdnpkUEpOSXFuS1lXS29McS95ejY4Y3YrUlZBZTNKWmZuS3c4ZlB0V0lzazJoQm1iNlZwSUwwSzFKUGZVZmpOYiswYXZnZWF2eGNWeEd6VjNSRkxoTEhuTklpQTYvQVM3L0hDQ29LWVBKZ2twLzAxeCtCb2ovNG0wOHlNVmJnSzNjZi9hQWd2MUk3K2xVcmZuQ3c0eHQ0U0YyNWxMYmNvVnZVZi8yU1NnNVdjdm5OdFplczgzekwvd2Q3NlI0UEZGMGIxdkIxRGt4Q0hlb1ladmxrQ3VaMGhiRVhGcUhwU2ZzMFkvZnp6NjBzN2NyRTFDVDRtckR2RU9LY080MThDS2Q3R3V4bVg4bitBRHN5RTVDcUNhMlF2VFZLODh5THNnTHAyMHBLb3UrR2d5WktYMzJvSHNwNk50WHhRbUJEK0ZqejdGZ0dmTks4Y2I2Qmg5UlY1SnRpbjhSOXFYcXJUOFdFS3JsUVpUaHd2NFhzVFR3THl5MmlBaVhkdHVaUjU4QWsxS0dPekJqc0I4ZU94VG1iRjY4bUMyL0picTNaWEpudzE5blJYdkkwdHI3Y1VLMC9OUW0rL3VXenpjV1gyMUkrekk1ZmxWVHEycmRmd2ovSGJSanYyb3d5QjlaajVMa3BqYWpGQm50dFAza3FDNXVwR0xibHh2RzlQL21KVDN6aTNpc051Z2lhSkZQc3hmMUtqenNhMVZldkpwLzJ1WUYyWGV3d25vUXl1alJXMTlYZGwvbERkdXY1OTdEajlaUlBoOEtVVERhT2ZpQjVKdTk5cG8rL0I3Ymw5amhhVm5wZjBmTjVSSjBEazBBL0lTNDh4SExYUW9mSkw0YjI2THBIb1J5TTdkdGdhRCtPQ2Fwc0FhbEpyRUdUemNMY1NQeWY3SGdQTjV3aDM4R05TMHFTRmRYKytXNzhsb2hGdFc3SWdQcWxOQ1JVNWFmQnZtNUdGaWNESlhSNU5ONmxlN3p4emtMaUJUNDkrL3ZFTGwxZVF1SDFXaEpqNnRvaEUrbGZ2NmZ4d0QrUzZMbFp3cFM4SkRxQk9vVHlmMmFaNm1STjBaVTZZeUYwSGt4Q0hlcndmSVBDeFlWU2RZM1RKZjd3ZzYrcUhBZVdqakZCbFE4MU5ZazZXdlQyQUVrd0tibDNlNGZhc0dxc0o4bU04cmQ0WGE1TEFWVmlYSlRtWC8xNFpKWHp3aEdTZVM3dXlLeiszeGE3Nmsrd1krZVArNXhzc0wzbXRTVEJpeDdrWUo3TlM4UFQ5dksvU0VSZG55TUN1cTdKNzlKTWhBNVNNbW0raVdlYlk0L1A4MGZYR3dqNkJlc3cxWGt3Q1gyb1k1ZWdPNERFNDVZTjZhc04zNHc0TC9lMGRwaXJhTDJTS1RXSkd1TDZlVGxWZkZOYkl0ckxIdUl1M2NUUGlucG15R3l3aGdBQUlBQkpSRUZVaU5PTEl3MGRVUGtvalU5RDZhNTNuMkdnd2RWR0s4Ni9lbVRZOFhKdWlNYUdWdmJqdkNLd2VxNWQ0RFdYbVVlWnV1S1ZvVDB1WldGUTd4T2s1SlMwMjB2c3FQMXR1SS9BYkljTHo3L3dyRTNpZVRBSi91RDR0V2xxSFJTb3FnNlFIMTNkQzhvaG1LcmFMVDB3aDhDTlNmQlhKYkxldVNzYlQrZXlpbW1JYnJ2OVRaQ0hURTEwZXlaWlc2ek9UbWswVzkxY1oxVHU1clptOXQzckRPMW53TFdzNWxWMWRzejk4MnFwVVdKRkRYdW1ETlIxUnhFMStUclUvS0JCSjBUSjVGRE8xN0QrM2tDdmhrNXEwTkFNenI3VzZseVlCSkRubDI0Z3V1N0ZkN2dvc21seVgyV3ZtTmRLQmY2cVJhTWRxdWRyVElKL3EyYlFNMjh4MDFHMnhBUzd5dHN4N0VzV0F2azdJb1N4YjB0R3lWOUs4KytUWEZNTWVPS0N0OWExYzlEd3ZuZm03M0pkVk9wdnlCM0hobisxd00xanFFTzlZS0JqckxxcXhZUVozK0tEWnVmM0VDV1REb2VNcndTSWxvNDUzYUFGRWd3a1haRUZQK2ZDSlBTaGpuVmQ2NUI3ajZrMUtuVFFhUmRpNVZ4KzFvUDMzTHRyUlloZzNURERFTlh6TlNiQnJXdkFNMGZyTlgwMXVtTCtzZUpWQ0lZMnNxU0s3dkd3ZkxNdW8rUXZwZm1xUWw4eHdGeXVJcmhRL0ZKR1c0OXZLcGZ2dHNIbDRFSTFMK05XMVFZcUlnZjlISkFDMEVPWXVoN0tDcmF2RGhBU291U1VxaWV3NUd0KzZFVlViK2gvWkdEQjhMMnVDejRmSnNGYk5TNkR2NjU5d1IwOWpQUy9lUWZ0ZFhhRVVHb1N3RlpQNDJFU04yUUJ4aVRXb0lTS3l5c2FwYTNydEgwK1B4ZFRDVXhuMVlJdVdycE1oNEpkemNqdmxJYUpwQXViRFZHWmVlN3I1RitIQTBjd1RLdlhaZjZlTFAxTDFCWEtsNDZVRGRJZjJIVkZWNzRIbHViMVFnbThEeDgwekdKYXJTcXVPaVVzM1NtcDNrZkdDMFNmc2EwTFBoOG13VWRRWE42V3JaRWc5N1p4TzliU3Y3cmxQTi83T3NYNTVDc1FTWEpoWmNoOElnQkR3aldaYkV3Q1FuVWN6YWhvVEZ6U3JoenNXOGtjSDFiUXZwV0JKbTIxaklVdWR0Y1dRbWs4L3FzbXZTcWFyaEJsNHFiTVByaUtDbmlQYVZFclYxVlYvMnpmeU9NQkE0NFRxNGttZTB3SCtSM3RVSXNUWFRsdnQ0MHVUeW00QXBSTTlxOUtBUmdlYnZEUTBuK1NkT0o5WkNMTkd1M09oMGtrTGJSRlhCejB3S3NtZXkxd1Q3SGpicG9KZzdHaDFsSzNYelBVVTJ4WFRNOWpUR0pqb0E2d283UnZiM05oYmY1VTB4RUhhMCt5TEVUMWRhbjhUdW1PTmR4Z2FPR043K0FxWjlSWG5mVFprR3htTVpxSDNxZDFGMjJXRGh3T0d4d25RUkk5ZDV4MjZncUx2b3JHbTlxSUp6K1BDbEF5RWJNdndadnBnRHlQVEJSa2RWWG54Q1JLSCtyQXVHS2V6alA2QWpYNWd3RitYWk5yMlVHOGtWck1nUWthaytqQkpFeHVMY1c1STlOVkU3SFBIZlk2dDJPVXVxT2k5WEVveko1WERTY0NoTWE0WWlvZ1hQOCtQUDh0TzBQRE1qNFJIOURhVnI0dEphQ0QxLzZoTGRJR3g0NVg0WllaUVVXRVUxZFlFMlNidis3MTVKWlJBVW9tdXE4NEpDc1FrT0I1WkVMdStUTUp2dnFKSy94UUJ4NnU3NW56WGtvRHpwZUJ1Rk5qWDNpd3hqdHJHcmZLbUVRVk91emEvSmx3elg2S0czemgrTk45TUIyWU1TdTVxS2FLeEFTb1NjQ0RzeXF3ejgxejJiV2h6TnhxSmRVOW81ZUt1TFF0QTFpaG9WWG5DU3NXT0NxSGZTTW1VYlByS2lVZThnWG53aXRBeWVSUGxRUlJhMWRhOXBISmRJNjB1czdXS1BGZDRtK0o1Yy9uMlJzczZyL3JDdVhjNjJpTXVLN2xKR2VpNittY3dFMjdaSng2ekFVemMyVllrcG5DZG93ZjRwakVxaXZQcGZpa3AyK2ltdVpCdFl4NW1ia2pIR1ZIRktFM25CWi93RTNxa2xGTmxOQVQ4MWxUR0IrS3JISEZpdmNFTFVmT1RyWEJzZU5WdU9xTUVtNWQ1V3lwZDkyVHpZa3FvU1NXNlRKenZld2prOUxsRnBBSW55bVRzRTlvb3UwNDE1WURYSVpBZytHWHIydkw4UEtJUnE3NWZEWnRpSjJNaWUxYlJhUmJFTVlrT2xEQlc1eU9STjl1UmhteHhIbE5wbGlXcG4wWGVPSTZsN2dUdW1iTWlhZkNKTmFUUStYMXFHeExIMVFCZlN2UjJxQ24wa3hubG5jTEhEZEJVQjJuQzNIcktoYklscTMrd0pPZlI1VlFFbXZ2bWNsUjlwSEpjczZxU1FDMjNPdHlEb1FxV2xtVFhyWXBaaGJyMU81R21EZURtVCtiMUpaYTQwQUVsTlVHYUV3QzdkVGJFZXNWRWI1SnJTZXdFTkhRMjM2Mm42TG55TVFFRXBlR3M1OHVLK0lrQi9kUld0ZU5udDRBMnFnMzNoTzU1a2ozTUhpalhKTnc2eXBXcnkrWWNld3ZmL1lMSDFQdkVibWlTaWlKTFJ3TFRDa21UKzlhYXExbmFwUkkzcFZyRVVkZEY3a01kU0N5N21UaS9SRlkveGpjWWFIUmQwbDJaTk8yQ1JFM1ZLb3hpWTR6Q0ppOHM2WWwxTzBGWDk2c1pTdkd2T0dxNXE3dnlKQnJBZ2t4Q1V4cTdGbExHMDFoWVZDTlNuVEErOW1xYS8wSzdxNUpPSFhsbTJXUEptMDlqdkdxTTJmRlZvc3RvYVRka2Fqc25rY21VODdxS0tGaEVmZWdEMkNtT1hnano0NmphYm9iUWwvazdjNGRMb2hjZFNMNHlBQUhSVjVvc3RkVTBKaEV5LzhDMFVXejdscXoycjQ0cmlhbHJXamJnTUNxak9KN3NrN3BMazBxMElaSm1BVlVwVlhtTm1jN2JabFVKNklYUHFCWStkeTVoRk5YYVJKNjlUU3AzTjFJZXhSTEFuZWNMTS9TU2NrUW5nbFA5cEdwWEEyMnFmT2ZyVkZDYTgzdkpVMGk2YUM1dnNnV1VCUStOR2NBQ3JpeVo1MjUzZTJxSEdqRzJ5cG9UQUl0U1c5QzIzTE5PZ3VHZWpQS2lKMEcxYkh2cDJJVGJRakZLMDVyYmttb3ovYkdwbDJtSjF5aXRYbThkSTlBR3VXc09MbDE1ZnQyajA1WnJSM0p1a2R4eEpSUUV0MENGWkY5WkVyNHVUUUp0QXA1Wk5oQk9JYzRzSGZNY25pdzVHZ2NIc1dDZnNtNDR4RFJWZEhHSk9yK2dhcTNveGo1V3ZHV0Nvdk5DRFU5cktaajFxSzJxV0tUYUR0cnNIeU84amFqamltQUJFS1cvR1VXbjVkT2hQbEl4eVRjdWdxVFVBZFlSVllVb1hzVVIxUzRrc2xhVmtUMmtTbmhsdldjbjFFQ2pvV2U3am9ZZTRuOUhFL1dZVzViNjdFeUFXV1lOWTVtNnRnWWs0QllqejlXTVkwVjNxOEppem14Mmxxd0Zwd3VhQ2VMN2xhN05FcXlhd3VUK01XYmp2SWVZc1U3aEhrWXVVdG5TL2V4K09LYzNXdTNyc0lrT2p0cHJqeXZQMXhKL2s1QU54VW9RdGxIcGhpczBmbjhtQVNhNkRvQktKK3M1M2l5VG82NnM4ek9rekJVbXpXT2RGc2lNU2F4aGlidmlCQ0VlUE5MaFBpa09FMkhFbks2aVE3VkxKV3Q2TTBzT0duZGxKZi9sN3hOSSs4TkszVU5idzVzV3JRM3VNWUdXbzNLQi9QVGFuZ2w1VVEyYlVOeTY1cGdWRGkyL0NaZUhhK1VjQ1dUWHRvcGFWSFpSeVpUVVBxTzVqazNKb0ZPeWJSV1hmbjhPOURjOUtRKzllRUgvamlOcmtxZXBYZmMwa004ZHVwTTI3WEtNeWFCS2JlZUNxUmlralhUNDZLcFdjMmlvN3N1dEI3VEFqY3VxNXlvMEo0bGhQZmNGazBxc0lhQ2R5M3V5aXZ2LzlTcVJZdGd5Q0ZUbVFlbXYwbHpKeTQ0bVdSRTZKZjdSSnBiVjI0UzdERXIwOFYwdkxWaXcwN0NxZ3cxRzB3WmwzMWtNaDR6R2YwTXo4bjdFcWgzMitvSEZHUUZ0Nlp1alE3UExMdXZZdzAxY2hsb29YUDBQTzB0d1NUMFk4WEFiMXE2TVFuZU0zWWRrWnlvNmxiT3UwWXRTdTZOeUdhTWFjT216bVhlQXNMUXNhNGorZDJsVVlGclZ1cWFaYUE4dW41OER6M2h4UGZ6dEZObTVmUUdJZTY2VEpqYTBRd0VIQjF0MzUxM0haeTY0djF3UUxOdE1hL2s5R0RoU2tMaUUwcmc5MnZCMlVjbVUvQzAxalhQZVJrbGNPZzZiV3k2OHZuM3V0ZUFxbTlBb3pVTkhXMXdEeExxcjRVZnZDVkZvZmVVcm83d1kwelBia3dpM1dtd2lwNUs5d3RnTXFudkFrTlFCQWFYeXlyRGtxa0ZucmpkaEhpYnNtaFNnUlhMcUNCcCtyaWJORFBHR2ZUQ210QURYdnFlVkdqdGhyekRzQjF3ZEt4elg3T2J1Vk5Yc0RrRHBPLzhtQlFWcmlTR3pjZGxub3Iyd1R5UFRIS0F0eXRENStXdHVpVEJINTFrL3ZwSFkrQzU0NWxmejBSZnhQY3VsdFA1TVo3cEtsclh6Vlcwcm11U0dkTnIzVVJnSFNxU2oxQmdGRmVWc2FzcWFHNXJhZCtNWXorNlkwdVNOZU11WWZDNXJ0aW4xVk1HbVViS05JZmVjQ2grSGs5TDRNeWQ1L0FuZjFYbU03OTFZODhtS2lmUUUxWG5pWFZkU1FLT042T3ozdVBVRmV4MjFVRTJVMS9Sa1JXdVpEcmhtZFg5aU9lUlNlRkk2T3RpenNzbzBiSHFyT3RlY0Q5MG0xQjduZk8yTG92eHZjL0R1TVNIVGlxZExlN0ZiNG9ZN3ZqY2tDSHVxRzJyb0dVU2tHdEdHWjFhMjlFaHZ1eVNta1RUTE1paVFXOHBub05OdzF4TGJVN0VPVFNwQUNRWWJhQTVYOGhkeXhoQXp5aHZ5cUNCeXVkVVVYcktVOU9LRVhCb1JrSFAyQ08xVTFja0U5ZXVxakVsa2dLVVRKN1I1Wm5RS1czeU8wTDZUTERua1VrT21JOE00UGVjbUFTY2tFeFROQmg0QXVpWEw2ZlJ5K0wxeXFXalZmRW1XRmNsekhHLzVrc1FDK0dLR1M3cERaVmF0WWJpZEpRQXErNnh0UGhwT3dKZnZkVHhjSVIwR05xc3EraU9Ec0JUSWQyOFE3c1Y0S1BFdGhZTXA0UnZXUjVtRU1scmhXbEc5TjJ2QndYL1ErMk9MT25qOWhRY2NIMysrVjBySnc5T3AwTXNxUFRkV2NGR1RNTHRrd1NIK0FsUUVoL20zQVV2T2lYMVdBNjBnK0I1WkZLeXZZVjNUa3lpbmphcUZOMkNFSHFOelRUNUR0RnE3K0F6WjR3SWZaVndpTm5vQW44eEVzejhFZkRMekNYNHllZFZHV2M3VG53eXNhZWo1YjFqYjZuM2RGc1RaNVkyRlNmbUV1c3l1S2g3WjVCMFFkR2gzUXBVT25ZTHF6UzR1dnVaVVVKL0FFMFc1ZnRWVTJJSVY0UFpSZDMvVW5ERVpJb3U4VW0vUlF2dU9RdENUemN5UmJyeStqVnZlaCtzSk94V2pKODlVMmVNNVBMeVBUS1JNcWNyQk9wOG1BUWFNbjA4Q3FTY0c1cnVEWk5VcVlsVzI5eEJERnFEanQ5QW16cmduV2FsK2pJZDE5UXp1bjE3dHBpT0V2eVV0dTZ5Wko2djg3SEhYSWVwK0NZNzdxdDRqQzNiTXZobGJwYnFhak9MUUp4RE94VkkzZzlMM05INWtua3grbVE4RUF4TGU0YkhINEI2dlBvWWdwUXBtRU1pRkJ4eEhwM0tRenZmVFFWYmRjWEEwMGdIUmM3aVdrK2FLVUJKM3Uzd2h3ZUpXeUpqZWs3RTk4Z0V5NXArYnFET2gwbTB6UmdxQUFqNGFWbHV4V2RrcTIzMGtjOXloMXZzNnRRUmo3T3VOZVhzd0FhdGZzY3lDVHhxeHdhbTNITlhhUHhkS1E0KzJFOXB3WkMySThPZDZ6cU92OEtXenN0NXJFdFhyUXJNc3JmS2p2T1hSTzY1Yi9PYk0vWGdFV2l3Zlg0dnVEYWtvZGNicW5MNlEyZG9mMzFrczhEQnpBc1FYQ095ekdqSDQ2ZE5YVUhVSDIwS2wvTENPay9paVhJOC9HKzEzNUVSNmpkQVNUNUFiOEtvOE9Wd2lWWjZUc1QzeUlUZ3RqVmtuZ3VUS0xrQ3kwRzZJL1ZnWnBWTCt2ZDR2TFdPMkdCdmIySGx4cm53T0ZaNXhNWk5zd0lJeWpLSnBLZS8rQ3J5VmFwNnZpQkkvdlhXeXpLMHoyNEpTWUxTYTAvaXk4UXluYmNhTjY5TFd4Vlk2THdCbmVzbVRrcktHY0RVSGtRZ1psdExrbmQ4ZHNHTnlGSlFIc1BETXZ0K2hjNVR6TmhMd2VFbVo3eElJNmlxVFp2SHBIVk5rZzhjZDllRUVlaWRTTFU0OVFIMmtzWTFreDJCQUNVeGtQUGg0ZkJ2MVArb1ZHcW1vcjVISnFSdldQT3ljMkVTSlZkZ09Vam9wUGNFV01sU3pUeDNSS1RMNGhpZm5SVEpMUi9EbmV5M2RDdm0wYlpKd0IwLzdrcGUvUDZNbmlUb21BUFY5WVB0c283ajB3YnBxRFJ0cHd1enlKUURJWmZHeUxJbms1ZGJNSjBxN3dibkhrOHpJTDJiVWp4MGdaaVlteXFvdXRCcStpYnF2b3FJaXJWWXh0TlRjRUJVMFRMMVRJTW44cXRwdFR4N00vdXJNQlVNR24yTU5udWNqMFBHZFowOTNrb09IU0VCU21JZzVxWmYzVG1VNjdoUE1UMkgvNUh4NGxxV3JaNExrOERUMmVVVkwzUHB4enZWdWRXMzhxVWVPQitmZit6WlZwSUlYbUtQN0NiL252MFVac1NiSnMwMkNUNmJ1Tm1YU1pXM3NOODNUREtnV3ZLQytneStTa1Z6NFJXNDAvSFRZTFY5bFM1dWhOWVZ3QitYZExtRERDK0xMNVRxeTVvVXFhaUEvOTQrWkQ4SzV0WW1iSFFIZ2MvSVVVZmxUekFDM2pCaGZNZk05aDFsL0lIbG40aWxpcTZJL3pUL2h4VzAxM1c1UE16ajVGcEI5ZTB3OUZ1Q1IvMEVLTG5NanJaZzRFY0ovK0kvT3JlR3FiWC9rWEhKRGF0ck9nOG1nYWYvTFlWbytHMnB3WDRGZVA1VGRtdlB6cFI2NEh4OFp1eU51M1lxd2g5bXh6WDJZbmR2ekRHSjVTcDZzUi9ndWY2eXluNkM1RVl6WXpkM2syZFUyUk5PQ3I0T3U1cjhWZU9qVHFRWkIxU3NTOHNLTE4vRnVFWEE0VGhhL2JwZU1lWDhqdC9QSTlBeGYxUGNDMzVtMmNlVDVFT1lETTJ6bTZ1Vmg2anJsWUlER1REalk5TS9LNW5rajVKRVhUa01zQWorTGNBWExYZjBNQWl2UDBtZWpnRmkzMW1YQ2xFeXFlT1JMZklsa1NaN2UvSy9WZE5CUHVlUmlXblVxbEx4ZkV5djY3ei9LWDFoL0QyNnd0alBkZTJjOE1EUkE0a0wvL2l3L0ZDMkkweCtXL3lCRzhhQ1BjWElHMXNLT1BEdndKVHVlODhYSG1icUgxME1ud2hncGFuRzJJL2FPZENpYSt6NENtVzNSM3VlbGREd3ZYZ0ZsTkZ1NE0rOWJJdGF5M2cxOWN4czJGV01VOExnMzQ3QTkvRi9EaE10T1dXeXdPR1Jyeng2dWRQQkk0cTZQVTNHN3NYbkRmOU15RUFmWGpQenB3YUdvZVZhbDFmS0dZcENsTVIvTDcwR0pndlVHdmhiTmRFamlBTFFEZmdmR2NZVFM5TnpNRXJBRjNHN1hJblB3TitsUDY4ZC9lNHJYRGJJMmxVeG9rM2Q2Ymo4Rmk4ZWR0cW9YWk5JbHY0RU5vSHIrRjliR2RMZ1J4NW05MlZTbHI1dzVlZ2ZwendpZE1CN1V1dWl0S2pBcXhSRDVSZnYvODhXTDNyZngyd1M0V3BJeC9IYkR4LzltY2gzVitNK0dVaWxXT0NvU0t1aGlaZ2xNdjFKUHY4eDlwUHY3Q3Z1cHozOHdMb0tDaS9xL2Q4QzFYUDFERkp5OGQyTmZ5SWUwOVR6am45RVB5L0l5bjFrMC9iaTNUa3dpWFplczFYd2w3bGhrVlN6eXpiVkU5TkFIWmZlTy9aNFQwd2lTZjdxbDYrd0I5NXBQYXcwWTRuUUhQRUhLVjBvcW1YNy9ad1RmWHhxeElWWjh4SXRjQ1JMeGVuZ2VWeURkV1hTZ0YrTUdQMGxzUWY5NUNNN3gyaEs1ajZ5TmR0bm5IeVR3RnFmdGVVNzRGRU1TcmIrUjBmT0pmTysydXVNVEJtVEdGUk1XRG9jZW9lUjBrNGlKY3hxcjA2WUhXNHMxZGx4dDhDUnNRdVowYmtKZnlqazRvZVJOc3krVEpwak5DVnpIMW5kUGhRNStTWXhRL2VMVTRETGg2dy9EYW1KVlZMNXBzdjd1a1FVVm4vNElxSzZ4bVFTNkRKMUNlSk9hU2VSRVBCTXR0eW9HZGREY1JPREtBc2N5Yi9vckoveXVEVTZOdVVJeG1Ha08rWC83TGtNb3ltWis4aHF4aDFHY1dmWkpEWmR1SEtvYXVyKzUzQ1VpTjR3N1FidGo3ZXBpMkwyMStvU0daamFXc3MzWXpJSlREMzNuSElwN1NTNkJEd1Q0cmNkQnN5dVhSbVVTc0ZSS1pmNFpNQzVMdGc5aFpQaUVvZFlETmgyb3dRMWtwSzVqMnpabmwyZllaTllDbnVFV0hpeittc1B5cVdpVWc5Y3pTWGxlYkVHRmVKc1M1QVZKOG83UEUwYkNLVUxKR2Y4L3FRWDZPYm5DMDNCVVR4ek55aXoyL2hvYWtwalUrUG9YeEdiNWFraktabjd5QzQ1azdLek8wb2tEKytsRU9hSDZoa1BJWjkzY0VycWdXTWM0T3dyZkMxenlmWHBFWDNvbERxdVVlS1NHYk9rNXBTV3NkN2ZqTjlmY1JjN3Zaa0dSS2JnS01iMnRVeU9IaDJjTWh3aW9zZHdxY1ZaaTJNMEpYTWYyWnA5VXVBTWp4SVdVZ1ZCT1BXWk9WNEIrNEFreXdPWEhoTk1BbVBROUdNeTM2ZjV0cW00OEVoWFZSQzNjWmtFYlNHVVRqWEloREorL3p3eHIweU9nUkVXT0lxM3Q1N0o1TGErVExLT2dOZi90YW8rdHFjaitaa1ZoWFFhVlNMa2UyUWllOU94MHpNOFNnU0IwVDdCRlZpK0IyekFFOE1EM3dUR1EycHZDbDJ3dWFmbWsyZ2Q2WjdwK0V3QzI3T3VjMEhwZklneWZ2OWE0RnBRdmtnTEhNbFV5ZmlUb1kxYWVQMFZza3NIb2FNcDZYbGtRdEdLdTNJMzRTYkJWMkN0N2pyL2VZYWxXQjc0Z2ZRLzUva293WGRaY2NIODFONlVPNVVZMnlnQmc5d1JKZXNmU3V2NDdEM2o5emZ0WVMzTEh4QmpnU081TDluZGdoWlF5emlaT3NXNlM2OGYwOEE5S3hMQjBaVDBQREloZnQ1ZUNqbkxLMDR1V0RrVVZtRGZsSk5Fb3l1L1FHT3l0T1dCTitWeVlxVnhLOUhmSDY0YmswQ29iK1VlbCtPRTg3cnVtZzZsTFIxSWtQcjl5L2IrTGVFTkpDMXdaSTVEZldESkZuQVFNb3VITWZBOGpGajhpRXA2SHBuUTdORGR0cC93VWFLYWVqcjJjL0dGNWJ0bXZwUTB6dkxBZTJxUjhFdnNwWTNya2dPRlNjY0puWnpUVk1kbUVrblBQUitlb1ZQVjNWREc3NzhZdG43blNuRXBDeHlaMEZsM0dRUjFpVjMxeEpJb0hFYmlNUjJ1MUlKNVpSRXIzcUNIdnp5UFRBanJxTEZkU1o1c2t5aXpBcnZtdEdJLzhKWUgvblR0QU54MS93c1VjNHV4VFJIY2tPL0RHeG5qTTRrWmU5c1Y1VkhhcUVBQ0diOS93ejRsUzVnRFNRc2NrZU5TNWppSGlLNEZMSGVJdzBqY0pDN2pxR0Q2WEVaVTB2UEl1RVpUNU5YZnlUWUpMRzl2aWVjUThOUGNITXdraml6bnNtMHd1ZUg2Wk1hZTR6Q056eVNXeVJJTXBSMDFMRUo4dmNXaUsrNndacVdFQnlrNEd6Ni9pYnZxdXdObDdzdHFpVThQcEpzYko2R2twK2cxNHNwTnRFbGdCVmIzNVI0bzNDanp4VDQzMnFXeXk0SjIra1gydWovQThibUhHUHQ1TzNxTUswNTRuWUNzSGxEYVZjUlF6a2ZHRURzZDNuVVlHVFJBd0ZuS2FmcUw3dHZtVklxZ2xkY3ZPclNESGMxeUVrcHFXZGE5cXBZSmRkUkVtd1EyeklLZHo1bUFGUmZNRWJvYU9OKzlpZTJsZXhuajc5azQxL2hHQ1p6MGQydElhVWVQbE5DdjNPbVlYb0EzbzNsejdoU2N4ZC9QWWF5N3JydVBTM2hNZkhxOWh6UHJabEE1QVNVOWhWMGl2dWRFYjlXVldvSHQrVDFmamVHSCtIQ2pQeHVoSXpQMzM3cm5DbnZOajN5UXhvL1JKSkltR1FjcFRYVlpGTzlMVjlXc1I2WHFMeTVRNWtBNkRCd3RiSjZzSStsNDY2NzhYWDRhYjhFY1l4NVJTVXU4RTZ6VEJ6L0pvd1IyQjBKWFlOSGJZbjhoLzBJWHVNNGRvSFNxbDgrYlRXbXpmNEMvNk03R24wVE1QRGtlUjJsYXhqNWZiY1duWDdwMndqNnhLenR0Y0xnc09FM2Zmb1ZkREJ6ZUxxZWJHQ1ZtRE9TaktXbkx0OE9Mam9FdTRUbHRzTDdOTUZGaHJBQ1pRWGRReFRhS1R5M0R1cmI0ZDFpdUQ1TGpUVy9EbVhKM0tyeHN3MFhXMGNUdGk5SjJHc0lkdmxBOHd4eEhhV0hJZWluUlpjR1pkZmNCaUlJZzFXRWtmRG5vV2xMZFZ1a2pLcGt0UmNhMEhTVGdhby92U2VXcGNQdmlBV3hoejI5cmdyTVloYTE5aGJmbytXRlB4clhIQ2ZRaXNYdEsyOVZFV0h4Y3FlbWNjMHZXeUFTVFpCbEVsZ1puLzdGaWtaZlVjWmpsMnRHN1RJc2RVY21jRWl2dXVzS0VtOFJHNXVOZE9iQWd1alZnUUxuSSs5WU50eUhsUzZNcFl6V0o1QnQ5dHp4S3U2a2R0SUVwWXR0M0VnbHVqb0ZVYVhDV3YxZ3NzOUxaa1F4VHo3dXZxMWxIVkZLTElmZktlNTJJeVRhSk1pdXc3OFB4ZkFjYVNzeGpWdkpNNXlnZjVUZ3JkUE80WDlIYnVDZWs4K1NBYzBLQW5GWXhNUGhyZ2JyQnhlS2pRTkZWWlQvRUh1a1hjWnlSdEduMlNKVzk4R1NWblJod1RoYVcweWF0VWdzK0E3dFlnMGxZNzRYNnFySjQ5L0h2OUgwSlp5N3VvZG9EYnp0aHBTY0huQk1HNW5TSkMxK0JGUll4N0RUaGRGVTZhaE1SeUVjQUUrWnVmcXFWOHRTR1dBL2FzNkppTUNJd2VRaGdla0RXNi8xMXJOd2xESUoraGM3UEhHTWpBbWNYZ1kyZ0ZkamxqL0JwQkwvTTh2ZlpyWExVUENKUWdFRElDdXgzL2RjL2wrYkFmd2RzSGhVVUZaTWlBbWNCZ1M4ejl2cC9sM2Q5N2ovODNaOSs4TjF5Q3FHTll2TXMxQ3JxR0JFWUZnR3N3SmE4dG9ZdEt1YUxDSndGQkxBQ1cvSmFQUXZWaWpwR0JJWkZvRlhTSU5oSWg2T0gxVExtaXdqY0xnVDRBWTF5bHptVWY3dFVqT1ZFQkc0bkF2dmw3QUhjVjIrbmVyR3NpTUJ0UmdDZlR5eDdiZDltRldOeEVZSGJpUUQrK2IzczFiK2Qrc1d5SWdJUmdZaEFSQ0FpRUJHSUNFUUVJZ0lSZ1loQVJDQWlFQkdJQ0VRRUlnSVJnWWhBUkNBaUVCR0lDRVFFSWdJUmdZaEFSQ0FpRUJHSUNFUUVJZ0lSZ1loQVJDQWlFQkdJQ0VRRUlnSVJnWWhBUkNBaUVCR0lDRVFFSWdJUmdZaEFSQ0FpRUJHSUNFUUVJZ0lSZ1loQVJDQWlFQkdJQ0VRRUlnSVJnWWhBUk9CMEliRDhyQWZ2dVhmM2RPa1V0WWtJZkFjUk9PUWZjb29tOFIxOEFySG9VNGJBazYvQUpFcnBOSFVsZnZHdkZHQ1IrYXdoc01adWxWSzV6dUtua2tzQkZwblBHZ0pyN05GU0tqZkMvdTZ4bE16SUhCRTRSUWdjbE96MUdmdjJLZEkrcWhJUk9IRUVtdXhHS1prOXRsZUtQekpIQk00WUFoMTJ6ZGE0WWhPKzhOSUhmYkV4TGlJd01RaVEvNzNlZU4zcXhGUXRWaVFpTUFRQytPUHJycDJ0eHg2Tk5tRURFc1BuRFFIOFhaMWpBbmN5OWtUL3ZJRVE2eHNSU0JHWVprY3B3VU5mWmV4bTM0MktWRVRnSENHd3dwNGd0WDBtWTQvc2tyaElSZ1RPRFFKdDlqaXQ2OU5nRTEwYUdlbUl3RGxCb002K21hbnBVeHZzVmpjVEd5TWlBdWNDZ1NyYjVQVmNlc2V0N2JTK1V3MTJ0SmVTSmxSNTVmMmZjaWJqSmlVR0lnS1RnZ0JqMTFHVmhjN1I4K3pUZjFNMWRyU2VyV0w5K0o1NHdpa0xTNHlaSkFRV21EaWZVWDl0c3N5MnJJb3RkdGl4VFl1azZlTnUwblMzTWF3c01SZ1JtQVFFWnNXMnhQVE5WYlQxYTNhRmxtQVRMN2NqRU80OEowa08yVlVTRzhtSXdDUWhjSUVkSjBtbHM1VXNNam1wTUpWYnFETDJMdzNGQXhjZXdjOWFQQWpyZ0JLSlNVTmdqdDFNa2kvaHBhQUxqRjEySzdmUVl1eUxkdFRCaTBBZGxqeExiZ3VJNFlqQTZVZmdFTlBsaFVZM1NTNWxYOEZlN2pIMjNyUUtsY1l1aVAwNFNxU1F4TkFFSXJDQkZuN3dlbFNzVW4xWnBub1YyTVN2bU5oNWpDZEowaXY1ZW9YSkhnTVJnVE9CUUl0ZG5UcnE1NmxhZVF0akw5Q0pjK0p0dXBvN0M5ZUo4UjRSbUJBRUd1enRMYXdqNVY0L3c5Z25WZUxVSGdJVjhucEZic2FZRUJFNGt3Z3NNMVlyL2hyQjl6SDJVYXRxV0pqcVdtUU1SZ1FtRElFcGZNWHB4NTVkV0ttV3MxK05XWGdoZDB5TUNKeHRCTkRDY2IyUkx5WGxYTi9MR0Y5NzFkZE15YTgrNlh6eEhoRTRHd2pNc0VlV0g4SjdkTG5hd205NnRaMjR4djdXSm1NNElqQmhDSWdXam5kTHlTNmRxU1ZtMXo5aENCN1laNDg1ZENRaUFwT0ZnR3podmV4clJLS2FsU1pqSDNjcjNJcmJFaTRna1pvd0JPVEcyd28vMVpHOStFNmQyWlZReVkzY0FTV2JQOFpFQk00ZUFqWFJ3aStLT2ZQN3VxNysvRHpIRDd0Uk9FSHVIQ0VucVpHTUNKeDFCTER4dG9VNlhHVDhqR3VyNjFTSG4vcXpUampKTkN6YUZxeE9PZmtqRVJFNGd3aGc0NDIzOERteDVOUndLckJRSmVkZ1JTck95enBja1lnSVRCWUMrSzRacjlBS1gxbGRjdVlUZUlPSXZDMGhhajRueHBQSkFpSFdKaUtRSWlBOUpwZ0VQbHd6YmErdUx0YllzZnYra014MEdMY2xVdlJpYUFJUkVNTkRrc3p3elliMlpscEJmSTBnKytZMVQ5NkkyeElwU2pFMGdRaW92MXVaNTZORXJXc3F5TDlaczI0b094QzNKV3cwWW5qeUVGQi90MUpwM0VxbTB3T3grTExaMFo2L3NuRmJ3bzlMakowVUJIcHNXMVRsUyt5bGpldTZVdmorNWEydUp0eDczSlp3OFlqVXhDSHdkTDNLZE5mOVpwdjZHd1ZmaEkzYkVoUFhCR0tGQmlLQTc0YmZ6TjJORTUrNEdTZ2lNa1FFSmdtQlh0Ry9TMlMvdkQ5SlZZOTFpUWo0RUtnLzBmZEZ5N2o5K0JHbmZIQml5b1Fpc095djEySnRCd2xWOGtWQVAyK01qUWljQXdUMitSdlkrS1p5OXh4VHZSOFBBQUFBYUVsRVFWVFVOVll4SWhDQVFJZWY1SmdwZUNNMVFFWmtpUWhNRUFLTWYvZXlHZDhmbXFCSEdxc3lHZ0lkdkZneEZZL0JqZ1ppekQxSkNEU1ArM2p2Vk81MVQxSzlZbDBpQWtNaU1NMGVxYklYRHBrNVpvc0lUQ0FDRDlVZWVOc0VWaXRXNlhZZzhQOER3WVl6cGxvSk1RUUFBQUFBU1VWT1JLNUNZSUk9Igp9Cg=="/>
    </extobj>
    <extobj name="334E55B0-647D-440b-865C-3EC943EB4CBC-126">
      <extobjdata type="334E55B0-647D-440b-865C-3EC943EB4CBC" data="ewogICAiSW1nU2V0dGluZ0pzb24iIDogIntcImRwaVwiOlwiNjAwXCIsXCJmb3JtYXRcIjpcIlBOR1wiLFwidHJhbnNwYXJlbnRcIjp0cnVlLFwiYXV0b1wiOnRydWV9IiwKICAgIkxhdGV4IiA6ICJYRnNnWEdadmNtRnNiQ0J6WEhGMVlXUWdabDlxWG5Nb1hHRnNjR2hoWDJwZWN5bGNiR1VnWmw5cVhuTW9YR0ZzY0doaFgycGVlM01yTVgwcElGeGQiLAogICAiTGF0ZXhJbWdCYXNlNjQiIDogImlWQk9SdzBLR2dvQUFBQU5TVWhFVWdBQUEwQUFBQUJ0QkFNQUFBQjZseHdFQUFBQU1GQk1WRVgvLy84QUFBQUFBQUFBQUFBQUFBQUFBQUFBQUFBQUFBQUFBQUFBQUFBQUFBQUFBQUFBQUFBQUFBQUFBQUFBQUFBdjNhQjdBQUFBRDNSU1RsTUFWTys3bVhZeXphdG1JaENKM1VUMkpvN2tBQUFBQ1hCSVdYTUFBQTdFQUFBT3hBR1ZLdzRiQUFBWENrbEVRVlI0QWUwOWJZd2t4MVc5bjdlN3M3dHpCSWxFUXRFY1I4S0pEMmVPcnpnaVdITkloL2dJWVU3NUVSQVIybEYrUUJRQmM5aEJCR3c4U3lKQUlNRXNNVCtRa0RXallBaElLTHN5c1VJVXpLNFNSS1FFc2NjRkVFbDA2VVdHZjRZOTd4a09PeDRYcjdxN3V0NTc5YXE3ZW5yV2QwamJQN2FyWHIxNkgvWHExYXV2bm8yaXMrZithSUZQdm5wL3lIRW1oZHdDbS9GL3l3Vm4wUHVpQmVZNjZzeEE5NFVsUUlqMWIyV1NORDcrQjIxMVppRFdLdmN1TzMrWDhSNHFOUm1lR1lpMXlyM0xOaWVNOTRjZStJMWUvOHhBckZYdVhkWXhrQmJsekVEM3ppQ2M4NW1CZUl2Y1ova3pBOTFuQnVIaW5CbUl0OGg5bGo4ejBIMW1FQzdPLzFzRHZmR0lxMUtXLytoT0djWXBsbGNYTnhNbXdFRDNWREZmbXkyZWpIMUZQdmpHSFYvSjZjUER4SjM3cmZhbDMyUENCQmpvWGlvRzBrcFNSOUh3ZjVnaWN2WU5ENTk4OENncmFzU1B5a2d6aFdLT2xuQ1F1T3RxOHJhSDFEZlpXam9WWUtEWFJqRXFsczJKVWtjTDZzaWkrRk9INm9zZmprL09ad2dmbmV6NVVXZFVRamthb2tIaU51SVhRYjZubUdZQkJvcXNZcSs3YkZpaTkrS01kMVkvOWREa2UvT1dsS1dPQmk4aEFiekpaOVU3b21pdGE4NU9sdFZYdktoVEZ6U2VpTC80bnJ3MjQyamdRZUkrcTg1ci9NTWJwbGJ5RGpHUVZhejlBcW1jWnZwS0FFNFBXbExxcG5yRjFKZWxYbEVIQnFIZzNZZ1RjZGZ6M2F3VzMzZ3NxQnhhdEtVbTdWd2FoMk5LSlV6Y1lkTFIxem92RTlZaEJvcHl4VHFTaHNNVFFyRnVwcU4yb2srMXR6TXlzdFNIUWZGK1JWM1RWUDVZalROaTYybzdTODNzdGFCZWlob2YrZCtNbnNNeGhRZUp1NmtTMTNsYTBlZ2FaS0Jjc1ZHdXE5V3dvVjYwbWZxcEJTM2c2MVUyTE1sU2I2cXZoVEE2VGx5bjBWWTlneDNQZURTT29nNFFueHVZdU9GeTFKekR4RjFKZTA5TDNUYlNKdThnQTBWR3NmM2NtUzJSVldaeVd6SlZxZ3R5cml1VjlVbFo2cWZCeVFLZVlVSmtUdGtoZU5mYUtxQitBTXFpRnZSUUdjOTBPV29hWWVMT3Erc2F1YSt1NkZmK2hCbklLTGFTdW1GZVd5Zk9DVENDVUNtenJDQlVIaXVWaldHeTFBTnBwSFhadEJPMFplVGhTNVZsL1l0ckxsMEU2YXNYd0VHVXVwekNYSTRhSGlidWZuckdzL2tqaUR3a3d3eGtGTnNVdkdVM0hla3AyYWx6NTVUYWczSER6QkpFcVZjVmphTWVaZzJWU3ZidnlOM2ErZXpEVTRtQm53TURGRDBER0d3WHdFQUhDWkxFTVlvQ3hXMHE5VXM5bDFlWWdTS2pXTnVOTjRmUW9yTjcrZ29DUjZ4TURCS2wzbWVqZ0krN1VuZmZ6Y3BHMWNhNDF5dVlBeFE4NE84M29nMHcwRkdLSkhDTW9rQnhvV3NxOVlHTTBGSmI1OWhqbDdEdWdaMVI3TkNPNTBidU9Bc1hKbC92UGRRRDBqQWYxSW5VaHZJd3NFc01RTUc3UDI1cUplK05kS0FuTUgvbVNTQlFPTVN0S09ncjhNYzBnY0JSYXhQVWd5Rld3bk55a01tWjVPZ2ZPM1YxRFdRVTIwMFhVMGluWmRQWkVheEdVdWt4NWRrOGJCQ3BNN0k0cUJSeWFpWDZmUWZHbVNzWnNqQnU5QzVvcnk4UUNNK0FnNStQR25IdTBRTEhLRmpjdzBUY3lWZ3pXZjIxVzlrVEs1TzY5WGpPM2pXUVVleWNDWWM1N3FLNmtLZnJKeURnNnZqeWIzbWZ3MUpuNUJmQ0p0bHdZeW5SV0gwWml4VUhMOW9hbndIN0ZQcFBwR2N6WTVoR2Y2UGhJSEVNRm5lMW5jajc3WVpZK2c2TVFWR20yS3JUT0UxaDVrMVpWTW1CaHJjSnZpQjFQKyt3QkZQSWZDVFIrQ1MzTnFCc0ZZOVpsc2hhRjY0MzdkaThtSUx1UStFQ3gzQnhOeityVGNTbU1hRUdNb281UWJPbCs5RE1Ib2c1bHlreFYrcE9lS0IvL3J1MGlRNFF4ZjFBaDE4YlF2dzZqeXFLeVlGWkR1U2xMc2NLNGtaclQ0RFg1clNTUktpQmpHSkR2Z1FSZDM4b2p3cTVKbTNPcENhVHVxRW1GUWorZVVjUms2eUVCYUZscUhibnFKU1AwOStoQnVOWVRkem81N2xQaGhySUtIYk1IS2JodUZTcFZrVUl1enJxT2crUmVva1BBZzQ2QVN6SFpORGNWTHlIRWV3c3N6bUFtVmxQS2lHd3RXUktRMENRb1J3RHhWMGVQSnJRZ2FVVXBSZHFJS1BZUEJrd29takpDVXFVZnNYY0tJbTZwcElvOVVZeWpUQW8vdmZQM3QxTEN2ZUpnU0xDd0ZON0xsYnF4YkduRUlGWDB5bU5nWWdjQThYZE5SUFhJUnNmUWcxa0ZGc25BNGJlNk5rMjhzM2kzU1VkU0pTNkg3YVVnZDU5SlpHSWJVOTFXQThUcE5ZVGsxZFM2d3FsQ0xSSXBqUXl4MEJ4aDJZdE5XUmJBY0VHeWhSYlk4dWVYYk9JUm5MWFNBN0lDQ1JLM1MxdllTMEFMQiszRTBGVzZLUnZWTG9kOXd6WTU4MUoxYkkvTUtXNWJuRmtqb0hpeGlaVXRPbHBRK0JlSEVoaEZCdVlWWE1xMlNHYmRGaDVwMHJCMElMcWlWS3JzQzRCR3pBN0NhbDVPdW5iRmJZVEVjc28rbXVsMUpjSXhKdHBHaTlOTUdTT2dlS2F4ZTRTSDVGRUR6b1dMczhieFVZMGlKbE5PcThTbFFwZ2Irc2xWRUdTR3BheUNNT2YzRENtM3FJOWFrUFFEVk41Q3V6eml4aFFrTzZiVHBEZ2lCeER4ZTMrUzhxblQxWnRBQk1OdEtXb1VycXVVYXlwL3VHLzdQTWZnUkU3NVY3NkY2SXU5bkJKNm5VeUNQb3BMazU2U2VHeW9rdnpGV2ZwUW1pOEQrenpPSUVVWkVZS2U2ZklNVlRjZnJvK25WUGZ3dmc1Qm1wOCtrK2ZCeUYvL2YyZnBtSFNLQVlqTFhuUUlCeEZqVDk4U0YzNk84YWlRcFpHM1VpUytwdzB5Mjc4NU0yVGYvMGp3bWc1QzFXdGt4NkJReDhnZVpwNURuUjdLd1VWNUxxRWxzZ3hWTnpWcEZ0c2R1Nk9HVC9IUU1kNTg5UGpZYU9ZUHA3Q1R6clFwMVQxOHU2V1VsOWxQTUt5NisyY3JGbXFTRkkzaFpYbUhQQzlxZFR2RUVhanUwZVFmMDc5S29IQzNpWHU5YlFNanRvNUZZWmdzN0JUWng3VFJ5V093ZUwrcDdyN3RnZlZDVzdPaEpsZ29Jc1AzUHJsV3pjdnNyRTZWeXcyY3FWdks3SSsrLzNPdldqdHliQnBGcTZvMHhCajg4ZVVDVklmazBFd1FaeHJxemVQbzJkSVFJQXR6Rmc5OHVHQjRwOTR3bnJCYVFURFRoOHZ2TU5rU3Q1eExteSt6cEk0Qm9zYi9keUQ3VXZmMzNPNE9nWnlNQXpBS0VibWJURU9WcDlVYWFUYm9yNW5DSlM4Ti8vMjZ0V2hVdDl6OWVyVmQrZW9ydFNIZVhzWXBMVk9laHZ6WXl4eUxuLzI0Wk5IM1BFMjV2TWtReWZnZUNGSGphTG5yMTc5WWRnT0FtbC9zR2ZBQXNkd2NRMFI5ZzQza0ZFTUh3blJ3NkJCdG5aZkRUdWhZcExvN0hIUitKUGlkNXgxekVqZDJkTmxjSDNuU29KemJqdDVlZjRNMVFXeHBIRllmcnhBSzhKb2o2YzB0RERMMVJZMzNFQkdzUVcwMzB4VzZTdjVmR2x3VFJTMkhMaEZvcTZJMzBic0V3UTRvZGhPTVZ0WmVPcGZGMnRtd0s3amdrbEIwUEVDcFF0WExHOVRpSnVyTFc2NGdZeGljK3BydVJ6a01PallITFY4aHJkaGpsK1dHQ3EyRStWV0lHdERYZHpOUnphSVlva3JIUjY0MVN4a1Mxd1pOTG9oeHd1V2lrN0JoUFlHaGJpNTJ1S0dHeWhYRE0wZVJuaHZlNUNOYkhETHBiQUx1MXJra0RodjdCekVFckRoZFkyQW9KVU1OK2pSU1ZsOFJEQllwc1UycTlKaU1HN0E4UUlsQlhXMktjVEoxUmZYK1owRWg0Y0I1SXAxYlM4ZjJIc01NSC9ONEJCSXRrMmxhbS9ZYXkrYlg4QzR2ME9JUXVRWVp3Qm9qUXVRWEM3ZWZlcVR6WXFzYXRTY1luV3d6enVMSVdiZjljVjFmbW5FRW1lcFhMRit2cEJZdzJ1U1JiTkVoeWFqYmNnSStiT2d6cXYrMHFRRWxtTkhHQVdxMk0yaGRpTFBPdDdPdzdocGVsZGE2VVl3VlZmLzZDSVhRbzZaTEFKeWZYRUZvaDVRcnRoR05sblN0ekp1VytRTnN3ZlRNcTVreXdKVE1FYlorQ2JYZ1NsQkQ1ZnNwbDZUZ2pySi90dDhzWkdiOGpDcTk3Qy9oQ21YcDJGS3MxZUNWVi9jRWdhb09GZHNLVGZMZkc0cXdHdWFzV2I5WXVoaUQxRlBraEJQTG5BWXk4Tm0wQmlEQnRoZEQ1TUQvZU1MR01GSk4wMUhZaVdyTVp3eWxEVTRxVFBrOXdkSWFaS3BMNjVMMHdmSkZiT24zTWU0TjRPQnJ2dnFCc0loNmw0dVFRVWI0a2FFRVE1RkhPalNZL2pnNEZvaGpWd1BqcVhQVVlQTzZVekYyQXpxQnVDKzY0dnIwdlJCckdJZHMxYzJ0Tk9GS0pxSHRucVByM0lZSEd4OFVJTEpOQWFUb21sRlN3ZUZOV0pCbDF6VE93SnZkc0pPdWcxTjZjcUlLY3ZlOWNWbEJBdXlWckZXTnNvMGNPUEE0VGM4angwVlVDZ3Q2b3RYUmtnMW1NTmpEeHFSV3dISHV2NWk4UndCT2hMeU9VSTdXaDRHM1JYSktzSHU1QXUwdnB1ckw2NUwwd2V4aXBubEtiM0ZDQkZlUDQvMWZBVEs0U01XWUlRYTBBMHdOQ1pyUlREUVRyVDdNa1p3MDFZUHQweHZKOXc5Y3VFaUJHWm9KYXowbFkyNjRvcXNSYUJWek56MjNTQVJBN2JDa2lkWVFaY0xOSThMcEJDcU1heDg4S0RZMXd1VDRSVmFnK2RnVk9RZ205Y2JjcFB6TmwrVVlvZFhJbXA5Y1VXeUl0QXFaclpJKy9RTzIzRnFJREx1aVpTOFFIcGxSRVNqR211djdWazhNTkRCY2piK1dpaEwyWTdHQ3BKczQxMEJOMzdUaWlES2RZa0VodFVYRjFNclRpUEY0dlNRb1VzSDg4MTJacUdEWWtMK1VucGxSTVNqZ3pwMEdpeUROdERDSzJJOUM1ejNUaEpTSERnVUNwdnNOQlZlWlZnR09GVmZYRXl0T0kwVTIwb0ROZitheTN4MVZMeFE5SE9CQWN2dUNoaTBKOG5uSTNxRGNzOFU2VytqeUV4M0Z3dzB1bUdMZFdyMTVnRUZJRDFvZ2NucFk5VXZtRXpCRzdqdDhHTE9yYks0bkdDRlBGSnNQNUZzemprTm1YdG40a040OGwyQlFRUWZBem5uS3pDSUhXRWFWR053R1RUTGpxREpQay9SOWVjTXJML1k1UUttaTlQUGdSWS9pZ0Z5dWtXRzF4U0hjNnNzcnN3cUNJb1VXMGkyMmRPL3RPN2ZKRWYxUnhRWW1vTjlrZHNjRjFaWHBKdlNwVG0wRVc1K01ORG4wdEhYa21senIyd1NwN09JS1BVK3NOQnZvcnljUEJSbUc1eGJaWEc1Qzhxc1JTaFNMUFdkL1hSem55SHI3bmVGd1FLek1HQ3o4UWx0SUdVMHdJaEhsdHdXTmVtK1VtMU93WmtMN3l0dVEwdlBwSjRDSlI0M0dkKzdJd1F6enEyeXVOd0ZmY3dGT0ZZczJaVE1JaEZIaFVhN3pHRmhlZkNXYlk2NXlCYURNQXlldHpoZGFsSXdFSjdVSlhoZGpLOGgrYWF2SmVPbTlQWFNzczN0dG1CcHpxMnl1TndGWGRHOEVLeFlNbitMMFdGUUZQMk1xUWpEN25XVHJ2YUc5cjNtMUxCZlF5WkZzSHpmc1Rnd3ltQmVRTUNadzludkU3TnF4M3pNcytSUXFueHpXenk4NHR3cWk4dGRFSWxVbHNTSzZSWFFNdW5iby94S0pNaDB1WXlXWEg1TWhpOFpCNXJsd0pac1VaOXJVb2V5ZURqVkltRUxsNUQwYWx5eXVSMXdlQVVYV2FxS3kxMlF5RlNjd1lycFBZUVZkY0ZXZ01tVzJVR0ZpMmNIdHFCS0NwcDdyeFNmUkxnUnlla1RqeXVsQkxiS04yZ1NHbk9ENHMxdFVMbnM4QXJvRUlrQ3hPVXVXS3FPUmNDSzZjKzJtcmd4ZHBXZDBnVDRnYVdLVXdIbksvcEhMdENnQm15dklBcGdvQU9VbFpQbThvdGNpcUNibmNMTmJSaktMeUJzVDdLMnVCNjZBaGdycHZleFIzaFBCZnJHSkt1elJoYjNBaUV2S09COEJVNTdjTFBBdEFJUHAwRUc2cmhUUlk5RWVuUDd6dGhUcUcvQ1l0NGV0TnJpZXVnS1lLSllaMEovSXFoclY0eHpaTzBvRVBLQ2hCRHY0bTdoZ1FXV0dUY3NTbU5BSGNxVzRGU2JPQjB1Y2RKNmM5dFpPaHVzWm9pN3dqb1pqWVBUaUd2WWxiK0pZaTMxZm9XM1pZWjJPblV1djc5WVRwTmd3T3ppVlFJUU0zM2NaTEE1ZE50aXZSZkcyVzJibFZNUXRzL0xKUUlVTnJmeFRnWEI2QWNONVhYRkpTd0xNMVN4ZWZWanVHdkF0ZmwvTnJWYkZSckExRW5lY0w2Q2Voc3BRcGttNlJnZFpOTWw5ZmRwTi9sdGhPNGtvUnVNSGFBZjhOT1Arc3BnVk4vemxWbDRYWEV0cGJJVVZXeFJuWkRPMnMrUHJ0Yk1sMjFsQkoxeU9nRG80bWNldnVUY1Axa2d5OE9uN2I3Tjh1QXQwSWxneEZ2TjEyZU5uN2o0QWQ2SXExT0hTQ1p3TjQrNldZSEVEWDZyRE85YkZJdkxHRlRNVXNYQVhIakxKVnJJN3MxSDBYdkRoM2dtQVVUZGJRSmFVdDg4d012U3BIQ2ROTEJkcWEvcFh6dnM2Q24wZkg0UXZYWHlJUEUzVFdDRnRCamhWeTNqM0lLVnVNSE5OSHdlVWl4dU5mNGNteWtXRThid2kwOWZUU3Q4d2wzTGMwcStQRVRkSFZMV2VRdm94OE1TckEvSENNdXN6dURidENPOWpRT0JjWGc1SzE4NE9ZS3hGOEQ0bVhkTWhrc3JwUG5aaU1oTi94empHQkV0RWpjU1hSQlZMazR5eGJhWUlmNHkrYm5BeGh2VTNWNHhIWDhwUkYxUzl4eDhWU0xNMldtUWgxTkMySGVHWDR2UjlvRWZONXpzZlN6L0RIZndkbTJ5Q3dCSFR6OGswQ0Y4WHhMR0VEckJFN25wbGVwNVJLSkkzRWgwUVZTNU9Na1UyOWVEQ1g3Z21Pc0IrQXp4RGhZSGw1ZW5JZW9TSk8wSkVGWEdCS2gvSDI4YlEyQy9lQUo4MzlSTGdDTTFVWTlteFNzNkZqbHlidUdGYm9ZNXpRdW1OTGR4UFpsYkJYRWoyUVV4ajhJMFUyekZXYVg5eWUrMlR4NzVnVUlheFlYMk81SUViM095QjY1QlE1MHVPR1krc2ZsRDhlU0RQNVdSYm56dTRxOWt5ZWo0SzVEYTVXTmtoNDJqQnJ2cUc2WTAyN2lPeksyQ3VKSEhCVEdUb2pSVGJPMW1yd2g3bXJJQmpRNVA2eEVFb3VxWTBacm5UYzdLVGJiUjdrR3l4VHdkWEJMc1BvTUhyb1BzSURJeU4wQUlGVGZ5dVNCaVVwU2NtV0orSm13WmRMZ05xTkJQZVlYMXdHblllaksveFJ0VW10TFMxS3NBSmdkTWFiQ2xaVzVRSjFSY2o4TXpydjdzekJUenNvRFI3RG91Ykk4aGwzOHlZVXVncTloTVFXbytDWkl4SlFvRWFXZ3ZJRkJjdEd1Mzd6V2l6QTBLUXNYMXVtQ3hHSG5wekJUTEtmSUVqR2JYTU96M2RXYWZUUlkxYkVqbVJSb2lQcXZuQVF6TmMwQktkNW5CU0dHVlRJdHVBc25jTk1GQWNiMHVHQ2pVekJUejhvUFJESThaS1o1Wk4rQmFWVVFCcXgvaHV2QkZLODJUd2lxWnJqQmRkN2hwZ29IaWVsMHdVS2laS1NieCs3T0xWL1JvbGdRTldzNURpQzVkckRCSzhSaldzRnREbEZHRjNOcUgzZ1RZTVozRUpmVTV0d3dZTktqNlhUQkl0RmtvNW1VRXEyMzRJc0daRUd0OEhrSTBySW9zUElhdFZ6Q3U1aVU5eC9wUVE1ai9peEd6bXJpaUMwb3lPTEJaS09ZUU5RQTRkb01OcXhFKzJzbUtJSVNRdUpTQ0QrbU9neUVqdmZkcHBJQ1l0aTJod2V3dWh0MUY0VGw1dTRQZlZyQVNnejBMcHdDb1M0Y1RGY1FWWGREbEkwQzhpZ200bFVHdHhFQWRJZlpEaitxNTVEWjhyZXlpdHBqSGVQL1JCTXlhNWNkcGNwQUpETFJBcnN4a2pEbTNGRnhCWE83d3JrSStpRmN4WDRVcThFUDRiQW8ycmZKYko3WXVuUHZiVEo3YURGeXFRb1VoM1k5Wm8ydmhuQ0w5S1NkaXFWY1JVcEtFdlNYb0lFMXBOc2k0WlRVcmlDdTdJSmRBeVBzVkU1QXJnOEJBTDhNS1VvaWw4M0pNWjU5VkZEQmt2OFJ5VG1yV3RQb3ZmSjM0ZklNenM5UUdHc05SZHM5bHk3Z1poSEJ4WlJjMGRBcmVCWW9WMUFvdGdoM09NV3lKN0xqNHUrS2dEaE8rS3k2dUJJRlFUbUxZS04vcGxyRERZTEJMK3VVb2F1TUQvNndpNTJib0JZdkxIZDRRS0gvUFFqRS9sLzFKRDM1eVI1aGt3OFJCY0N1OWhTcUNYUTdRbUVBNmZ4cmhZMk5leDBrMDlJK3VMVXBoa0hITGF3YUxHM2xjTUtma1M4eEVNUjl4dlNQNjF1Z1R6dTY0eHBjSGRkZ0MxVHZkQVErTFlRdlVud0lJU0NpdE83MUdOejlXUnhpTW15MEpGZGZuZ3BhU0p6VWJ4VHpFQWZ3Nk9NVjVSU3IyOWFnbGZ5d2haRmdNNjVaOEFFN3Flak56YlJXekRhUVVsM0d6QkVMRjlibWdwZVJKelVZeEQzRU5maUwrcDdGUTdPOVJoOUtBNkZLZ01XeEo5RkszVmhsazlhR0orSDBYNVlhcEJJcnJkVUZNUzBqUFNqR0JkREhJMzZQV3hTN3NVS014ckJWbVZZZEtLSUJ5dzdVQ3hmVzZJS1lscEU5Yk1ZRmxDaXJvVVZ2Q0xNcWxRMkxZY3VqY3o2VVRCaUhjYUpVd2NmMHVTS214M0trcnh2alpiRUdQbWlQVE0xdUZwa2dNMjNjMkJTaHk3UnpoUnFtRmlldDNRVXFONVU1ZE1jYlBab3Q2MUZOamkrZEwwUmoyVndFMWZKUkM0SlFicXhFaXJuZlN5bWp4N0drcnh2blovSlE5S2lmZ2oyRTV5Z3dUOWJrVnVPQU01WndoS2ZORHc5T1NYS0czSzZjbEUxaXZOcmRDRnd3VTRyVkZDL21hcEVpaTVxeHVpQlF4eWN0cWM2dnZncmtzcjAxaSt1T3JURDdwd1B6MFJLL05yYllMbnA1dUR1VTM2aVhMZ25RbzVxQ0tnTGw0RytEa216TVJiemJBR1hHcjdZS3owU2FFQ3ZnTzdHMzNwOS9iYk9tREg3ZytmUlRDclRiT2pMalZkc0hhaWdRVGdHdWJjRXdRVDcreUhPaHppdnhmWWdYem5SS3hOcmNadWVDVTRrOVJEUTZneDNBblU5b3lEcU9tandEaDA1UExZZGgxc1dwem01RUwxdFVqdlA0NTdRQ2pHdTA3QUE5Y3JXSGdjRkUxWm0xdXRWMndtcnoxc2RmVnQ4RUprWGdDRVViODhHUU0veTdqSUF5NU5sWnRiclZkc0xZS1ZRbDAxSGVyTytPcXRTeitncnJUVWQ5bjg2ZWJxczJ0dGd1ZXJuNEM5Ym1IVGg0YkMvQmcwTmZIbHo0ZmpGd2JzUzYzMmk1WVc0TXpBb1V0VU5zRkM2bWZGZFp2Z2JvdW1FbndmNktEdTVnWEp3NERBQUFBQUVsRlRrU3VRbUNDIgp9Cg=="/>
    </extobj>
    <extobj name="334E55B0-647D-440b-865C-3EC943EB4CBC-127">
      <extobjdata type="334E55B0-647D-440b-865C-3EC943EB4CBC" data="ewogICAiSW1nU2V0dGluZ0pzb24iIDogIntcImRwaVwiOlwiNjAwXCIsXCJmb3JtYXRcIjpcIlBOR1wiLFwidHJhbnNwYXJlbnRcIjp0cnVlLFwiYXV0b1wiOmZhbHNlfSIsCiAgICJMYXRleCIgOiAiWEZzc0lGeHZiV1ZuWVNoNEtUMTRJRnhkIiwKICAgIkxhdGV4SW1nQmFzZTY0IiA6ICJpVkJPUncwS0dnb0FBQUFOU1VoRVVnQUFBVjhBQUFCVEJBTUFBQURLTGhsOUFBQUFNRkJNVkVYLy8vOEFBQUFBQUFBQUFBQUFBQUFBQUFBQUFBQUFBQUFBQUFBQUFBQUFBQUFBQUFBQUFBQUFBQUFBQUFBQUFBQXYzYUI3QUFBQUQzUlNUbE1BUkptN3E0bFV6ZDBpZG1idkVESW5ZejJPQUFBQUNYQklXWE1BQUE3RUFBQU94QUdWS3c0YkFBQUg3a2xFUVZSb0JjMWF2VzhqUlJRZk83YmpyNDBELzBCQ1FlMFRva1RhVkZBaFI2S2hjMG9vVGs1TGdSdzRTdEJHMUNjNUVnV2lRSWtFRFJMSUtlOFFhQU5DSjRxVEhHcVFIT0R1WWpnZmp6YzduMnZQek03R1p5ZGJlR2ZudmZtOXQ3UHZjeEpDcm5hOXMrbFlkL2ZFUWJ3ZVVuRjY2QkJjL2R0QnZCNVM1eitYM0NCNjMwVytCdG9hdUN5Q2tMdVRzMnZReWlHeS85UkJSTklHZk9KbVdERzFCTHNaRW51WEdReXJKWGN6bmFvTU82dFZ5U210QU0rY2RFcU0vczFrV1IzRFF6akpGRGFBODB5ZWxUSDBQUXkwRGdjcjB5ZExVQVAreVdKQmV2ellnMmsxTENQWTloQTB2RGsyMFFHZnJGQ0ZmWS9YV2dYTEJ2emxJNllDVDN6WVZzQ3o1aEhVcUJyUmRBWEsrSWdZZTVrd0ljZHc1QU8zZko3UTA1dEdjTHA4WlR3a0JERHg0RUtXMGcweDRqcDRCdGdDZU9RWHYzZGZpS3ZxbFRhb0NJRERoU1E5cDhWajcvZ2FaaGFoejBrbE4wemJXNDNoelNnbklLTTdVcTg3QUdmanB4aVhPaW9BK09KWDRTYlV4R1YvM3k5QlptUGkrKzRaZkxVdlpoayt2WFBPcDlibm9scnRyZWhPVXREWDNvYVA5clNWRGYrUG9hMmFIVnJoTmNiQmJCV0FkbkNmMDF1ejZXQWpoQ2trV2JnTFA3QUJaOTBBejV5b2laNGIydUUxMXJtT1lnUnlYN2RtUFdrNCtZYjhURC8rMnZRN1VnajFTZzQ4V2lsTnJISG9nSmY4bFZtZHlCQkFiSG9YTGlRakhSUVRwWTZ4U2U1Zy9kdm82NXNhTGQ0NnUrQ2xIdFc1U0lzS2k5Z1F6Z1RYYm1JclRYaFNwb200RGZyYXp1TGxqd3RlS253OFY5MmdTWWd1STRaYmtoRUhEWFlvV0lUSkdCdTlDdkx0S0hKNzVtc29pdS9JQ1M5QWd2aFBNUlIzcXNnWmU0QjBOVHhndkhXQWVCdk5HUGwyeFNKYUVSdTYxZUMzRjJ6WG9WcktSMDU0d1YxT3E1Uk1ENFZKMUZKeGdKQSswdzhqR0sxMG1uamJGRGlFOUdEdTFRbDVpRHlXYXo3UE9PR0ZvT2IwVEF6bGZWMDRIUWE0RXpsTExZSTk0QTdUSklFNy9FaWpqc0Z3WnJobDBSYW41L0tNRzE1STZobWtiSWo4aGx1cGJTRnBjdDRpSkp0WmkxSmZaeUNEb2NER2V5bTJhdnlCeHBZTTNmQ0NPendWSSswZTg1MHJwNU5Cai9QaTFsNVE3c0s3MmhyU1N1MjNUdkVjdStFNVNKRDY1Z0s1dyswTHQvSlF6T0U5M0dVUExUQlZ5UzN4WGJRVnVZWnVlQTVWRnltQ2tPQmN3bmU1KzVSa3VFaElRdnZCakMreWRRc3I3SWJueWxWVnl6WlVianRNdmpqdExFVjhTOWhmNW90NmFkUG1zeTNmZnBYeno5M2M4Sng5SkdObm9MbHQ5NENSMFZqUDVuQ1RER2VZYllyWVlxRGxtc0lFYXVmdjdRdGFYZk9aOWphYlhUY3ZqWXpXK3R3VU5zTnpQZHZjajJoVVZkWVJucmdVRGxRMXgxR1NXOVg4ZGpxTDE5Z0N6OWRHbXdLa3BTVXFZUWptSGNiVWJjaHBtUGlVQXd2UXE5d3Q4QXdxVU5ZeVZyVkxRZFJEWmh2R1lIZGgwS1M1cU5OeFRBczhvMWJVcHZSVVlWWVV4akVUSlRnaWZ2djlKU3BzZ1djU3kySXZhYkhGRFJlckd0R3dteFVlcFlvMHFmckNjWmdqV2VBWnRhUXFrSzZ5anVFcFh6dVQ2ZmlzT1F4amFsWmduUE5LTndzOHcxcFg1VlpIRGZzN1hCTFdFdElwbFhDTWsyZnFTWTVHV2x5VWt5UlBQY3hXV2VBWnNhazJwUzg5dnlLMVJJZmRVN0xGS0RKN2w3RmF5MVVQTXdFV2VFWnNTUnNPbE9jMzVTUzI3dEt3aGJvRTQ2Um9scitXa3pqWVdyUWVabUEyZUVadFNjTmRWODF6VnhZVnVIaFgxeWtaNDdielA4Qm9RUkVweG80alR6M01KTm5nR2JVbEtpVFNsWWxPLzl2eVRFK1hMRUpQZk1aVzExTm4yTWFlampIbStiWEJNNHdtSExFQjloYkNFQjVxZlVTVWlyZy9KUjZJY2ZLQUxhcktUMEdmRis2YXpmQXZ2cHBJWlJMSk9weXkwUkNFZndXUkZnTkNRYWRjWlppZTQyME1Jc1ZzL1VpbnhSV0s5eEFUT2U5bWVBeFVJbzFSdkRYdVA5aFdocnhMdnd2YXZoMkxyMCtadXl6RFlkalpwby9ZUkI4bE4vNFRpMmw5TXNmWURMOGxkektCUW9PaFhsVUw0ZkdBN1Y4ajFqZHFyRnlSWU0rZlJKSlk5QnNOWVVRSkZEcm9Yaks0NG84RnZvTlM5eFVrOXZHWHQ4a0RuTjFIMDN4MG0vd2VwWEpGQzU1S1pub2FjVUJJSFU4dnQ1UEpnWXpjOUJGRDRHRXlmY1VmQ3p6cWt6cWd3Y2ZrbWg2aXNiQXJiVElxLytIWG9DNDZlTnBoTmh4RTlPUElxN0ZnZFdtQkQxR3FacVBVTHBQclBzMEg3TG9sZFVqOFREN3g0NU53WjhBTSsxZjFMcFNuWk16TWNuWG13QUkvUktWRW5xSVlQSFZPOFd0U0VsNHFXU01aVFVaKzV4cE1qbEN2Q1dITlZDSFczNHdlWENucm9jaDVMd3M4bHVSVGZXZFFJM3E5aC9EY0pyWlRrblJQT3I3Y0k1VUkvMFd0QzIrU0I2RnVPcmhtckFlVUZJYm5nd1grODhtWHFmejBCOVgzK3dUeld6cWNPVURxYUFlcWxSanV3YU16UEdPTDRXTzQzRXdyY3F3N2M1cms5MlNIVHlsTXZvcnV2YzRRZzgvaWV5L05nRy9wbWFQeVJ2emhPV1ZvdkRaOUpSblFCMzZGaGpwSjBQenVOdmdnWmFVWldFMWp2MmxZaEQ2TGU3K1VhME4zdWl3SlpWL2ZyNmQ4T1FzMkY3MmloN1dzbGJoeFdTeU1YdFZ5b3Q4S2I2NWlLa0ZsTGV0NEp0ekJvajVuVjZSNVlhZk5VM3dWYWN1K2FoNWp3Wm54Zmg2QW90K24xbzhTODhENzhMWlBmTGdFajZjbVpiLzNFcWg1N2tHY2g1dW10WE9QQlNNdHdYaXc1MkdSNTFDZWk2cGVxblNYRm9YSklOWFhaR3RkOEVrZHRRVXJINWNhL1Z3bWpFaHRkV0JveFYxZlhsQXI1a25NaVlKVmoxNXRPRDJ6dnN5Q2hHRk9pOENHTHpzQUJENW1jelhGQzE0K244YnVUYksyYjQzMlRzdTVLclJVejNuVk13MjBuYWVleWluOUt1eGR2VWN4QU5URnlZcUJkaTFUWmNPUm9LNUlMK09GZE43VmpJK2QvZVdHUnhoWmpaNVNTc1hwcXFNOEJiYkVYTzdnMDBNSC9pOHVvbU9kRCtsL3ZvK3dNaVgwY3hzQUFBQUFTVVZPUks1Q1lJST0iCn0K"/>
    </extobj>
    <extobj name="334E55B0-647D-440b-865C-3EC943EB4CBC-128">
      <extobjdata type="334E55B0-647D-440b-865C-3EC943EB4CBC" data="ewogICAiSW1nU2V0dGluZ0pzb24iIDogIntcImRwaVwiOlwiNjAwXCIsXCJmb3JtYXRcIjpcIlBOR1wiLFwidHJhbnNwYXJlbnRcIjp0cnVlLFwiYXV0b1wiOnRydWV9IiwKICAgIkxhdGV4IiA6ICJYRnRtWDJwZWN5aGNZV3h3YUdGZmFsNXpLVDFEYjNZb0tGeGhiSEJvWVY5cVhuTXBYbFI0WDJvc1hHNTFYMnBlY3lsY2JHVWdRMjkyS0NoY1lXeHdhR0ZmYWw1N2N5c3hmU2xlVkhoZmFpeGNiblZmYWw1ektTQWdYRjA9IiwKICAgIkxhdGV4SW1nQmFzZTY0IiA6ICJpVkJPUncwS0dnb0FBQUFOU1VoRVVnQUFCdTBBQUFCdEJBTUFBQUJYWmpFbkFBQUFNRkJNVkVYLy8vOEFBQUFBQUFBQUFBQUFBQUFBQUFBQUFBQUFBQUFBQUFBQUFBQUFBQUFBQUFBQUFBQUFBQUFBQUFBQUFBQXYzYUI3QUFBQUQzUlNUbE1BRUdhNzNYYnZpYXN5Vk0xRW1TSTd3cXhRQUFBQUNYQklXWE1BQUE3RUFBQU94QUdWS3c0YkFBQWdBRWxFUVZSNEFlMTlmWXhsU1hYZmZkM1QweC9UMDkzWXk0SWNRN2NGUVU0c3VjZDRUVFloOW12c1pZT0Q4WnVWSEd5RTdEZGhZVW15bURlSUdPUWcvRG9tVnVUWXVDZHk1RVRHU3Jlem1EaEJwSWZnYkxDeC9WNnl5Skd3VVkrRFpFanMzZmRzOElLRFZqMnd6V05oZHJuNVZkMzZPT2RVMVgzM2ZYUlB6MnJ1SCsvV09YWHExS2xUNTFUVnFicjN2aXk3ZlIySEJ1WWVEYTUvZGh6MTNPWXBORkRyZEFXR2dUOGVkTXVuOXhqQmJlQ1cxa0F6RDY2alc3cEJ0NHJ3SDg4dmxvZzZGL1JLbm0rVjBOL091c1UwME1qeisrLys5RS85YUMvUG4zcm5POS81N3BmbCtaTzNXQk51U1hFZnlrdjk3a3llRDc3N3ZlLzhCKytHLy8xTDlNdW5XbmwrNFpaczZHMmhZeHBZelBQSE5INDF6Ni9weFB2eXI4WUliK1BHMThBN05rVFpGLzdQUDRFL2xjMTN1L2t6ZlYwb3o1L1I5OFZPZmxsd3VRM2V1aG80bi8valF2amRQTzhXcWNhWGI5M21uRTdKVzFlNVhBdHd1bGVWKzExdmNFV1h3Ymo0ZEZINFRMN0J1ZHlHYm1FTm5NMzdoZlROUERmTmFKcU92b1ZiZGNwRWw1SFp3Z092ZWgwY3FteSthMzJqYUFQaXZPczIxVDFsemJvdHp2Z2FPTENUVzkyRmRmdW15OGRuZXJzazE0RDBPNVZiN25mTGRuS2JkV0hka2gwaE9lL2IwQzJwZ1IyN0JNcnpyNWdHSEpnQjlwWnN6NmtVZW5TL1c3aGhHb0t3MjB5THkzWTljaXFiZUZ1bzBUU1E3eFgwR0g2L1prcnViNW5FN2R1VU5EQzYzNjErM1ZTTnNQdEtrVnk2ZmJ3enBlNDRCV3hjWi9vNEl0dThjQW9FZTFhSk1McmZ1YkhQaDkwenQ0OTNuajFHTVdzWGx6Nk95TnJYbmozdE94MHRHZDN2Nm1aeG1mbXdlLzZaMDlHWTIxSk1RUVByWHpKTWZCeVI5VGFtd1BnMkM2S0JrZjJ1bHErWjRqN3NQbTkzd0FqalU1dDhmM2RVMFI3ZkdMWEV5ZEV2L1JDdlM4SThOd3FKNXUxdkd5b2ZSMlQxYnJUa2NTQlgzbkFjWEtmRVU5cU9oS3RYTTl6dmhDS1duakxNU2RnOWU0TEhPMEtjNmkwMWxPY0gvVkhMbkRuRnkramVXM2xySk14em81Qm8zaDllTVZRK2pzaGVIeTE0UE1qR2hlUGhPd1d1MG5Za25LamlOeDhlZkxRcjhvYjdYY1lWc2Z6YmhnTUp1K2V1Q3E3SENYSnhTbXBhK29YV2c3OFk1Ty9ZUGJvZ2h5R29ybXFORDdPOFV3UXMySzB0STVPRUU2SXkxYVNhNStPSUJKZXBvWms0ZDl5d0M2cXA4WjhXSTJrN0VvN1gwODUvNEQyTndSN1ByT0IzQ1VXUXNKdXpuRDVFblNCTGlCUFVPcDhmM1gxWC9rOEVmamJ2Q2t3VTVMcDYvT2kwbWtKZHJEUWtIRzFjSmxTVGFKNlBJK0pjcG9ibDRxeTBYakUxenRObEpHMUh3dkhhN3NqL09NdFdlcUtqS3ZoZFFoRWs3STVYT0RVc2Q0S0VPS2p0bSs0NitoN25JTFhHTTBnL0lkMnNVeWtVRmJwYXpJL0JGRmIrNDEydHdVZGVaN1QwcnJHMGRjNCt3MkJLU3pqT1ZLb20zandTUjhUWlRBc3J4ZGs5amxIdS83MzkzdnpCNzdsU3lEeC9kU3pacGUxSU9NcTAxdERuYnZQaXFLMkMzMlZ4UlpDd08xcmgxSkRDQ1JMaVpCa1d2dmY2QitmdktJNS8yMXRNam9WS1QzQUh1dHEzendvd1poTUJIMnJsK3ZwK3plVzg2SmFLckhmRWV3SVNqck1KVkJOdEhva2o0bXltaFpYaUxPWGp1VVdKUEV2cVdYOWNSeHVhcUxkVlFwdk1rcllqNFhqQmhlTGhrcytLUjdxcStGMWNFVTMzMUd5OHdtbGhBeWVJaTVQaFhHTWorNmJXdHFsM1J4OURyZFMvd2VSb1Y5b2lDWFExbjF1MmpOdjR3RW9QVmpDNCt6TjM1ZmxiRkpmMk0rUHdtaGZ2WDBrNHdUTlFUYlI1SnhaSEJPSzA3ZFpkUXY2UjBVOUEyZm45NzMxUEl4OTBVWGpldk40MEloOXBPeEtPc3p2UUkycXRKUUx4S242WFJSVnhVbUYzNEFSeGNiSlo5VlRUQjNPempsNHVHbmFuZTlSSmEyVTV0NGRUY1NVWmJLaXJoajFNTGkxWE9YT3hEcS83c3pYUWYwdGRHY0ZNYmg4Q3FzeENFUjY0TTUyaW1JVGp6Q0txaVRYdnBPS0lVSnd6OXZuRHVQd2pZMzhaWHZlVC93UEZhZy9wTjljMmk2WFFpSHlrN1VnNHdXNUhEeUpMY3BLcTVIZFJSWnhVMkIwNlFWU2NySWM1YVI1dlNCZnRYeWhtcUgzN3lrU0J2VlBFUTVWMWRTaUdxMFRCaW1qbGRrOTJDK0xsQnFhNi9XcmpnV0JmYS9GZ1ZjS0MzSUlSMWNTYXQrc2VBN1FGaitjZWlyUENCOHRKcTFWdTkzY05rNDlqbElNUHFCRnYxRXZham9RVC9GbzZSRmswcjZvNm9rcCtGMVBFaVlYZDRZQVJFMGU5UkxHSENjQyt1bksyQ0JKMitaS2lvNVhnR3A5S2hMcWFpK2twVlh3b3ZvM2hvVytwWUhmTCtWanN6NGxBU01LMkJuR1BxQ2JXdktZY29nV2JhWUVSY1pxalJyc3JQNVdXQm1OeC9rc3VHOVowa0kvS1hwZVd0aU5oVndWTDFNekxBNS9jWU9nczF1RXc0WXVjS3FLSUV3dTdReWZJSXVKazU5UW9Wcy90eHNwNjhRN0w4dittRFpuSmViUkg4MGc2cHF1VzJNRWc1Q01uUDU3bk42NzRVanRmMmJVZlZQRElLcWxORWF0TE9NRWpwcHBJODA0cWpvaUljN2JTN3BkdjNuSTl2WEpjYnVUNWIzdlNoZngxOWpNSkhsa2xKVzFId2lrZTZHdTdaMDFKcXZsZFJCRW5GWGJIbkNBaVRyYXJSakhvMk1SM3EzbiszNGh0RjAxZTU3TWYxUU5MUjNTMU9iMkZwaHFBNmJoMkptK3B1WHJrcXliV0xoSk9NWXlwSnRLOGs0b2pJdUxNakxiUVhPcms2ZmloTGRyUkdPUmpCZFBTZGlTYzBqWmt5Mi84bWNsOUxRQjUrUlAxY0w2TEtBTHFvc2FUcW5aeWZNUUpJdUprTzhvS2QvSWlyTXZVOUpmbnY5ZmwxZTlVWE5oM1VOYnBxbUJ4UnF6cE9PTlJvRm85ejMrUUZvQzZ4NG80RmtSUUtHRmFCMDNIVkJNMkQxSmhuK29FcnBnNGpXcnhRQ0hkVEVPNEZoWDZtM0Y0d01iZlhTaTcwdVlhNVlLMHRCMEpDM0lIN3F2ZXpkOWN3SkEwdkM1WTJ0RHZzbEFSdXljVWRtY2RTQ3FjSUNKT3BrZXhPOXdVZ09BWjErQ3liWk82QjhFdHphUnBwcXNpWTJtc1FaSXl0ZW5Qb1RsckZ0RDNIbXlESWFvQnUyTDJsbkNLUzB3MVlmTk9MSTZJaWJNL3d2dy8xNEpaYzRYNmxxL0EwdmxEZnVkaEZsdWVvR3BLMm82RWszelU2Z2JYRDJ1Qzc3akhYdm1SVGIyNmE4dEcvQzVVUlBPRXdtN3M5YW5MREJoR3hGQWNiRTJvMk8wVHJnUGF1dGhSM3pZSzk5bXFBeDNUbFdIUUdCQk9FeVFYWVNiYnZQemhlQkZIWGN6ZUV1YVZFQ2lpbWl4bzNrbkZFVGk3REh2cVRINkp5RnVhZkI3MCthWWt4YSs0RFc1THNvTGFybG1nK2wzYWpvVFRuRjZpbXpkd2hsbFF4bncvNG5laElrNHE3RlpuQStvcUJnelR2RkFjVUYxbmJaOUJmK0Q2aHdSWmRVTElzb2l1bWxOYVZ1KzZMVmNuR1ZaYVgzZEE1WVFjY1NXY1poUlJUUlkwNyt4SnhSRlpSSnc1OTJXWGRDdUtISFVrWGp6eUU2T0VKWXRIQ3pLMWZ0cUwwWmJqcE8xSXVLVDAvM29acEpBN1JSWDlMbFJFcTdKcVNrU3FsQlZ4Z2xBYzJPNEZ6bTM1N2NyejZEWmt2ZnJlU0tpcjllcERNSmVEUTJxNHZjcFI2Z0czTVNJTy9ad0E0U1Joa2lXVG9XcXlvSG03SnhWSFpGa29UaTJ2dUxyNEF0VDVPN0o1SHNaS0lvZ1VtMk1GMDlKMkpPenJqS1Qrb3A1TDY2bm9kNEVpTUpLY1ROaU5ab1JPRUlpVHJRWWpDaDRDZnhFaVBLK0cya2hSbE5UVndqaHprcS9jcGg2SFNHTEprV0dOZk1ubVY3K3ZpNjZUY0Nrbm9ab3NDNW9IOHl6bE1OWE1RSnlkYW5NU1BSS1BDTFNDa1pjdWVEVEpBYldKU0tFb1N0cU9oS09GUEhLeElWWmpGYy92MUhiT25tZUQxSW1GM2JwVzZRU0JPQmxHTmk2Z0x2ZHZxUEhNc2NsUDU1ZjlDRjB0aHlObldlbEVYcTNoVGpvSVJSRHhrYnhrc2ltV0xoSk9GaXd5bUdvdzU4am0xU1ZpQ0w4SnM0VTRCOEdpSU1iL0R6SGIvWHdzdytEdVFINVg1cS9hUjVwa1Joa3NiVWZDcWJMdk0xdG82K1A2blZRRXdtNjVYRXJWUFEyOGNBSThjeUJxMzh6cElmSmlwOWpFd3VHZnIvMU10VlB6TEtFclZvSG5PbG9LYWhQdW9zcTMwc2RQYWZZTjJtQ1FTVGhSTXFvYTBNcm10VVlicFJLMURVVW54Rm10MGxmdmh6SWZLNnVoenVPTWd2UnN6cCt1SzJQZzhxVHRTTmdSOGdTaWltc2FzeUFXSjVYbk82a0loTjJYZVIzSEF5V2NRSXFUOWFpSFlmWjdwaEJuaDJ6UTcwcGZqVXVjMGxWOUdnMXVSZ0tPeWk3RDVGMFU4NUdFR1RFQm9xcEJ2bWdldFBBMEtYVnN5WVE0c3hXOFhzWDlieXNUREd1eVNKZFhkQm5PV05xT2hEbTFnL0N2QjlzYVdKQjdxTklQRlZWa1B4Tjc4SFNISWxQcnVxN21lTHcvS1NlUTRtQ1hpZ2JRTzNZdHNXUDhUMG5acStZNEtWMXR4bFExWXV2Vi9sb2tMTzZRS0xRcXgvT2lReVNjNGhOVkRZaEY4MmJrL25DSzM0VDRoRGd6UTJQeEdwNzlHRndzclgwWDJyNFNVSndiSjVpV3RpUGhvSllDY2NZK1NITldDaEl6cHBqZlNVVmdYWmVvYTZyb2xCTkljYkJNSWg2R05aZFpTN1NJbFZjY0tWSzZPb3g1eklpTkJXOTVlS2M0MU0xTEZLTndXeFh6a1lSVHZLS3FBYkZvSGhSL05jVmltdmlFT0JodlE0K2g5ZGJhN2kxV2ltWnB4TklSeGM3R2VvQ1Zpd0RTZGlRY0thSlFaNnhWTnFVZ01iL0QvbG93a0VoRjdMRDVKVkh0NU9pVUUwaHhNRlRRVlh2RFRPdHpSTWRvVlNWNVVybzZNNFdEa3liOHJoOUtVYWV5aDlsUnpJR0kxQ1VjTFFSa1REV0tWalR2cE9LSWxEaU4wQVJwaTFaNldMRHZVVXlZVnN0TTlTeUZ1R2JIQ0thbDdVaFlWT0hBOCtZWnRjVmdXelhtZHhCNDJ4VzFDYUdJRXdxN1UwNEE4MkZEQTVaRlpHYkxldVlCeUYyeVp6OWZjYVJJNldyQnZtSmtOVEw2SGFPRkhRQlo0VTdFUEJoQkJHaUwrVWpDa1NJYUZWT055aEROMjQvdUQ2ZVlqbzlQaWJNamoyTlpGWXM3Y0xzdVE0WEFJYlI5TFVTZmk0MThJUm5EU051Uk1DTW13S0lKYmZiTlg5ZjVyTUR2bnZQQ1gydGpmdjVQZi80Y1Q2UlNYQkY0cU83clBQOTRvSlFUQ0hFeVBIVjNuVWl3V3dTalMvWWZGRlhXT1JFUWFmTGFqOTA3ZU5XM2taSXF1cjJzWWFrcnVEYWpHd1BBNGkwMkFtZU5TNHlaRUdycFpRUDNPY0lmY2MvTGRVUzBLbUhOOGJuL292WEduMTFqekdPcVVRUzBlYy81cXc5QjBwZitlMkVDQlovUDMzWDBVcDM2Zk9Qb1h4V29Tcjhydi9yWFAzTlhhOC9SemorZzlKd1NaNVAxcHl0VUpKYnJlT2puaWtBR0lId3o1bUpuUkRBdGRQUlE2eDkxRGF1NWV3dExDRzJucWkxbG0zcDBlQ1QvZlNtZDlEdk1vUGE2eUdpSkltb3YvTlVlR3Y0My9ueU5VUlRBeXRzYlA3Q2hraXYvTkgvVm5rcFV2UDdxUC96NGUrNGx6dndPWldJcEo4QTJ3SFhMZDc1bEpYWXoya3ordThoZHJ0L29XNklNSit1RXVVRXYxZFcza01ocmtRcWYwQldXc2xjOHQ3RlNhZ1MrRUNuWnVrYVJRcWpGVHQ2dzZ3OGNRMndiVWprZlNWaVJQWVFZcUpVLzFUZEY5QzJtR3BYaG0xZnoraFJQZ0NvNkhGVVhqeXJONTRPUm5sbHE2RjdhVUR6MDFkWUJha3FjWGJaK3NXV0srMUtIdmpmTTh6eWtGaGV4cittY2ZjYlRJQ1YwOUw3OHlBV0ZkWmVTdGlOaHhWRjBXMUVKM3Y3N3lIczYrUnNLaVB5R2ZqZDQ0SjVYLzlZOUQ3VDRRaTd6aXJoVEsxRC9mSWx3S3BLTDlYeFFoSWZ0L0lGSW5CZ1VzQWkxNVVDRE5EeHcyVVZld2dtSU9JaE0vR1c1ZlR5L2NmZkw4OEdHaFhFL0NIdHlxWlcvcVo4OU4rY3IvcFN1QkJsaFhUVzVBMEc3RWVMZldDTklKOVRGQW5ud1RIL0dyazZiYnI3RStIaUZGRkxQdkRCWTVYMGdIL3hFVm11eXlEZkxJcXJSakZ6elZscURlMTc5c1k5OTdKNTdXK1FVeGxRMmszOS92OVpUbzBmOURXdlpJN0dGbktFVU4rVUd1UG9XamFOVkhkVW14RmtWVXR0aXVLdjNmcDVaSTRoNFVpMHVZa2NoUy9kUmVxc2o4LzJjWlJ3SWJyck5BU2V1dEIwSmc2UHJ0ZzNLUGx0OCs4T0RqL3cwUTJsQStsMUlZVEJlRVkvbmI3d0gzUUxmakJUZVBQck83QVZxbkprZGZCc21IRDYySkprajQxQjNpdzkwMWdzN1NEbUJGeWRiZnZlamo4S2l2L2ZSUng5OW5hdmgzNzY4OWVEZllwYlk5ak9rb1ZxcEY1KzEvYUliMTRxTWhLN2NyT01xR1RFQlV4dTZQWjVab1Q1bmhGcFV6K0ZZcCtxNE44MHdMTEhhSll6TXorYjZsY3FWanBzaml4S2hhalMrV3ZONnlsbm1JTnZDRFNTK0l4ekxpam9pdjcveGJuU1NYK05oRTZIbzdMZzRaMFNmZUlhbDcvMTRNanh4bWtmc2t4Q29wTldSYmZ3dTFrU3JwbEY0NU5mT1BkSjJKSXpWWGNLV1JIME9IQzZhSVUwcnd2RkM0cnllT3Byb2FmV3ZvVE9kY0JDbTFEUzk5S09mUVRzdk9WUXpMOGJHaEJNSWNRNnNaYnJ5UWFJZU5IVXpmMUlQbTFoWVhkUGs1N2FEVWdTeFE2UWo2T3BKdGNIR1QwRWpaVGZ6RzB5b3M4clFHMlo1Mm5IN01yUENneVdzQTdidjB2enZ0TFBsUnlQVmVWU2w1czBQK3FwRUs5OXJvMzhSVlE5dGo2OGd3NVQzbEFOaDFaY2NFQ1lXaUl1eTNPZEJpZW4zZmdncERFaUV3Q1RUSkJIVWZsZ25yWTVhRzJwbnQxaWVLcjhyN0NLVHRpTmhkZnc1a2kxRm4xY0o1UU1tcVFoRzNYNnJBcy9tWDU5WHcyRnZlTXRwYVV4NTJ3N3VwQlJmVUFoeG9HUlhNcEZveWRBS1U4UjJRYnR2UXI5ZDJGTDY2Z1VUWnBvMm1xTVd4SDVDajVLb3Q1NjJpNXpOUXFpZUFxMk5icnFRNWF5SVhTU2NaVzFyNU5nRDIxTXNGMitvMytSVnFYbWJ1bi9Sc1Qrb1JzVjk2a2hKeGk0RElhVC9IQ0k2MnhpMXk2Y0p1RFFGWGZvSjZERDkzbzhqUTZJQnlqNUZSTkpPUjNEQVBlU2ZWK1BDcXJFODRLekpTTnVSTU9tMmFyWlUzZTlTaW1DdG1TbUd3L1A1MFM0TVRMMUp2TTN5eTRGZE42OWozbllqZTd5TUVHZEhEUCtSUWtFLzk2eGhxZ2h4VFpWb1g0NlVjNmhtekdscXYvWkhxYXZ2U3BvRTJoZk11WkttNS96cHJPNytSU1VabFBFbFRZaFdtNjJDVlR1SkdRWVNWblBSdHNsckZLWG55K2VtYVBNTUIzdGJNZUZwTXg4OEExeDl0UGtPaHZ3MXl5bHJscTlRc0Rib08xcWZlQUZVK0RzZUxFbkJ5WWZhQkhSMHdiQm82ZGwzVjZrWkk0SzJCalZ0bUd4cE94SUdxZkpZZFZXenBlcCtsMUJFVVpuOVBYeGFwMENydHVobTBmVExOcXZDZlpOMEJWajRQb3FVRmVJMFhMc2p0Qm9GMjczSThoQjNYelVJTU5ONWpTNmpFTUIrTEV3bm0weG9MYnY4Mkc0WXRaRTlSQjlFS0NRaDFLeHlGbXlhWEM5NDFHMDdEOG5Vb2JJa2pJTVdONzAxQzlvelJlY1VqTUxmYVBNRTJUbmp1dWdwTlhHMzRqc1hvcEFEMFNMVERLQWE1VjZCTWJ2ckN2cEV3MzhLMHlPaktTd2NoaTZDaVk1MnRJN3FxbnNPN0ZRTCs5M1d2S1h0U0JpTHdSRnRLV3RkalVvZEloT0s0SVFkSmJjT0xkUm9kUlpON3lxNDRyVmpHd3g2REJ0YlpjVzRPRFc2Z29rWGcrMXVzQng0UWQ4Z29NZExTQzc2cU45a3NOdHViSXNOblpTNnpNemtlWFJBMmZWZ0xOWDBRbUV3dUlUekxUVUNZMXhHVWwzcjFwWU9oREFTaHRtNUplMWhzWERhdmFSWnBINml6UlBFbTRZRnhMeUFyTG8xVEVHV0FHRVBxcFMrb1BKZ1hMSjU2bzdwYW9QQ0pvMDVyQnRCUjFBcU9uczZnaWNvYU5qcENETzRxblFOMlQyenpzeGdWWVU5Uzl1Uk1OYjBJOXBTOW80TklraFpNcUVJVm1UR0dDNGFwSXdPNDRXZGZSbFpDbWpaUlJRSUR1WDBKQXB4Y2FDSUlUcFc1OEpkeWdORjlENjJ4clYwTERYazc2SVByYzFUTmdzdDlHLzgraUZLaHpTNmtRd3NJck1BcVZBWVdiNEdJOWhHampmWWVTdjBwbWl3aERFZWJCUThkZkU5cE52WExDSjZqelpQVUtwdEIzWDFDbVYrVGl4Mmk4emtMKzFUakF2RjBqbEJEYjhzYko3bmZ3Q090OGRSQ1dnZHlyNmV5RE5vcXFOOXRkYlM0UjFtY1R0aXRvME9wZTFJbUhZYmltTlBOQnRpUytXQzBkeUVJaWhKcHZmZWdNSDRyTndBSDNNcTcycFdXRVV4ZmdoczIwVTJwM0VRRndlT1h0cUxLSWFPdnVKS0l3RWp1T1RndWphZ3MrVyt1enJhS09LWTI0U0tPTnphenlMNS9YRWlGTWloamxZWEZEQ1F2WUp3VWZtaXV0bzJVWUFTaG5yODVJM3hUL1dEWm1YSUk3Y0t6VnV5UE90bUFQbEVQOElvaWRLMmJYTFhoMDJWOFh6MUZzTFJScklHa3JFTGJWOGxjSmpFMitpMlBWaFhxSEZlR3dDY1NEbU91bmFOeVVqYmtmRG90bFR3ci9RYlZ3UXJ1bitwQU5IUjExVnErYjhVY0xYZllvQXZhREUzREprcW1UaFlYMThhVWduR2dqNGw2WkFKQVZhcmV1RGdFaVVJMHF2NUVLOEpTbkFFUnNsaDh3TVZDbjczRkZZK2lrZlB6NU4yRE8vNUpaS3VSY0JZWmZuWkhHWnlDWjNoalV5WGtEOFZtcWVEVFZVdU1ZQzgyRDNGSnBscm1EU0Ryc3lpdEtnaTdqVXZ4b2h5WDd3SXcyNUMyMnEwU1Y5TVI3dktubmFWMWNKUXRQRWl1V3IyVktYdFNMZ3pzaTJscFFweVVvb2doRG9zMWZKR2xUYmpubmNqWlh5U05Gak5UbTdwN1Nsb2lvbHpoa1FPbElpazRacHJCTVNvUnV5d3FaMnlmcEVRaE1rS2hoa1dJaGkwanpnRHlYQkpKaFNHb1Nlek9iVnRpS1dMRzRRYWx3cnFIVEhCQ3hnenBDRUVlUkhIelByRlJNRkMvRlpvM3FycEU3WXk4V3hRVDlkRFlhcmhGbkJxemUyYUZCSXFET3RmU3ZKK3FQRnRGQkZQOTBDMkVjOHlXS2FqZldWQnpXdkl3cUorMjFEWVJ6bUY3YWh0bEFsdHlWUlE1WlpVaEM5c1o1VERlSERXekVzWGN0UjUxbjNqUFh1V1l1S3N4cU1CV2tEb0NwVVJPNFRXdTFqblVtWFNza1Y2dFh3SExpd2dNRmdGaU1XaElGQ2JTVjRvVEk5SDJmTDNnWWFzZkxMT2RsRkkrQm0yTDlsQ3UwRjdBQjRNeFI4eUFsbTFHdHpEcDhJRTFmbkxCYUpnS0RLMXhXNEVTSStBcjduV1ZSbFh0M3hSbG5vRWVueU1ZV0pBSFZSWFloa094M1MwcWZieEh1a2o4OEF0NnJOelptd1F0aVA5am5XYk90UWNia3RPaU9FSkpkaVE2OU1tWDFjZDByYktoL3QxWWl0dFBRR0ZMRHlHaWJQcmRlVXBlQXBXVDkwS2VqYUR0eUxUdWo2djV4WmVpa0xGZ1JyRmpKWldmbGR1KzB3b21LWnhCSFQ3ZFZ1VjNkbW9DMVljVmt2YXZpMWkvTFozelNHaWlSR2FSMWNtaE5jcXJaVGdUWko2NnpycDY1QlNZWW9EdFdqZXYwUHJmajZhUTVCMUVORU9KMWxGa3V1bzdleHB4eS9xN1g2RnNCMjFZVWhaczI2clprdUJOR2xFaVNKa29aNFhuV1l4VTZjWlJYcmZMMVBvMEJnU2Fnd1RCeTN2Sitnc0dxdDVtMVQzaHRPemdnN1VtdVNRT0tKQ3ltc0V3NVJGTmF4MnRwMy9SQ21ZVU9oY0UwK3Vra2pGdHJNaldIRVlJekNadkRCZmZobXplVDlhcDBPTzBEeXd2K3JLK2NSNXR5SGhjU1JGdmJWTjVTTTBQc242MTZOMTZnbG84bmNGVG9JZDBFZ2NnN21PNnE1SkpBaTM2MnBoTytyUE55Z3IxbTNWYklrV0g1SXVVNFFvMnJBV3cvRTl1eXZIMFJicStkWmdyTit5Nk1TZGlVT0tKc2lGcmhDaDBIM3FYVFg4N2x4TGxTM3c2S2h5Z2lHNUtFK0NMays4MURkcExoVGlETE9mdmU4SEpMYzV3djFNZlFXWnV2UWhPelBXTzZNTFEyWnp0Y2oxTXBXbjFwbnlQSzMvU3I3SCtSUXFzTjRLaWN5K3JNOFdxUVpya01oVUQybitmWUVUSUp5QkJQQSswMjMxY1IyMTdBNEJuWlh0UnB2d3N5bllrcGRuYUtwVUVhdzBaaXZ6WEFORFo4dS96bUVCRVcrRkgxd1J1UkprNG5UaWprN0xjTjFoQzREV2dQb3VMMDV4UXFBVnV6UWtpSTRtT3BwWFZGd28ySVZ4bFIxdlFYTlBHWGJjejZUZk5abGR3OHEvbXUwT21jMnhueEMxVXljK1NlejdnWUJnaHlYWHZiZkNCUzhQSVdmamFrRDdYUGhKK1dPYUhUYmxPd2JGUnBVQ21ZN1VrSGRORTJGUmYwa25GTWwya2VLMm8vOXN5cExnenJzdDI2MWlTNlQ0c0dTNUltaHBPbVJRZkhtYWVtc2o3cmlVQVJQSG1TaWw0R20rSmtmSFV5dFR1bktiNUx5Y2g4NE9YUnQ1MmxnS1BlcWYxeUFFblEwRGNLRmczT1lvZ0xSdTFwNE84SGhPUFRwQ1E4Y0dNUjc5N01kWE03dlhUQ3JteVJHYTE2cytOWkk2aUxlMjdWUk9za1d5RlIyakhORU1tdmltTlFlR2lSMjNYR0I1NTZ3Q1ZhUnh5V1hCWkJGcHFHdlZPaURTOVEyRjBRK0FzS29tdDZXQ2I2WGZJWW9nUE9oQ25xQ0hKSW0zWXBsNVlRZzE0dTR0UjRMUnlxblRJY1ZoRXQrVFd1ZTljZ2kvMi9UOE5JL2cxR01FdzNSQzBBVFVFbXVXMzBibFF2VnNPQXpGdUVYWnF2VXVzWC9KOXpNeGhOR2FvSjZ2enBCNFR3c2wxS04ySXlVSkZaNmx5Y3FFNGNzQk5NZ1FZQUxtbjA4UGhGSDdLbHVsN0pZNmFCWHpCazZPMnV4akp6VEQ3ZXB5SGFtKzZXdTZmYklRc3JzbjNIYlV1emsyUnhWWjV6WEZiRWx6SHZObm1DSThXN0tROThpaEtlS3R1K0kvQkFJWEFETXFEclZNV3c5bS82NU5xenZYMVM3WjAwWW1kUFV6bkZ5dFE1Nm01ZFZJYVBZNU9Mb3lwTllqVjBQcTR1RWtoZWRDdFN3MVJ0ZEx0dGkrSFk5Sy9RNTJyWjZwdHBmeXUwUFJHS21lVVpwSFZ5YTJqZ3AzSHd6ZysrbFhhSUZRbUpMek8xdHd1WTUxUU45Q3diM3B0cVZZVm0vYmdGeEhDS1pONTliOVFtakpPaTYzblRGc2lZa3dJbUROWUhpeDllR3I5d2dUTEtLTlZkWWFmb0RYaElFTEFPdW9rY2I4ZUYxeWhDWTNLQTV1M2Zjd1JqVnFpUEM3ZDluSXlSSUZweDZyMFFIVWtnKy9ZM1R3RHVUSjE1MGdUQ2h2RjZ0azViT3pZUXIyOG05NEZrZ3hXTlhVOWRuSzd6cmJIbFlwcVI3bGQ5Yk1PR1VJZ2IyVE9jeE5ZWWkzMXNYR1p5aU02dDhMS1U0R3J6NHE5aFR6WDFvQXlxU1JoTW1xT2Ixd0hlMjZjWmdzNmhmc0lvcmJqbjZrcGUvcll0Mm14L0RBbG1JVGgyZFFuaHF1Q0ZzZWduUnR1dnJkZXlzRytEMVdMbkFCNUZKeFVHQ0xGUUN3eXZ4TSsyYlgwelM1cDZMdTFwYlAxU203ekhQbzlWeTZwc3FxL3Y2ZFd0a0V3d09ldEx4cWEyQkNxZG14cjNOMmlUcmMrcVl0VEovQnFxeGxpanNxSHNnMXBGU1BXaTdGbWtmWXVDVE0wQzUzSFc1NEFxY1p4bHRSZm8vUmg4SW9tYmNaVFFSWTZXR1c2a1l5RkdxZDY4QlE2ZGV4ZFpycnFHbDdHOFBkMXcxdDVoYjFHTmU3RnFudUhFWloycTJvT0xDbHBtMDY1Vkl0WFVVUmhsT1BMWCtyc2RkbmFOMkN0dWViWGlDc1VnZ3JKZzdHeTIyU3A1UHlNQW5qMjU2bmdZaGJIdEtkSkVmT0hxVlh0TkVIOWtkNS82NFRzMWMvQW1kTUtFei9adjVwZW5YT3VDbkp2dFpzRzhGZ0dEYjFNK2hLTENEVWtPM015N0NJTnMreVozZkVFVnNNVVFtQXNScHZiY3BvUEJSR1BTUi9lU2piV2hzTjNZdVRxZDNqdFNCcjNVM1VYRWNkTzR6REhkMllzbm5CbE9lMm8xL29KclgydURyV1ViRzBwZGpFRWNnV1IxUlNSRkYweUN1TmNmNVoyK29KVGQvZ05JRUw2RmV3ZmIrZ3FSZDVDVURpTUFrREdlR0t5cTZTRW1BUW5Id0VweDRIMGx3VWc0TThlVGtmc1JVMTNZaHZNYmpQZXJJMkZXclgrY3FPZHlMLzZ1cXVFSWJCTUhFVHJlaUtsTjk1WlptNmhYcFVTK3l5aWtnWFRhNjdoZS9NdGlONDdzTVAvckVEWWdrNHdwYkc0MEVSMlZ1Qk1Pb1ptNDBZRjQ0cmVUMUJ6V2RkVGcyb2ZzR2ltSTdVb3Y2S3prRW90MlZKM0d2UTNIYmt5NEZ0Mm0xNm9nMXNLVEp4MkVxRzNhc3BRbkZCTno5anVIMjc0MXA3L1FPL3QrYWdXS0pqeld2VFA4Wm42QUlYME04c2JqZ3VNUDZ1QXhJSlNIWFpaelg1REltRnpwYlBUS1NpTDJTUDhQNmQycjJ4aXZGVmJQbzRqUW0xNHlUczJJa1B2bkhWRmx3WEF3V0RZWE5zemNpblA4dEMzS1BORXpRRnVPK1dEdXZYTGNGY2ZuK24zRk9nNDJ1YXVobE10WllKdVdPSzZSSXdtWHd4MXREM3hYSXhUNWo2U082TVdib0R4WFFFYnpNS3craHd3UlJZZG1NWHR4MXQ0WmM5VjladE9zRFo4cGxGS2pKeFNKSVVYRlVSZWhZMmEvQmZLYk1BQUJMbVNVUkJWSmlhanpLYWc1Y1BHVSt0VVVJaGV5a2hQSjZKZzVhditheEVpblhESm9QWW9VMml1TnJnOUM2U0pDckxRQmdhaFBvMVlxeFVLSFMxYlZQTGUydDl6L0tYMzFOaE1HWVU1dUFDdER6NHZYcnplazYwNWxYTG8vNFdSRDF1RVdleDlINWcraFVUVFpmaTQybFlRVCtlSTdBZmhLTGVKbkFhck9mNUpZbGY5MU02MDlHNlcxMGlaTGxtU3MzNmxiaEhGbmtNcHQyRzdGV1dXZEJISmc1VHlkQmJaVVdvRjVqTUVubk9qUml6Z3k0V2t0MlNXakNmRnUxa093VEpBa3djOGtCSHNnRE9TWjJSNkUwbnExNVZBcnE2bkM1cGNub3NmQjVLSGhLb0liZ3IwR2ZJeEhSSWVneldhUi9lOTZsbEg3V2RZU3RKOVYwTXAydTlDQmQrRjZ4OGhCZ0FLelN2OWtlNm1JOGpHaGNObjNQNGl0MUtPS3JRV3RyR1czZnlINmJvUkJwR2xNaVI2RWVnMWNja0VqQzBHWXdEalcxSGlNN3dPb0pzcGlXd0JOdW1neTFIekd3SFdBYlRia01lT0F5M0pjZDVhS0tLSXI2MXE5ajRzUHVNTloyczgxMUtFWmRVZHVLQ29XbHZYY2lQK2drU2ltYmlrQmU3S0ExUDEybjFHTll1a094S3Vxcm5XNlRJT01rZEhna29GdldybmhIZEhscDN5MHljVk5wUjJqOXNnVWZpK2RUSjRaWmZtaXIya2VqVjEycFRGWnJYMXY4M2dXakh4S1RMN205ZmRxQk5UTkY5eXl6TFBubDMxd01xWmVJSStaRmdUdVNnOEh1Z0xrc20xT3NKM3llUitwQ05ERVU2ZjVZaXlFdU5rTndPZitpRERjT3JZeFBvSldvN3lHWXdpb3hzUzZhS0NyY0tpc0FYODYrQTA2NlQ0OEErbGJDZ09tcWRydE9XUC9XTHZGSVRkcTkwOG0yZUVZZVlPSlhzcW1sblljVVFicnZsR2RjNlpLYnhhSkd5WDdjVjZCRkFqSXgrN2FMTG5UdGE4K1VobE90QUYrMHFnN1YrdDcvbGlESGZrNUk2WENGd3o4YkttdjZ2MGFIZGNaQ0o0YzNEMEtnTUYyS2FtZUtjSFZlWFZUTXdnM1FkVTlDS09iWW9oZVhkaGlNcVNaeTFkWlRRMkt3bjRIaFhMT0R1YW5XeDV5Q2Q2THlDd0QwN2V1am5MYmRNRHN4d28wZ3UrY1ZGeG13SDJRd2V4NVpNYlJWdUZSVFJMb2J6bmpQaXprWEQrRUExK0pETys2Qzl6R3JGbEhNTmlFMW5aQ3czQUtnNEdJQ0RGVVZRQU1QQjF6d1NuWExkUTcrQ0x0cjJZRHlGUVhFdm5sTVppN1cwbXlGMG9SVm1DVVFvbU8xYkxkc2RhOEVyclNzV1IvNUdwRUJCQno1VHJiRWNaYmJZOHNPNXg4cFVoZWFCcTJLTDhkMzQyK2FXNFhLblVpMUM3cjZCaTMzZVBRY2hVY1FSdFozWTFFVHBUSHBkamxBUkdvZkM2d2tYSGVBU0IvSnB0Qy9TUVk3cXFKMFArcVlZZGxndUY4bkhpYmt3MjBFMmcwbTNJYXVTTFpuS3F0eUdLMElOTU5mQkN0MWNhTUU5RTFqVEJyTlA1anYwZ2xBc3RMU1haYy9Qbit4WGtRYVRwNTg1TUlhYWdMS3M2Q3J6NkRweDFibjhuY1dJOGJObDVXSFoxVVFyWWRMTWN6cmtacHZNRXZDUXBSMC9Ec2hxZTk4dWdzNzVnRVN0SFRkWVJReWVwVk5QODZ0dFBVOHQ4QUtzdE40Yjd3dVVCRGVMZmRHbTNlaXhYN0hGMmY4MmFESHUreEk3Nk9Dckh0Um56ZWlrWnZHUEZEUWpudDRseGhLbm9OaTVWNjlSc0VoalNjRFVPOE4xRHcvckZvUXdSaGR5WXZEWUxyQ2RhOFZkL1hMYmtmRG90dVE1RDAwTlZ3VE1YeTNlNWdaMnZuUFBCTTdyMVRNTjNORm9iUXUrMnJaYU9NM2xnejJQS2t0UmNmaEVyMHJGRHBObXJmbHF0bmY2VmNaaTV5MFk3TGZ3MlU4VHRpQlVpWng2eklpSVNyTVo4UWVTM2lBVzhzMjJqdzBiSnhSNi84T085YXBkVXU1UVE2NkxzZ3l1a1ErSnYyL1FYZGZMVG5jTUhGVlBoZWIxOUVTM2tuKzcwZDBkYmlYWjZrTmF0clhUUUFkL3d6VUJDUjFIdkNUeTF3YXh2bExybmt1MDlGaHB5T3UxbU5YcU5vWXJtSGtkN2ROT3NXTzQvdDhWV3kyM0hmV0NBdVhsdWcyalYyaExsc2VZOStHS2dGR3BpZTd3eXp0Rm1GSnJYRFoxbmRVOVFEZUJzUGVTOCttakE5dVlhUTNBZ0Y4eEZ3QUZGUWZNdGxtaDZHRVNvazlDQk12ZUs4Q1ZIZWl3cm96a3JKdENZNmNlQzB6WGhOVW95WGFldjhYUno3VnM0R1pRR0hnM2RMTHRSd1VkdW1tdHpMTTFhbHNZSm9mOTR5dGZnRzR3L2ZXeER0blR2QlhEK3p1bUlvUEJyVUx6bWpyK25IMEtDNXMxbEtqNTNjRy9xZml3SThRNit0ZEdmeXBUYmZNOTlvNzh6YW9ndTZMQ3FMODUzV1prNHdCWXJBKzZydUJyWlpNUHpBSUlaQmNjRldia1F1eTIzWnRRV2R4MkpGeHVTNTcxV0tuaGlzQzhyaWFNK3ZaaHNleTd3NDBKTTN2QVkwNjU3R3FHSmRqVnFNRWg3UDU4YS9BMlIyRVRNUmRBSGhVSFhicGh5ZlU5ZXBnRW8rNFRLbnRNakQrbjdLcllFeTZnTnVYMEZUMzFPTXZXcVlaeTFKdGFYLytTS2ZTODFvMitLRy9jNVpkek51M1hkV1JhMjNHTElWWHFRSTBVNU9Jd1RLR3JNeDlSSDBTQW8yeGtlbTlMNDZMcXFkQzh3L3lWS0wrekJkdmNSdUlQM1BKQWM4VUhmWjR1RXVwM0V3Mmx5MktFUlBpL3lyL2pDV3dxS293S1ZqWXN4ZmozQXdTMi9hSjQ3UjNCZjY0YWQxazAvNkJscW9GbFhrSHkrVWVtb0VZTDIxSEJLczIyTFkvWlVuVHRwSmxXK3htdWlKWDg2Q0xHelNPTXA4cmpsbHZXaklzS25Da29VSzFKM1FHbFFpQjZHdVJQN3Fra3U2SXVBQW9xRHJwVXFjcGRpY01rTjhOcHd1V1cramJPeW90eTVYYVE1Mmp0aTI0K2laNTY3RllKSXAwTXFjUm4wZTZYOXBHTG1vLzJKSlVXcXZZSVY0MTZoZW0rYk9XMWRJV3E1ZzgzTzJzdUF2NkQvQ25vNUMvcXhYZElOdk5YckhUc0FCNVhUNFhtemFtL0JIay9ZcWI1L0ttMTJrTmtHTlVTMERoQ1RiRUROKzZxN0NhaXJYQlV6ZUxDS0hOWTAwd24rbG1wWXlyNFRzVUNpZ2kvQzZGMTlLMTFQajVnUlAvS1d2YVhMYkpDUlhsdU94SXVzNlVzTVhGVWJGZ1ZSVFJ2N0dWTERXd2N0UE4vbm4xTDNhMytpeXBZMkkyRlhkN2FKblZqc3N6L1hrVFZVUmZRYnVxSk1iWVNUc1c4aGRtMXo1Qjhpa1FXbGhkSDkrYjVUOEk4Y1czaS8zV3Rxc05URDBYUjVQc0VDalhPOVQ0MGRIRDNveS9IeDRvM3d2SVE2bzJRNno2ZTgySmdXNEpjcmdzbDNNN3plMURILzlHY01NdzFuTnVHWjIyS3BrcnpQcEFQR3VqYUxIdUordjltVEtUc29uRkVscjMrNkw0Yk5Idno2UC82SHZNWmNXRXdkTFBDbm42MDFHSUgycjcvdlo5Nk9JLzgxYkd5VTdRbmZ5V1hhNmFSRCs2VjVIUjVwVVFRY05xVzhQK3JYZFRUSFUxdVQxMUZFZmlyMlRkaUpNVHMwY0svaHV0NXhEUGdZWGMyMTNubCtsV1NPNU8vNXRjSmFKTnhGMUFoQ3VtWG5wNWZiWkVzUEV3cXNnN3lTNDVHSlpiL3RISDAwWjh3cU5xN0h2aXZOamM4OVZBNTlXbXNmTURua3kzWUFxNDNYN0gxMGZ2U243WUcvSDlxVmU0bjcycjl3QjRsVS92eU5Gd040ZXlUdjVXLyt1ZjZwdER6SG41d3d5UVQ2cW5Vdk45OCtLaHc1QmUxN2k4U2hpbHVHT2t1ZWtpbFNCZnhEQThsaE1GMEtVSmZYMlNrMVBLZkZNb2UvSFMwMkljZXp1OFBjcFkvZGUrUlhCQkwyNUZ3MHBZcVBERVNsY3dpS3lsaTZSZGFyOUhXTlBPeXdmZEtzMXJuY1RaV1NsY3Q4L1E5N2dKcVE0bjBpejlZMW96Q3c2U0MvMWthZjZTcnpNSlREMFVNczFvcktUUkMxc3FQM2RVYWZQUjFJNVNJa3JieUxzTkxtR1VTSUs2ZXladUhPSUozZVUzRWYwUUdsNHdMazJYclUxblVxMnIrOGozMzVnLytISmZNVlY4NUlXMUh3a2xHcVlraldVQmtUSzZJZmIwN1FOaXVYeUJBUEJsM0FkQXljWExlU2UxdEVQQlZyZWFPcUVUZmgvMkVweDZxeEp3SUE0WnhPZmI4ZHI3TjZwQXd5eVJBWEQyVE53OVJLS2tGeVVXMnI4THpMQlFYUnExNnIxbVNVM0dYdGlQaHBKQ3BpU05aUUdSTXJvZ2Qrb1NJNHI0N1hMVnhGMEJaS2c1MjY2NVNhY1BEcENJWFF6b2xTNmJEVXc5RmVrWU9HOG55SjVTeEx2UXA0WlFZY2ZWTTNyemduNTZYMkRsQ1hKeTRNT3JCNHl2eEFqY0pLMjFId2lteGtoTkhxb0RFVDY0SWNwUmJNTisvS0NzSjRMZ0xnSXlLZ3dVTzR4UWVKaG0rTy9sZVVFTUVFWjU2S0tKRDd0eVJjaWVNV2hBYm1oSk9pUk5YeitUTkMvNXg5anc1VmhoTkdCeDgzRWlWdUVsNGFUc1NUb2lWbkRnUzlCSTl1U0l3S3pIdnlMSmVWOVlTd0hFWFVBZFNwRit3cEZ3TFN0b2pGWm94aW0yeFV3L0ZwQ2ZDS2NyNHBxU1pEaUNCaEV1RkN0UXplZk0yNVlMZzdQVlNFWHhtSUF5aWhBbys2eG1jUUVyYWpvUVRJaVFuamdTOVJFK3VDR3hsWCtGY1d4eE1Rb0VMcU9pdDZKY3ZQSEJOclFBamNSczdUREtzejB2TFNGWVp4b2MxK2dSSlNia1R6T29KaFVxNFRCU3BuaWswTDR3anJwWkpRUEtrTUNwOHYwRHlUME5TMm82RUV6S21KbzRFZVlDZVhCRmgyRTJtcktBK2lvaHNrUmh4OE5nQVl2ZkQyT0RZaUN3TFJ6RXU5ckFocEprZndXZXA4TWVZbG4waTRiS3FwWHFtMEx3Z2p1aHRsRWxBOHFRd0dRNjh4QmhOcUc5T1V0cU9oTXVraWt3Y1plUTBiM0pGQkdIM2VYSVNRS3NLMHRJRlFHREVPWXNqYUhYa3ZSV1VRZHg3TVVEYVltRkdpSkduSHV2NWRraDBjekhTVnlSY0lsMmduc21iRjhRUnRhcnJtVUFZbk5sRVZqQzZPVDlTSE1jRnYvZXZsYlIyS2xuU0F5UmNVa2xrNGlpaHBsbHBSVkNxMG5RUWR0OTV2WlRlWjBvWFVHZHBSYi9zYTcrclI3WkxNTVJFUnN3ejFaMUhubnEwSXpHa0YvSG1wQnJDT2lXY2xpcFF6K1ROQytLSTgrSjVwYVEwZ1RCWVhId3BRUjA0bkVWRVJ0a0VpekhSMG5Za1hNSTJNbkdVVU5Pc3RDSW9WV2s2Q0x0N2wwdnBmYVowQWJYb0svcWxyVi9vcEhzc3RsU3dxdFVaeTdFVnFTM0M3eUphV2FIbjlKenk1a0VIWXF0SHdtbkpwSHFtMER6Sk1qdTB6NE9teFNoeWdwS0lIRFlTaGZCWVYvenFKZ3BNRFMxdFI4SWxGWVVUUndreHkwb3JncEdWQWNLUXN4WDNGSEpaS1pVblM2cUlia01YZ3Q5OUF3ZmFYOU1BK3dsV3RVVnVqejlieFlwd1FFUXI1eUxoSWk5d0U2RHo0c0UzQ2FkRmt1cVpRdk1reTZ5emthNmY1UVFsczA0eTlGLzh4SCtPWHYrYWNUd1dRTnFPaE5PVmhoTkhtcGJucEJYQjZVb2dZY2daK1VaUFNTbVZKVXZpaXlPbVgvQXdjeCtmSGRnSUdRU3Iyb0xrVE5YSElHUzBzbGw1bEFobE9UNU1RendSSXVGa3pWSTlVMmllWkhtK3dsTmloWHl5SkY0T3FUcFZKaHQ0REJuU2RpU2NyaktjT05LMExHY0tpcENHblBVdXNDclNRRkRTOTh2NkVZSzRub2h5TktkZ1ZWdndYNG5OamJHcVJiUlNxNzVBalhFN0x0eWhDR0lsbkt4WHFHY2F6Uk1zczgzS3ZpTkw0aFNobTVUODVtVkkyNUZ3V3JKdzRralRzcHdwS0VJWWNqWlRlUUtSSmRYcFRyY1FieW4vMjlrTG9rYzlxU0ZtbjMxeGd6V1NBU0xtbUkzdGpySUNOd1ZZNGw4TXdaZUZYbEZORHFHZWFUUnZoeTk2bDhXUVVDS1hFQVp2ZmxSNHdLeUUzM0ZsU2R1UmNLcmVjT0pJVVVyOEZCU3hvSGI4eVhVUUNjcElOa2tLRjBDT0YrY0RlR3N1dW0yV0dtTG1Lc1pwSXVib2lRVWRFZSttSnBzaUVKSndTamlobm1rMFQ3eXJ1L1Q3cWJvRHZCQUdEMFZjQzJoT0EwTGFqb1JUTW9ZVFI0cFM0S2VoQ1BZZGNmRC9ZRjlVa2dTRkM2aEhTWHkvdktqeG1oaWo5QkRUanExS3c3cDV6REVYblZQRFVpZU9tUmNISXhKT0NDVFVNNDNtalg4MkxJVEJNKytWSThORTg0NExMVzFId29sNnc0a2pRU2pSMDFCRStBeWVyQ1VGY3hjQVZRVngwa1BNdlB3NlFieGFIblBzVjNQV09LdGp4YmJGYkMvaGVPVkNQUk0yNy8xS08rdzd3dkZhRTFnaERCYkwyd25LbTQyV3RpUGhoSHpCeEpHZ2srZ0pGYkdrUHp0Vmp6eFVJaXVLdzl3RjFPZFJ0K09FQkZzeXhEUXJQU2JEWW81Rk1zR1NTazVEY2s1czVrbzRMaU5YejRUTncweTNnWmU2eHQ1NTRzS0EweWxkMDBPVjBuWWtITmQyTUhIRXlRTHNoSXJZVjBmTytEeExOMkJjRGNGY0FFV3FpRk15eEN4VkN2aFp6TEYrT3VOOHJiNTlFU2RMT0twanJwNEptNGNQWTE1VUwyYjV4WCswemlTU0M0Tm5rY0R0bEY3U2RpUWNGMXRPSEhHcUFEdXBJam81elBaTVB2WW94bHhBUFNOV29WL0tocGduK2tFVEF3U1BPWjVmb1VUQTRvUVFLNC94aWlUTWN3M0UxVE5oODFienZJOG5pTVlPeXJnd1djMSs1akFxK1UxR1N0dVJjRlE4T1hGRWlVTGtwSXJRM3cxdWo3MHp3VjBBZmxlbFg4WWNZbHpqWmN6aE1wNGRpVW5WdzdSd1RvMnJtMlAzTDRxS0tadHhmeFlBWXVJNHFSWjFNRUhOakQ4Y2p1VUM0akJwNUtiS1U0K1JHWnp1QXBPcWg3VnVIditnOG9MNGFRNmpTd0ZURlNaVnlVM0V5NG5qcEVScEQvcTFYclZkeEpoSVk3bUFPRXlLOFMzRnlWT1BVdUpiTDNOUzlmQVcxL1B2cnZwdk1yeGdBVTFYbUZnTk54YzMxc1F4QlpGbjh5ZnJGZjk4S1ZiYk9DNHcvbUdTa1dEOFU0OVlFMDRiYm1MMThBWXQzVFg0NzMyT0dnR2FzakFqMUh4Q3BHTk5ITk9RN2FIR2d6OHpQcDhSWFdEQ3d5Ujg3M29ic3RiSFB2VVl2NkVuVW5KUzlVeFZ5Rk1sekZSYlJwbU5NM0hROGllZUhzY0ZKajFNd3A5clRIYnFjZUphR3FuQ2lkVXpVbTFEaUUrVk1FTmtuU0I3eElsamdwcW1WSFFjRjVqME1DbWI5TlJqU20wL0pqWVRxMmVhY3AwcVlhYlpNTXRybkluRGxyMko5M0ZjWU5MREpQenh5emZVNTFzdTNNUjJIMlBWRTZ0bm1yS2RLbUdtMlRETGE1eUp3NWE5aWZkeFhHRFN3eVRNZHhPZGV0eEVkVldwZW1MMVZLbWtLczJwRXFhcTBLUFFqVE54ak1ML21HakhjWUZKRDVPeUNVODlqa2tWMDJJN3NYcW1KWWppYzZxRW1XYkRMSzl4Smc1YjlpYmV4M0tCQ1ErVDhGejlSS2NlTjFGZGxhcWVWRDJWS3FsS2RLcUVxU3IwQ0hUalRCd2pzRDh1MHJGY1lMTERKRFJsc2xPUDQ5TEZ0UGhPcko1cENhTDRuQ3BocHRrd3cydXNpZU1ZNUJpVjViUGJCVWJWeG0zNlcwMERZMDBjdDFvamI4dDdXd09uVFFQUDBvbmovd08vRWZMWTJJZENOd0FBQUFCSlJVNUVya0pnZ2c9PSIKfQo="/>
    </extobj>
    <extobj name="334E55B0-647D-440b-865C-3EC943EB4CBC-129">
      <extobjdata type="334E55B0-647D-440b-865C-3EC943EB4CBC" data="ewogICAiSW1nU2V0dGluZ0pzb24iIDogIntcImRwaVwiOlwiNjAwXCIsXCJmb3JtYXRcIjpcIlBOR1wiLFwidHJhbnNwYXJlbnRcIjp0cnVlLFwiYXV0b1wiOnRydWV9IiwKICAgIkxhdGV4IiA6ICJYRnQ0WDJvZ1hGMD0iLAogICAiTGF0ZXhJbWdCYXNlNjQiIDogImlWQk9SdzBLR2dvQUFBQU5TVWhFVWdBQUFFY0FBQUErQkFNQUFBQ0xzeHNsQUFBQU1GQk1WRVgvLy84QUFBQUFBQUFBQUFBQUFBQUFBQUFBQUFBQUFBQUFBQUFBQUFBQUFBQUFBQUFBQUFBQUFBQUFBQUFBQUFBdjNhQjdBQUFBRDNSU1RsTUFJb203M1dhclZETHZkaENaUk0zNzVuWDlBQUFBQ1hCSVdYTUFBQTdFQUFBT3hBR1ZLdzRiQUFBQ3UwbEVRVlJJRGRWVlBXOFRRUkFkTzNGTWJNZTJFSDN5RHh5SlVOc05FcUs1U0NBUURlZU9nc0tSaUpDb2pNUVBJQ0ZDb29ITFA3Q0xOQ0NrcEVTaXNDV0tpQUlwb2tFcEVBRWJ3L0gxbUozZCsvRHRXcUZsaS9XYk44K3p1N016ZTBReXpxNk5MMmpnalc5cHlwb2ZBQUYrTUoxSHFJRWxvUUl1MXNzRHJCSTFIL2ZwRFE1c0NkSGdLN01sVEdqaEQ0T2IrTzRRNWNPNllnTnNOSTZJS3NBWGg4amZGbktBUzJCMUZ4elNHamtNaGVzaC9NV2c2WXhVTmRGOTRET0xBdUMzRllqOExjMzFvTTZuSXJWdFViQ3V1UUZrM1hOUWkyWkdNVFFFaHhCMFdNOG8ySnlMRGd5b0xGbmo2aU9tYW1xM1BIS1FpOUZHTXBka0U1VVZ6UlNkcDZKRndPeFp5VGpUSjFvK05kZWdNaHlOZWVBb3dxbmZDcjZsckgxZ0pXWEc4TEFmUTdtelljcDBRODZsMjVGbVBYZWEwaElxT3k5L1NrSTBJMDNUS2s3VHoybkdZWEdhV2c1Nm11STBIV2ltMEk0OUw0NmZ2WTROQmwxZ1E5djdKeEZmd3M2bjlNMFJwOG1rdG5jVWlacFB1VnVsbHN2dmhQTXdOajV2MTREcXFNOEZKRFhad0JNbXp3QWo3VnNLVFVUcXJKSktYMTExdjJTYU0yQkt1NnJlQkRXV3hxem1VaHdTTFVQdWpHdkxPUDJXU0lpZXEyN25ISE1rSDdLWlhtQWlSYTFLMUdpemlGZmdtVS9GSVhLNFp2YTBGL1VGQlJ5QzVtVXpQV25KdVFrdnpsdWdzdGZtV2NaMU5lL0w2N0dNeTR3N0xlcEo0NzQxWnhRWlQxM0pVd2tmaURiNUlIbE0rdVU3MlJJZTZPNjRoOUREYmY3VERZd0RmSXhDbUYvUGRNZmQ0L0Vyb2E0RU94b2tRczdsYm1MTlFKeW0rek5jQ2Izd0w5MnhHTjFvOGo4YkxVZVhaYnNTeG5jKzE0bGZVTWY1aUdSRWdUeWpHVEpqOG9YdVppamJMUHkvYWRxeVQ1Tmw0dmNoNjBqWlhDakRsR25CVGZWaG5JdGIzL0lyZ21Pc0V6MTBmZmtTZlZYdXc0dWVyTVNSUmpYVjNmbFRLcTZxaXMwL3BRVHkyS2FYems5L2VyMG16bU5VVHpNT1hGd0wzOGVhdjMyQ1IzQ0RzaWpjQUFBQUFFbEZUa1N1UW1DQyIKfQo="/>
    </extobj>
    <extobj name="334E55B0-647D-440b-865C-3EC943EB4CBC-130">
      <extobjdata type="334E55B0-647D-440b-865C-3EC943EB4CBC" data="ewogICAiSW1nU2V0dGluZ0pzb24iIDogIntcImRwaVwiOlwiNjAwXCIsXCJmb3JtYXRcIjpcIlBOR1wiLFwidHJhbnNwYXJlbnRcIjp0cnVlLFwiYXV0b1wiOnRydWV9IiwKICAgIkxhdGV4IiA6ICJYRnNnSURGY1hRPT0iLAogICAiTGF0ZXhJbWdCYXNlNjQiIDogImlWQk9SdzBLR2dvQUFBQU5TVWhFVWdBQUFCd0FBQUEzQkFNQUFBRHRTRGRTQUFBQU1GQk1WRVgvLy84QUFBQUFBQUFBQUFBQUFBQUFBQUFBQUFBQUFBQUFBQUFBQUFBQUFBQUFBQUFBQUFBQUFBQUFBQUFBQUFBdjNhQjdBQUFBRDNSU1RsTUFNdThpUkZRUW1YWm11OTJKemF0cEZTODVBQUFBQ1hCSVdYTUFBQTdFQUFBT3hBR1ZLdzRiQUFBQWVrbEVRVlFvRldOZ2dBQWhaU2dEVExIOC80ckVaYXRINXJJMS9VZmlXcTcvRCtlR1YrMEhjdURjZWlCVHh4Yk9MZHA5ZlNJREw1d0xObitVaXh6T282RkJ4ZEQ0aVpTQXVmLy8vNEhFNWYvLy96dUN5d2hLd2RQQS9KempkYXYwZ2J6Ly8zZTlLei9Ka0E5bVFvbGZEUG1mdFBmZWhZRGRTcjhBbnhYSUt2N1o1d2d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3090</Words>
  <Application>WPS 演示</Application>
  <PresentationFormat/>
  <Paragraphs>453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Calibri</vt:lpstr>
      <vt:lpstr>楷体</vt:lpstr>
      <vt:lpstr>华文中宋</vt:lpstr>
      <vt:lpstr>默认设计模板</vt:lpstr>
      <vt:lpstr>1_默认设计模板</vt:lpstr>
      <vt:lpstr>2_默认设计模板</vt:lpstr>
      <vt:lpstr>Equation.KSEE3</vt:lpstr>
      <vt:lpstr>Equation.KSEE3</vt:lpstr>
      <vt:lpstr>正则广义典型相关分析  RGCCA 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正则广义典型相关分析 RGCCA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正则广义标准相关分析 RGCCA</dc:title>
  <dc:creator>SiHong Zhang</dc:creator>
  <cp:lastModifiedBy>17377234</cp:lastModifiedBy>
  <cp:revision>21</cp:revision>
  <dcterms:created xsi:type="dcterms:W3CDTF">2022-02-28T06:02:00Z</dcterms:created>
  <dcterms:modified xsi:type="dcterms:W3CDTF">2022-04-06T10:22:15Z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2052-11.3.0.9230</vt:lpwstr>
  </property>
</Properties>
</file>