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4"/>
  </p:notesMasterIdLst>
  <p:handoutMasterIdLst>
    <p:handoutMasterId r:id="rId15"/>
  </p:handoutMasterIdLst>
  <p:sldIdLst>
    <p:sldId id="3516" r:id="rId5"/>
    <p:sldId id="3557" r:id="rId6"/>
    <p:sldId id="3561" r:id="rId7"/>
    <p:sldId id="3566" r:id="rId8"/>
    <p:sldId id="3558" r:id="rId9"/>
    <p:sldId id="3567" r:id="rId10"/>
    <p:sldId id="3560" r:id="rId11"/>
    <p:sldId id="3559" r:id="rId12"/>
    <p:sldId id="354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0061" autoAdjust="0"/>
  </p:normalViewPr>
  <p:slideViewPr>
    <p:cSldViewPr snapToGrid="0">
      <p:cViewPr varScale="1">
        <p:scale>
          <a:sx n="48" d="100"/>
          <a:sy n="48" d="100"/>
        </p:scale>
        <p:origin x="64" y="44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804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>
          <a:extLst>
            <a:ext uri="{FF2B5EF4-FFF2-40B4-BE49-F238E27FC236}">
              <a16:creationId xmlns:a16="http://schemas.microsoft.com/office/drawing/2014/main" id="{B752FC9D-A58B-6CB4-13CE-062690942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>
            <a:extLst>
              <a:ext uri="{FF2B5EF4-FFF2-40B4-BE49-F238E27FC236}">
                <a16:creationId xmlns:a16="http://schemas.microsoft.com/office/drawing/2014/main" id="{518C09E6-B2C3-A5B7-E969-55AF2DFA91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>
            <a:extLst>
              <a:ext uri="{FF2B5EF4-FFF2-40B4-BE49-F238E27FC236}">
                <a16:creationId xmlns:a16="http://schemas.microsoft.com/office/drawing/2014/main" id="{771EC785-2704-6576-CC7E-FD09E95B63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206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>
          <a:extLst>
            <a:ext uri="{FF2B5EF4-FFF2-40B4-BE49-F238E27FC236}">
              <a16:creationId xmlns:a16="http://schemas.microsoft.com/office/drawing/2014/main" id="{0F4C33AB-1536-7DD3-E2A4-67A53D049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>
            <a:extLst>
              <a:ext uri="{FF2B5EF4-FFF2-40B4-BE49-F238E27FC236}">
                <a16:creationId xmlns:a16="http://schemas.microsoft.com/office/drawing/2014/main" id="{057AE8B4-C4D7-5EDF-2C11-DF8C1D0336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>
            <a:extLst>
              <a:ext uri="{FF2B5EF4-FFF2-40B4-BE49-F238E27FC236}">
                <a16:creationId xmlns:a16="http://schemas.microsoft.com/office/drawing/2014/main" id="{E6EE830B-14FD-52D4-AEEF-1444881E2F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16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942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8128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2590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807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2" y="2223951"/>
            <a:ext cx="8245702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개발자 트랙 </a:t>
            </a:r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미니프로젝트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</a:t>
            </a:r>
            <a:endParaRPr lang="en-US" altLang="ko-KR" sz="2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조별 발표 템플릿</a:t>
            </a:r>
            <a:endParaRPr lang="en-US" altLang="ko-KR" sz="44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10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22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3100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15"/>
              </a:spcBef>
              <a:buSzPts val="1800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설정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측정일시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4658B-C3B3-41D2-83C4-455237456A25}"/>
              </a:ext>
            </a:extLst>
          </p:cNvPr>
          <p:cNvSpPr/>
          <p:nvPr/>
        </p:nvSpPr>
        <p:spPr>
          <a:xfrm>
            <a:off x="432537" y="1862495"/>
            <a:ext cx="5669280" cy="433872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3819FF2-4FB4-60C0-AC40-F905080A1809}"/>
              </a:ext>
            </a:extLst>
          </p:cNvPr>
          <p:cNvSpPr/>
          <p:nvPr/>
        </p:nvSpPr>
        <p:spPr>
          <a:xfrm>
            <a:off x="6368641" y="1757564"/>
            <a:ext cx="5669280" cy="4338721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9DDC59-AF50-C55A-E703-8D1CA194B60A}"/>
              </a:ext>
            </a:extLst>
          </p:cNvPr>
          <p:cNvSpPr/>
          <p:nvPr/>
        </p:nvSpPr>
        <p:spPr>
          <a:xfrm>
            <a:off x="6709207" y="1316767"/>
            <a:ext cx="23538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설정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일시</a:t>
            </a:r>
          </a:p>
        </p:txBody>
      </p:sp>
    </p:spTree>
    <p:extLst>
      <p:ext uri="{BB962C8B-B14F-4D97-AF65-F5344CB8AC3E}">
        <p14:creationId xmlns:p14="http://schemas.microsoft.com/office/powerpoint/2010/main" val="214276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>
          <a:extLst>
            <a:ext uri="{FF2B5EF4-FFF2-40B4-BE49-F238E27FC236}">
              <a16:creationId xmlns:a16="http://schemas.microsoft.com/office/drawing/2014/main" id="{C1FC4840-DE9E-FD5C-A9A6-18BDF595A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F61B7C7-13A1-AB57-449F-5197F07CDF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05430E-62B0-1BC4-855F-96F104C9DF00}"/>
              </a:ext>
            </a:extLst>
          </p:cNvPr>
          <p:cNvSpPr/>
          <p:nvPr/>
        </p:nvSpPr>
        <p:spPr>
          <a:xfrm>
            <a:off x="450813" y="1309272"/>
            <a:ext cx="2484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15"/>
              </a:spcBef>
              <a:buSzPts val="1800"/>
            </a:pP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설정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풍속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78E55E-0B0E-8B5E-9A7D-97C39E052A38}"/>
              </a:ext>
            </a:extLst>
          </p:cNvPr>
          <p:cNvSpPr/>
          <p:nvPr/>
        </p:nvSpPr>
        <p:spPr>
          <a:xfrm>
            <a:off x="724845" y="1840010"/>
            <a:ext cx="5669280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ED82179-C02A-ECE5-8B49-9A5AE9A95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56" y="1805954"/>
            <a:ext cx="5701829" cy="23912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96A067D-9D93-7547-FA83-A3EBAD493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53" y="4058798"/>
            <a:ext cx="5799893" cy="210965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6969DED-608C-0E11-5AB3-0AC7BA42A2D3}"/>
              </a:ext>
            </a:extLst>
          </p:cNvPr>
          <p:cNvSpPr/>
          <p:nvPr/>
        </p:nvSpPr>
        <p:spPr>
          <a:xfrm>
            <a:off x="6243724" y="1805033"/>
            <a:ext cx="5669280" cy="4338721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F2CD05-262E-171F-0ED0-07B14852378E}"/>
              </a:ext>
            </a:extLst>
          </p:cNvPr>
          <p:cNvSpPr/>
          <p:nvPr/>
        </p:nvSpPr>
        <p:spPr>
          <a:xfrm>
            <a:off x="6371927" y="1294281"/>
            <a:ext cx="26103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설정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-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강수량</a:t>
            </a:r>
          </a:p>
        </p:txBody>
      </p:sp>
    </p:spTree>
    <p:extLst>
      <p:ext uri="{BB962C8B-B14F-4D97-AF65-F5344CB8AC3E}">
        <p14:creationId xmlns:p14="http://schemas.microsoft.com/office/powerpoint/2010/main" val="313506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>
          <a:extLst>
            <a:ext uri="{FF2B5EF4-FFF2-40B4-BE49-F238E27FC236}">
              <a16:creationId xmlns:a16="http://schemas.microsoft.com/office/drawing/2014/main" id="{F675826D-FC17-2568-2954-EB6AF5972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E1A998D7-D76D-1BBF-2E7D-55D1E6E148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72E793-37AF-BD65-CDD7-CA5DFB6B493E}"/>
              </a:ext>
            </a:extLst>
          </p:cNvPr>
          <p:cNvSpPr/>
          <p:nvPr/>
        </p:nvSpPr>
        <p:spPr>
          <a:xfrm>
            <a:off x="450813" y="1309272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15"/>
              </a:spcBef>
              <a:buSzPts val="1800"/>
            </a:pPr>
            <a:r>
              <a:rPr lang="ko-KR" altLang="en-US" sz="2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결측치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처리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2AE416-8F62-3391-ED6B-DC352327C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754" y="2105164"/>
            <a:ext cx="1274499" cy="37215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56F9F1-408E-7E53-029E-446211FC0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7024" y="2004721"/>
            <a:ext cx="1268506" cy="3883982"/>
          </a:xfrm>
          <a:prstGeom prst="rect">
            <a:avLst/>
          </a:prstGeom>
        </p:spPr>
      </p:pic>
      <p:sp>
        <p:nvSpPr>
          <p:cNvPr id="7" name="화살표: 줄무늬가 있는 오른쪽 6">
            <a:extLst>
              <a:ext uri="{FF2B5EF4-FFF2-40B4-BE49-F238E27FC236}">
                <a16:creationId xmlns:a16="http://schemas.microsoft.com/office/drawing/2014/main" id="{FAE019B5-D617-C4BF-AEBD-3F362C044D28}"/>
              </a:ext>
            </a:extLst>
          </p:cNvPr>
          <p:cNvSpPr/>
          <p:nvPr/>
        </p:nvSpPr>
        <p:spPr>
          <a:xfrm>
            <a:off x="9325535" y="3738282"/>
            <a:ext cx="443753" cy="194983"/>
          </a:xfrm>
          <a:prstGeom prst="strip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F61A3-98D3-75F4-738E-E123ED774B24}"/>
              </a:ext>
            </a:extLst>
          </p:cNvPr>
          <p:cNvSpPr txBox="1"/>
          <p:nvPr/>
        </p:nvSpPr>
        <p:spPr>
          <a:xfrm>
            <a:off x="7779124" y="1573306"/>
            <a:ext cx="719417" cy="30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37252-9EEE-3020-8921-7CB759DBE2DC}"/>
              </a:ext>
            </a:extLst>
          </p:cNvPr>
          <p:cNvSpPr txBox="1"/>
          <p:nvPr/>
        </p:nvSpPr>
        <p:spPr>
          <a:xfrm>
            <a:off x="10136841" y="1537447"/>
            <a:ext cx="719417" cy="309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F69A8D-D1A6-976D-4EB2-3306838C3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88" y="3060162"/>
            <a:ext cx="6214693" cy="117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4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41A5C5E-9CE2-46A4-9335-D9FE69026CDF}"/>
              </a:ext>
            </a:extLst>
          </p:cNvPr>
          <p:cNvSpPr/>
          <p:nvPr/>
        </p:nvSpPr>
        <p:spPr>
          <a:xfrm>
            <a:off x="724845" y="1858929"/>
            <a:ext cx="5669280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2. 딥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러닝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A45418-0644-4D93-A8E4-F8DCFE79FBF8}"/>
              </a:ext>
            </a:extLst>
          </p:cNvPr>
          <p:cNvSpPr/>
          <p:nvPr/>
        </p:nvSpPr>
        <p:spPr>
          <a:xfrm>
            <a:off x="2301096" y="3609260"/>
            <a:ext cx="24537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(ex.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캡쳐본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>
              <a:spcBef>
                <a:spcPts val="615"/>
              </a:spcBef>
              <a:buSzPts val="1800"/>
            </a:pP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없으면 안 </a:t>
            </a:r>
            <a:r>
              <a:rPr lang="ko-KR" altLang="en-US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넣으셔도</a:t>
            </a: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됩니다</a:t>
            </a:r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9381AA-C01A-47AA-9C3D-05CD38714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45" y="2420671"/>
            <a:ext cx="5669280" cy="31773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B490B2-B923-49EC-B089-234EF5E46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756" y="2973833"/>
            <a:ext cx="4948329" cy="204758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D6F302-D22F-41A4-8868-AB368C6A7E6B}"/>
              </a:ext>
            </a:extLst>
          </p:cNvPr>
          <p:cNvSpPr/>
          <p:nvPr/>
        </p:nvSpPr>
        <p:spPr>
          <a:xfrm>
            <a:off x="450813" y="1309272"/>
            <a:ext cx="2313454" cy="461665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spcBef>
                <a:spcPts val="615"/>
              </a:spcBef>
              <a:buSzPts val="1800"/>
            </a:pPr>
            <a:r>
              <a:rPr lang="en-US" altLang="ko-KR" sz="2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RandomForest</a:t>
            </a:r>
            <a:endParaRPr lang="ko-KR" sz="2400" b="1" dirty="0"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EA7C20-5A8B-4458-A381-FD59DBD798EF}"/>
              </a:ext>
            </a:extLst>
          </p:cNvPr>
          <p:cNvSpPr/>
          <p:nvPr/>
        </p:nvSpPr>
        <p:spPr>
          <a:xfrm>
            <a:off x="6627911" y="1900631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트리수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100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9C49BE-9A95-4618-97D9-7FF8387B6998}"/>
              </a:ext>
            </a:extLst>
          </p:cNvPr>
          <p:cNvSpPr/>
          <p:nvPr/>
        </p:nvSpPr>
        <p:spPr>
          <a:xfrm>
            <a:off x="6627911" y="2511555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R2 score : 0.92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932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41A5C5E-9CE2-46A4-9335-D9FE69026CDF}"/>
              </a:ext>
            </a:extLst>
          </p:cNvPr>
          <p:cNvSpPr/>
          <p:nvPr/>
        </p:nvSpPr>
        <p:spPr>
          <a:xfrm>
            <a:off x="724845" y="1840010"/>
            <a:ext cx="5669280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2. 딥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러닝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A45418-0644-4D93-A8E4-F8DCFE79FBF8}"/>
              </a:ext>
            </a:extLst>
          </p:cNvPr>
          <p:cNvSpPr/>
          <p:nvPr/>
        </p:nvSpPr>
        <p:spPr>
          <a:xfrm>
            <a:off x="2301096" y="3609260"/>
            <a:ext cx="24537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(ex.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캡쳐본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>
              <a:spcBef>
                <a:spcPts val="615"/>
              </a:spcBef>
              <a:buSzPts val="1800"/>
            </a:pP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없으면 안 </a:t>
            </a:r>
            <a:r>
              <a:rPr lang="ko-KR" altLang="en-US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넣으셔도</a:t>
            </a: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됩니다</a:t>
            </a:r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52BEFE-A03B-42A5-8BB1-E1CC886B1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45" y="2102427"/>
            <a:ext cx="5669280" cy="39221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5065A2-C6F7-4744-84D5-63E7F140EB34}"/>
              </a:ext>
            </a:extLst>
          </p:cNvPr>
          <p:cNvSpPr/>
          <p:nvPr/>
        </p:nvSpPr>
        <p:spPr>
          <a:xfrm>
            <a:off x="450813" y="1309272"/>
            <a:ext cx="2313454" cy="907941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spcBef>
                <a:spcPts val="615"/>
              </a:spcBef>
              <a:buSzPts val="1800"/>
            </a:pPr>
            <a:r>
              <a:rPr lang="en-US" altLang="ko-KR" sz="2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RandomForest</a:t>
            </a:r>
            <a:endParaRPr lang="ko-KR" altLang="ko-KR" sz="2400" b="1" dirty="0">
              <a:ea typeface="나눔스퀘어 Bold" panose="020B0600000101010101" pitchFamily="50" charset="-127"/>
            </a:endParaRPr>
          </a:p>
          <a:p>
            <a:pPr indent="-252095">
              <a:spcBef>
                <a:spcPts val="615"/>
              </a:spcBef>
              <a:buSzPts val="1800"/>
              <a:buChar char="▪"/>
            </a:pPr>
            <a:endParaRPr lang="ko-KR" sz="2400" dirty="0">
              <a:ea typeface="나눔스퀘어 Bold" panose="020B0600000101010101" pitchFamily="50" charset="-127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EE4E7F48-2A73-4514-9AB5-40D84B68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704" y="2159183"/>
            <a:ext cx="5479221" cy="315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AE147A2-0C1E-4E5D-9BAB-DCD52CFD21BC}"/>
              </a:ext>
            </a:extLst>
          </p:cNvPr>
          <p:cNvSpPr/>
          <p:nvPr/>
        </p:nvSpPr>
        <p:spPr>
          <a:xfrm>
            <a:off x="8204463" y="1474249"/>
            <a:ext cx="361967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시각화</a:t>
            </a:r>
          </a:p>
        </p:txBody>
      </p:sp>
    </p:spTree>
    <p:extLst>
      <p:ext uri="{BB962C8B-B14F-4D97-AF65-F5344CB8AC3E}">
        <p14:creationId xmlns:p14="http://schemas.microsoft.com/office/powerpoint/2010/main" val="91556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3.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종합 결과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C91485-9904-45A0-9B96-C7939102DFCE}"/>
              </a:ext>
            </a:extLst>
          </p:cNvPr>
          <p:cNvSpPr/>
          <p:nvPr/>
        </p:nvSpPr>
        <p:spPr>
          <a:xfrm>
            <a:off x="315685" y="1876925"/>
            <a:ext cx="11200454" cy="4459289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708F68-EBE2-4A09-B870-BBB4570F0D05}"/>
              </a:ext>
            </a:extLst>
          </p:cNvPr>
          <p:cNvSpPr/>
          <p:nvPr/>
        </p:nvSpPr>
        <p:spPr>
          <a:xfrm>
            <a:off x="450813" y="1309272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15"/>
              </a:spcBef>
              <a:buSzPts val="1800"/>
            </a:pPr>
            <a:r>
              <a:rPr lang="ko-KR" altLang="en-US" sz="24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모델별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성능 시각화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397774-4F17-470E-976D-29FFCCAAF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9" y="2925360"/>
            <a:ext cx="5245840" cy="28724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0A1E4BC-254D-4F30-857E-25DAB021AA50}"/>
              </a:ext>
            </a:extLst>
          </p:cNvPr>
          <p:cNvSpPr/>
          <p:nvPr/>
        </p:nvSpPr>
        <p:spPr>
          <a:xfrm>
            <a:off x="1009842" y="2129799"/>
            <a:ext cx="4224427" cy="617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D59A8-CEC3-4265-9713-3A8E0DC3809F}"/>
              </a:ext>
            </a:extLst>
          </p:cNvPr>
          <p:cNvSpPr txBox="1"/>
          <p:nvPr/>
        </p:nvSpPr>
        <p:spPr>
          <a:xfrm>
            <a:off x="1009843" y="2238385"/>
            <a:ext cx="42244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🔻</a:t>
            </a:r>
            <a:r>
              <a:rPr lang="en-US" altLang="ko-KR" sz="2000" dirty="0"/>
              <a:t>MSE </a:t>
            </a:r>
            <a:r>
              <a:rPr lang="ko-KR" altLang="en-US" sz="2000" dirty="0"/>
              <a:t>비교 </a:t>
            </a:r>
            <a:r>
              <a:rPr lang="en-US" altLang="ko-KR" sz="2000" dirty="0"/>
              <a:t>(</a:t>
            </a:r>
            <a:r>
              <a:rPr lang="ko-KR" altLang="en-US" sz="2000" dirty="0"/>
              <a:t>낮을수록 예측 정확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6CB878-88F0-47C2-99BC-7D05A25DC686}"/>
              </a:ext>
            </a:extLst>
          </p:cNvPr>
          <p:cNvSpPr/>
          <p:nvPr/>
        </p:nvSpPr>
        <p:spPr>
          <a:xfrm>
            <a:off x="6356654" y="2129799"/>
            <a:ext cx="4751597" cy="6172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5FC6B-41E5-40B6-AFE6-EE70F7E8235E}"/>
              </a:ext>
            </a:extLst>
          </p:cNvPr>
          <p:cNvSpPr txBox="1"/>
          <p:nvPr/>
        </p:nvSpPr>
        <p:spPr>
          <a:xfrm>
            <a:off x="6317324" y="2244956"/>
            <a:ext cx="4969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🔻 </a:t>
            </a:r>
            <a:r>
              <a:rPr lang="en-US" altLang="ko-KR" sz="2000" dirty="0"/>
              <a:t>R² Score </a:t>
            </a:r>
            <a:r>
              <a:rPr lang="ko-KR" altLang="en-US" sz="2000" dirty="0"/>
              <a:t>비교 </a:t>
            </a:r>
            <a:r>
              <a:rPr lang="en-US" altLang="ko-KR" sz="2000" dirty="0"/>
              <a:t>(1</a:t>
            </a:r>
            <a:r>
              <a:rPr lang="ko-KR" altLang="en-US" sz="2000" dirty="0"/>
              <a:t>에 가까울수록 정확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F9D19EF-DF3B-41A5-9E32-F40318AC9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853" y="2945203"/>
            <a:ext cx="5245841" cy="28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1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3.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종합 결과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C91485-9904-45A0-9B96-C7939102DFCE}"/>
              </a:ext>
            </a:extLst>
          </p:cNvPr>
          <p:cNvSpPr/>
          <p:nvPr/>
        </p:nvSpPr>
        <p:spPr>
          <a:xfrm>
            <a:off x="315685" y="1876925"/>
            <a:ext cx="7300304" cy="4459289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708F68-EBE2-4A09-B870-BBB4570F0D05}"/>
              </a:ext>
            </a:extLst>
          </p:cNvPr>
          <p:cNvSpPr/>
          <p:nvPr/>
        </p:nvSpPr>
        <p:spPr>
          <a:xfrm>
            <a:off x="450813" y="1309272"/>
            <a:ext cx="5083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15"/>
              </a:spcBef>
              <a:buSzPts val="1800"/>
            </a:pP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모델 성능 비교 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&amp;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4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C6B25C-EC33-4387-B561-EFB8F37BB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5" y="2711566"/>
            <a:ext cx="6872603" cy="30014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7D59A8-CEC3-4265-9713-3A8E0DC3809F}"/>
              </a:ext>
            </a:extLst>
          </p:cNvPr>
          <p:cNvSpPr txBox="1"/>
          <p:nvPr/>
        </p:nvSpPr>
        <p:spPr>
          <a:xfrm>
            <a:off x="7976341" y="2711566"/>
            <a:ext cx="38999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🧩 </a:t>
            </a:r>
            <a:r>
              <a:rPr lang="en-US" altLang="ko-KR" sz="2000" b="1" dirty="0"/>
              <a:t>Linear Regression</a:t>
            </a:r>
            <a:r>
              <a:rPr lang="ko-KR" altLang="en-US" sz="2000" dirty="0"/>
              <a:t>이 가장 낮은 </a:t>
            </a:r>
            <a:r>
              <a:rPr lang="en-US" altLang="ko-KR" sz="2000" dirty="0"/>
              <a:t>MSE</a:t>
            </a:r>
            <a:r>
              <a:rPr lang="ko-KR" altLang="en-US" sz="2000" dirty="0"/>
              <a:t>와 가장 높은 </a:t>
            </a:r>
            <a:r>
              <a:rPr lang="en-US" altLang="ko-KR" sz="2000" dirty="0"/>
              <a:t>R² </a:t>
            </a:r>
            <a:r>
              <a:rPr lang="ko-KR" altLang="en-US" sz="2000" dirty="0"/>
              <a:t>값을 기록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25FC6B-41E5-40B6-AFE6-EE70F7E8235E}"/>
              </a:ext>
            </a:extLst>
          </p:cNvPr>
          <p:cNvSpPr txBox="1"/>
          <p:nvPr/>
        </p:nvSpPr>
        <p:spPr>
          <a:xfrm>
            <a:off x="7976341" y="4106569"/>
            <a:ext cx="3758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→</a:t>
            </a:r>
            <a:r>
              <a:rPr lang="ko-KR" altLang="en-US" sz="2000" dirty="0"/>
              <a:t> 데이터가 </a:t>
            </a:r>
            <a:r>
              <a:rPr lang="ko-KR" altLang="en-US" sz="2000" b="1" dirty="0"/>
              <a:t>비교적 선형적인 특성</a:t>
            </a:r>
            <a:r>
              <a:rPr lang="ko-KR" altLang="en-US" sz="2000" dirty="0"/>
              <a:t>을 가지고 있음을 의미</a:t>
            </a:r>
          </a:p>
        </p:txBody>
      </p:sp>
    </p:spTree>
    <p:extLst>
      <p:ext uri="{BB962C8B-B14F-4D97-AF65-F5344CB8AC3E}">
        <p14:creationId xmlns:p14="http://schemas.microsoft.com/office/powerpoint/2010/main" val="262963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8fcf1b-9571-4d20-a8ff-81bee2907a75" xsi:nil="true"/>
    <lcf76f155ced4ddcb4097134ff3c332f xmlns="e4e13380-6049-4f59-9391-9958b2774ca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EFD2EC9AE4E1C4E97A968ACD5F6A537" ma:contentTypeVersion="12" ma:contentTypeDescription="새 문서를 만듭니다." ma:contentTypeScope="" ma:versionID="df186488202f13ed527723022e965c8a">
  <xsd:schema xmlns:xsd="http://www.w3.org/2001/XMLSchema" xmlns:xs="http://www.w3.org/2001/XMLSchema" xmlns:p="http://schemas.microsoft.com/office/2006/metadata/properties" xmlns:ns2="e4e13380-6049-4f59-9391-9958b2774ca2" xmlns:ns3="cb8fcf1b-9571-4d20-a8ff-81bee2907a75" targetNamespace="http://schemas.microsoft.com/office/2006/metadata/properties" ma:root="true" ma:fieldsID="8c4913c47d4635aa34f8e8f17db955c6" ns2:_="" ns3:_="">
    <xsd:import namespace="e4e13380-6049-4f59-9391-9958b2774ca2"/>
    <xsd:import namespace="cb8fcf1b-9571-4d20-a8ff-81bee2907a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3380-6049-4f59-9391-9958b2774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8fcf1b-9571-4d20-a8ff-81bee2907a7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4755f7e-2eee-41cd-9fe6-bf774321496a}" ma:internalName="TaxCatchAll" ma:showField="CatchAllData" ma:web="cb8fcf1b-9571-4d20-a8ff-81bee2907a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  <ds:schemaRef ds:uri="cb8fcf1b-9571-4d20-a8ff-81bee2907a75"/>
    <ds:schemaRef ds:uri="e4e13380-6049-4f59-9391-9958b2774ca2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3D8982-6698-4F63-8F63-5B5DE87BE9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13380-6049-4f59-9391-9958b2774ca2"/>
    <ds:schemaRef ds:uri="cb8fcf1b-9571-4d20-a8ff-81bee2907a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7357</TotalTime>
  <Words>159</Words>
  <Application>Microsoft Office PowerPoint</Application>
  <PresentationFormat>와이드스크린</PresentationFormat>
  <Paragraphs>35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Noto Sans Symbols</vt:lpstr>
      <vt:lpstr>나눔스퀘어 Bold</vt:lpstr>
      <vt:lpstr>Malgun Gothic</vt:lpstr>
      <vt:lpstr>Malgun Gothic</vt:lpstr>
      <vt:lpstr>Arial</vt:lpstr>
      <vt:lpstr>Calibri</vt:lpstr>
      <vt:lpstr>Office 테마</vt:lpstr>
      <vt:lpstr>PowerPoint 프레젠테이션</vt:lpstr>
      <vt:lpstr>1. 데이터 처리 및 분석</vt:lpstr>
      <vt:lpstr>1. 데이터 처리 및 분석</vt:lpstr>
      <vt:lpstr>1. 데이터 처리 및 분석</vt:lpstr>
      <vt:lpstr>2. 딥러닝 모델링</vt:lpstr>
      <vt:lpstr>2. 딥러닝 모델링</vt:lpstr>
      <vt:lpstr>3. 종합 결과</vt:lpstr>
      <vt:lpstr>3. 종합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341</cp:revision>
  <dcterms:modified xsi:type="dcterms:W3CDTF">2025-10-15T07:49:31Z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0x010100EEFD2EC9AE4E1C4E97A968ACD5F6A537</vt:lpwstr>
  </property>
  <property fmtid="{D5CDD505-2E9C-101B-9397-08002B2CF9AE}" pid="10" name="MediaServiceImageTags">
    <vt:lpwstr/>
  </property>
  <property fmtid="{D5CDD505-2E9C-101B-9397-08002B2CF9AE}" pid="11" name="Order">
    <vt:r8>1317100</vt:r8>
  </property>
  <property fmtid="{D5CDD505-2E9C-101B-9397-08002B2CF9AE}" pid="12" name="xd_Signature">
    <vt:bool>false</vt:bool>
  </property>
  <property fmtid="{D5CDD505-2E9C-101B-9397-08002B2CF9AE}" pid="13" name="xd_ProgID">
    <vt:lpwstr/>
  </property>
  <property fmtid="{D5CDD505-2E9C-101B-9397-08002B2CF9AE}" pid="14" name="_SourceUrl">
    <vt:lpwstr/>
  </property>
  <property fmtid="{D5CDD505-2E9C-101B-9397-08002B2CF9AE}" pid="15" name="_SharedFileIndex">
    <vt:lpwstr/>
  </property>
  <property fmtid="{D5CDD505-2E9C-101B-9397-08002B2CF9AE}" pid="16" name="ComplianceAssetId">
    <vt:lpwstr/>
  </property>
  <property fmtid="{D5CDD505-2E9C-101B-9397-08002B2CF9AE}" pid="17" name="TemplateUrl">
    <vt:lpwstr/>
  </property>
  <property fmtid="{D5CDD505-2E9C-101B-9397-08002B2CF9AE}" pid="18" name="_ExtendedDescription">
    <vt:lpwstr/>
  </property>
  <property fmtid="{D5CDD505-2E9C-101B-9397-08002B2CF9AE}" pid="19" name="TriggerFlowInfo">
    <vt:lpwstr/>
  </property>
</Properties>
</file>