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4"/>
  </p:sldMasterIdLst>
  <p:notesMasterIdLst>
    <p:notesMasterId r:id="rId18"/>
  </p:notesMasterIdLst>
  <p:handoutMasterIdLst>
    <p:handoutMasterId r:id="rId19"/>
  </p:handoutMasterIdLst>
  <p:sldIdLst>
    <p:sldId id="3516" r:id="rId5"/>
    <p:sldId id="3565" r:id="rId6"/>
    <p:sldId id="3560" r:id="rId7"/>
    <p:sldId id="3566" r:id="rId8"/>
    <p:sldId id="3567" r:id="rId9"/>
    <p:sldId id="3568" r:id="rId10"/>
    <p:sldId id="3569" r:id="rId11"/>
    <p:sldId id="3559" r:id="rId12"/>
    <p:sldId id="3561" r:id="rId13"/>
    <p:sldId id="3562" r:id="rId14"/>
    <p:sldId id="3563" r:id="rId15"/>
    <p:sldId id="3564" r:id="rId16"/>
    <p:sldId id="3544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DEA"/>
    <a:srgbClr val="1F6765"/>
    <a:srgbClr val="FF6600"/>
    <a:srgbClr val="D8ECEB"/>
    <a:srgbClr val="418587"/>
    <a:srgbClr val="C9FAFC"/>
    <a:srgbClr val="A5D2D3"/>
    <a:srgbClr val="71C1B3"/>
    <a:srgbClr val="B5DBD3"/>
    <a:srgbClr val="CAE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960E8C-E4D3-4A7E-B89F-0B7197AED114}" v="10" dt="2024-10-14T04:46:34.367"/>
  </p1510:revLst>
</p1510:revInfo>
</file>

<file path=ppt/tableStyles.xml><?xml version="1.0" encoding="utf-8"?>
<a:tblStyleLst xmlns:a="http://schemas.openxmlformats.org/drawingml/2006/main" def="{A4739C91-EA2B-441A-B1FC-6100ADDC1FEA}">
  <a:tblStyle styleId="{A4739C91-EA2B-441A-B1FC-6100ADDC1FE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0061" autoAdjust="0"/>
  </p:normalViewPr>
  <p:slideViewPr>
    <p:cSldViewPr snapToGrid="0">
      <p:cViewPr varScale="1">
        <p:scale>
          <a:sx n="67" d="100"/>
          <a:sy n="67" d="100"/>
        </p:scale>
        <p:origin x="576" y="40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튜터01" userId="S::g010023@aivle.kt.co.kr::e9882fe5-6ff6-4155-a15d-0f94f5bbe953" providerId="AD" clId="Web-{F5960E8C-E4D3-4A7E-B89F-0B7197AED114}"/>
    <pc:docChg chg="modSld">
      <pc:chgData name="튜터01" userId="S::g010023@aivle.kt.co.kr::e9882fe5-6ff6-4155-a15d-0f94f5bbe953" providerId="AD" clId="Web-{F5960E8C-E4D3-4A7E-B89F-0B7197AED114}" dt="2024-10-14T04:46:34.195" v="7" actId="20577"/>
      <pc:docMkLst>
        <pc:docMk/>
      </pc:docMkLst>
      <pc:sldChg chg="modSp">
        <pc:chgData name="튜터01" userId="S::g010023@aivle.kt.co.kr::e9882fe5-6ff6-4155-a15d-0f94f5bbe953" providerId="AD" clId="Web-{F5960E8C-E4D3-4A7E-B89F-0B7197AED114}" dt="2024-10-14T04:46:34.195" v="7" actId="20577"/>
        <pc:sldMkLst>
          <pc:docMk/>
          <pc:sldMk cId="3939324480" sldId="3558"/>
        </pc:sldMkLst>
        <pc:spChg chg="mod">
          <ac:chgData name="튜터01" userId="S::g010023@aivle.kt.co.kr::e9882fe5-6ff6-4155-a15d-0f94f5bbe953" providerId="AD" clId="Web-{F5960E8C-E4D3-4A7E-B89F-0B7197AED114}" dt="2024-10-14T04:46:34.195" v="7" actId="20577"/>
          <ac:spMkLst>
            <pc:docMk/>
            <pc:sldMk cId="3939324480" sldId="3558"/>
            <ac:spMk id="3" creationId="{58BA7F9B-1809-4344-972C-1DA9DEBC0038}"/>
          </ac:spMkLst>
        </pc:spChg>
        <pc:spChg chg="mod">
          <ac:chgData name="튜터01" userId="S::g010023@aivle.kt.co.kr::e9882fe5-6ff6-4155-a15d-0f94f5bbe953" providerId="AD" clId="Web-{F5960E8C-E4D3-4A7E-B89F-0B7197AED114}" dt="2024-10-14T04:46:30.851" v="3" actId="20577"/>
          <ac:spMkLst>
            <pc:docMk/>
            <pc:sldMk cId="3939324480" sldId="3558"/>
            <ac:spMk id="12" creationId="{F0793A9B-06C1-40F0-83F0-0D0FF6BDEC89}"/>
          </ac:spMkLst>
        </pc:spChg>
      </pc:sldChg>
    </pc:docChg>
  </pc:docChgLst>
  <pc:docChgLst>
    <pc:chgData name="이장래" userId="fb2bc971-015e-4ef0-b0c0-69c044568fc3" providerId="ADAL" clId="{8EAC8F40-DF27-4852-A6D7-5DA56A428A17}"/>
    <pc:docChg chg="modSld">
      <pc:chgData name="이장래" userId="fb2bc971-015e-4ef0-b0c0-69c044568fc3" providerId="ADAL" clId="{8EAC8F40-DF27-4852-A6D7-5DA56A428A17}" dt="2024-09-22T10:53:29.080" v="46" actId="6549"/>
      <pc:docMkLst>
        <pc:docMk/>
      </pc:docMkLst>
      <pc:sldChg chg="modSp mod">
        <pc:chgData name="이장래" userId="fb2bc971-015e-4ef0-b0c0-69c044568fc3" providerId="ADAL" clId="{8EAC8F40-DF27-4852-A6D7-5DA56A428A17}" dt="2024-09-22T10:53:07.212" v="40" actId="6549"/>
        <pc:sldMkLst>
          <pc:docMk/>
          <pc:sldMk cId="3315561838" sldId="3516"/>
        </pc:sldMkLst>
        <pc:spChg chg="mod">
          <ac:chgData name="이장래" userId="fb2bc971-015e-4ef0-b0c0-69c044568fc3" providerId="ADAL" clId="{8EAC8F40-DF27-4852-A6D7-5DA56A428A17}" dt="2024-09-22T10:53:07.212" v="40" actId="6549"/>
          <ac:spMkLst>
            <pc:docMk/>
            <pc:sldMk cId="3315561838" sldId="3516"/>
            <ac:spMk id="9" creationId="{E3927A6B-D301-419B-A687-5B81C9865C94}"/>
          </ac:spMkLst>
        </pc:spChg>
        <pc:spChg chg="mod">
          <ac:chgData name="이장래" userId="fb2bc971-015e-4ef0-b0c0-69c044568fc3" providerId="ADAL" clId="{8EAC8F40-DF27-4852-A6D7-5DA56A428A17}" dt="2024-09-22T10:53:01.106" v="29"/>
          <ac:spMkLst>
            <pc:docMk/>
            <pc:sldMk cId="3315561838" sldId="3516"/>
            <ac:spMk id="75" creationId="{00000000-0000-0000-0000-000000000000}"/>
          </ac:spMkLst>
        </pc:spChg>
      </pc:sldChg>
      <pc:sldChg chg="modSp mod">
        <pc:chgData name="이장래" userId="fb2bc971-015e-4ef0-b0c0-69c044568fc3" providerId="ADAL" clId="{8EAC8F40-DF27-4852-A6D7-5DA56A428A17}" dt="2024-09-22T10:53:21.996" v="42" actId="6549"/>
        <pc:sldMkLst>
          <pc:docMk/>
          <pc:sldMk cId="2142768235" sldId="3557"/>
        </pc:sldMkLst>
        <pc:spChg chg="mod">
          <ac:chgData name="이장래" userId="fb2bc971-015e-4ef0-b0c0-69c044568fc3" providerId="ADAL" clId="{8EAC8F40-DF27-4852-A6D7-5DA56A428A17}" dt="2024-09-22T10:53:18.808" v="41" actId="6549"/>
          <ac:spMkLst>
            <pc:docMk/>
            <pc:sldMk cId="2142768235" sldId="3557"/>
            <ac:spMk id="18" creationId="{4603BCED-F48A-40D1-A39D-6F167E1EA1FC}"/>
          </ac:spMkLst>
        </pc:spChg>
        <pc:spChg chg="mod">
          <ac:chgData name="이장래" userId="fb2bc971-015e-4ef0-b0c0-69c044568fc3" providerId="ADAL" clId="{8EAC8F40-DF27-4852-A6D7-5DA56A428A17}" dt="2024-09-22T10:53:21.996" v="42" actId="6549"/>
          <ac:spMkLst>
            <pc:docMk/>
            <pc:sldMk cId="2142768235" sldId="3557"/>
            <ac:spMk id="19" creationId="{132BE50C-4854-45C8-B856-B6466EE6E747}"/>
          </ac:spMkLst>
        </pc:spChg>
      </pc:sldChg>
      <pc:sldChg chg="modSp mod">
        <pc:chgData name="이장래" userId="fb2bc971-015e-4ef0-b0c0-69c044568fc3" providerId="ADAL" clId="{8EAC8F40-DF27-4852-A6D7-5DA56A428A17}" dt="2024-09-22T10:53:25.318" v="44" actId="6549"/>
        <pc:sldMkLst>
          <pc:docMk/>
          <pc:sldMk cId="3939324480" sldId="3558"/>
        </pc:sldMkLst>
        <pc:spChg chg="mod">
          <ac:chgData name="이장래" userId="fb2bc971-015e-4ef0-b0c0-69c044568fc3" providerId="ADAL" clId="{8EAC8F40-DF27-4852-A6D7-5DA56A428A17}" dt="2024-09-22T10:53:24.470" v="43" actId="6549"/>
          <ac:spMkLst>
            <pc:docMk/>
            <pc:sldMk cId="3939324480" sldId="3558"/>
            <ac:spMk id="5" creationId="{6E15FD08-4722-48F2-A351-2574278DA45D}"/>
          </ac:spMkLst>
        </pc:spChg>
        <pc:spChg chg="mod">
          <ac:chgData name="이장래" userId="fb2bc971-015e-4ef0-b0c0-69c044568fc3" providerId="ADAL" clId="{8EAC8F40-DF27-4852-A6D7-5DA56A428A17}" dt="2024-09-22T10:53:25.318" v="44" actId="6549"/>
          <ac:spMkLst>
            <pc:docMk/>
            <pc:sldMk cId="3939324480" sldId="3558"/>
            <ac:spMk id="6" creationId="{532BB97A-5ABC-4669-883C-7156681E4CFA}"/>
          </ac:spMkLst>
        </pc:spChg>
      </pc:sldChg>
      <pc:sldChg chg="modSp mod">
        <pc:chgData name="이장래" userId="fb2bc971-015e-4ef0-b0c0-69c044568fc3" providerId="ADAL" clId="{8EAC8F40-DF27-4852-A6D7-5DA56A428A17}" dt="2024-09-22T10:53:29.080" v="46" actId="6549"/>
        <pc:sldMkLst>
          <pc:docMk/>
          <pc:sldMk cId="2629630082" sldId="3559"/>
        </pc:sldMkLst>
        <pc:spChg chg="mod">
          <ac:chgData name="이장래" userId="fb2bc971-015e-4ef0-b0c0-69c044568fc3" providerId="ADAL" clId="{8EAC8F40-DF27-4852-A6D7-5DA56A428A17}" dt="2024-09-22T10:53:27.915" v="45" actId="6549"/>
          <ac:spMkLst>
            <pc:docMk/>
            <pc:sldMk cId="2629630082" sldId="3559"/>
            <ac:spMk id="6" creationId="{4E28D919-47EF-4D58-A5A1-DB7841B2E97E}"/>
          </ac:spMkLst>
        </pc:spChg>
        <pc:spChg chg="mod">
          <ac:chgData name="이장래" userId="fb2bc971-015e-4ef0-b0c0-69c044568fc3" providerId="ADAL" clId="{8EAC8F40-DF27-4852-A6D7-5DA56A428A17}" dt="2024-09-22T10:53:29.080" v="46" actId="6549"/>
          <ac:spMkLst>
            <pc:docMk/>
            <pc:sldMk cId="2629630082" sldId="3559"/>
            <ac:spMk id="7" creationId="{9D709BB6-45F5-49EB-B6C8-D62CC459010F}"/>
          </ac:spMkLst>
        </pc:spChg>
      </pc:sldChg>
    </pc:docChg>
  </pc:docChgLst>
  <pc:docChgLst>
    <pc:chgData name="이장래" userId="fb2bc971-015e-4ef0-b0c0-69c044568fc3" providerId="ADAL" clId="{8D494670-B921-456A-86B9-F0C42D38D731}"/>
    <pc:docChg chg="modSld">
      <pc:chgData name="이장래" userId="fb2bc971-015e-4ef0-b0c0-69c044568fc3" providerId="ADAL" clId="{8D494670-B921-456A-86B9-F0C42D38D731}" dt="2024-09-23T14:43:21.832" v="0" actId="20577"/>
      <pc:docMkLst>
        <pc:docMk/>
      </pc:docMkLst>
      <pc:sldChg chg="modSp mod">
        <pc:chgData name="이장래" userId="fb2bc971-015e-4ef0-b0c0-69c044568fc3" providerId="ADAL" clId="{8D494670-B921-456A-86B9-F0C42D38D731}" dt="2024-09-23T14:43:21.832" v="0" actId="20577"/>
        <pc:sldMkLst>
          <pc:docMk/>
          <pc:sldMk cId="3315561838" sldId="3516"/>
        </pc:sldMkLst>
        <pc:spChg chg="mod">
          <ac:chgData name="이장래" userId="fb2bc971-015e-4ef0-b0c0-69c044568fc3" providerId="ADAL" clId="{8D494670-B921-456A-86B9-F0C42D38D731}" dt="2024-09-23T14:43:21.832" v="0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  <pc:docChgLst>
    <pc:chgData name="한 다운" userId="b49e9d4d-484a-45dd-a772-6c95b31ec25c" providerId="ADAL" clId="{2B50859B-79AE-4577-BFBE-00BB9B0E6776}"/>
    <pc:docChg chg="modSld">
      <pc:chgData name="한 다운" userId="b49e9d4d-484a-45dd-a772-6c95b31ec25c" providerId="ADAL" clId="{2B50859B-79AE-4577-BFBE-00BB9B0E6776}" dt="2024-10-10T06:18:42.363" v="1" actId="20577"/>
      <pc:docMkLst>
        <pc:docMk/>
      </pc:docMkLst>
      <pc:sldChg chg="modSp mod">
        <pc:chgData name="한 다운" userId="b49e9d4d-484a-45dd-a772-6c95b31ec25c" providerId="ADAL" clId="{2B50859B-79AE-4577-BFBE-00BB9B0E6776}" dt="2024-10-10T06:18:42.363" v="1" actId="20577"/>
        <pc:sldMkLst>
          <pc:docMk/>
          <pc:sldMk cId="3315561838" sldId="3516"/>
        </pc:sldMkLst>
        <pc:spChg chg="mod">
          <ac:chgData name="한 다운" userId="b49e9d4d-484a-45dd-a772-6c95b31ec25c" providerId="ADAL" clId="{2B50859B-79AE-4577-BFBE-00BB9B0E6776}" dt="2024-10-10T06:18:42.363" v="1" actId="20577"/>
          <ac:spMkLst>
            <pc:docMk/>
            <pc:sldMk cId="3315561838" sldId="3516"/>
            <ac:spMk id="75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DD5EE2-0F71-437D-9438-13CCE6E2D3A4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F53A9-D8CC-4D53-A6BF-2C0C2798EC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9014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lang="ko-KR" altLang="en-US"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10300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4327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65426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32393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708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88838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23227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5303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5942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6365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0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7807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  <a:tabLst/>
              <a:defRPr/>
            </a:pPr>
            <a:endParaRPr lang="en-US" altLang="ko-KR" dirty="0"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5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C7CF2056-2E41-4C40-AE19-A9A1125F85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3596531"/>
            <a:ext cx="12192000" cy="28590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DEA947DF-4474-4457-99B3-14ADC3E3823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552" b="21945"/>
          <a:stretch/>
        </p:blipFill>
        <p:spPr>
          <a:xfrm>
            <a:off x="0" y="0"/>
            <a:ext cx="12192000" cy="360059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C30C2DB1-E1BF-4A77-BBF7-D6BABA497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5" b="21945"/>
          <a:stretch/>
        </p:blipFill>
        <p:spPr>
          <a:xfrm>
            <a:off x="0" y="6148873"/>
            <a:ext cx="12192000" cy="709127"/>
          </a:xfrm>
          <a:prstGeom prst="rect">
            <a:avLst/>
          </a:prstGeom>
        </p:spPr>
      </p:pic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532456" y="510866"/>
            <a:ext cx="10821346" cy="590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3446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 dirty="0"/>
          </a:p>
        </p:txBody>
      </p:sp>
      <p:cxnSp>
        <p:nvCxnSpPr>
          <p:cNvPr id="18" name="Google Shape;18;p3"/>
          <p:cNvCxnSpPr>
            <a:cxnSpLocks/>
            <a:stCxn id="22" idx="1"/>
            <a:endCxn id="22" idx="3"/>
          </p:cNvCxnSpPr>
          <p:nvPr/>
        </p:nvCxnSpPr>
        <p:spPr>
          <a:xfrm>
            <a:off x="0" y="6503437"/>
            <a:ext cx="12192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"/>
          <p:cNvSpPr txBox="1"/>
          <p:nvPr/>
        </p:nvSpPr>
        <p:spPr>
          <a:xfrm>
            <a:off x="11266756" y="6559088"/>
            <a:ext cx="755737" cy="15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831"/>
              <a:buFont typeface="Arial"/>
              <a:buNone/>
            </a:pPr>
            <a:fld id="{00000000-1234-1234-1234-123412341234}" type="slidenum">
              <a:rPr lang="en-US" altLang="ko-KR" sz="1023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831"/>
                <a:buFont typeface="Arial"/>
                <a:buNone/>
              </a:pPr>
              <a:t>‹#›</a:t>
            </a:fld>
            <a:endParaRPr sz="1023" b="0" i="0" u="none" strike="noStrike" cap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210470" y="6559088"/>
            <a:ext cx="3556571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92" b="1" i="0" u="none" strike="noStrike" cap="none" dirty="0">
                <a:solidFill>
                  <a:srgbClr val="34AEAA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KT AIVLE School</a:t>
            </a:r>
            <a:endParaRPr sz="1723" dirty="0">
              <a:solidFill>
                <a:srgbClr val="34AEAA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553369" y="1338454"/>
            <a:ext cx="10757098" cy="65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68935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✔"/>
              <a:defRPr sz="2954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06410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96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390779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723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0DB33C9-9F17-4570-866B-17EF57204CD7}"/>
              </a:ext>
            </a:extLst>
          </p:cNvPr>
          <p:cNvSpPr/>
          <p:nvPr userDrawn="1"/>
        </p:nvSpPr>
        <p:spPr>
          <a:xfrm>
            <a:off x="169507" y="1142862"/>
            <a:ext cx="11852986" cy="52747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Google Shape;12;p40">
            <a:extLst>
              <a:ext uri="{FF2B5EF4-FFF2-40B4-BE49-F238E27FC236}">
                <a16:creationId xmlns:a16="http://schemas.microsoft.com/office/drawing/2014/main" id="{101F6C97-5613-4029-91DD-AB91A50C6258}"/>
              </a:ext>
            </a:extLst>
          </p:cNvPr>
          <p:cNvCxnSpPr/>
          <p:nvPr userDrawn="1"/>
        </p:nvCxnSpPr>
        <p:spPr>
          <a:xfrm rot="10800000">
            <a:off x="-5" y="1046297"/>
            <a:ext cx="12192005" cy="20820"/>
          </a:xfrm>
          <a:prstGeom prst="straightConnector1">
            <a:avLst/>
          </a:prstGeom>
          <a:noFill/>
          <a:ln w="28575" cap="flat" cmpd="thickThin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" name="Google Shape;39;p42">
            <a:extLst>
              <a:ext uri="{FF2B5EF4-FFF2-40B4-BE49-F238E27FC236}">
                <a16:creationId xmlns:a16="http://schemas.microsoft.com/office/drawing/2014/main" id="{CD0CE241-17D8-47FB-BD1F-FE7D316AC62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0954455" y="126128"/>
            <a:ext cx="1068038" cy="243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337679" y="404873"/>
            <a:ext cx="131450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/>
          <p:nvPr/>
        </p:nvSpPr>
        <p:spPr>
          <a:xfrm>
            <a:off x="7873572" y="3492799"/>
            <a:ext cx="2741372" cy="241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969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Make it possible</a:t>
            </a:r>
            <a:endParaRPr sz="1723" dirty="0"/>
          </a:p>
        </p:txBody>
      </p:sp>
      <p:pic>
        <p:nvPicPr>
          <p:cNvPr id="31" name="Google Shape;31;p5" descr="텍스트, 클립아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52094" y="2907769"/>
            <a:ext cx="2372373" cy="496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24561"/>
            <a:ext cx="12192000" cy="750276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69241" y="1189178"/>
            <a:ext cx="11653522" cy="68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562722" marR="0" lvl="0" indent="-484566" algn="l" rtl="0">
              <a:lnSpc>
                <a:spcPct val="90000"/>
              </a:lnSpc>
              <a:spcBef>
                <a:spcPts val="1231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✔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95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88165" marR="0" lvl="2" indent="-416804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733"/>
              <a:buFont typeface="Arial"/>
              <a:buChar char="•"/>
              <a:defRPr sz="21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250887" marR="0" lvl="3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813609" marR="0" lvl="4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376331" marR="0" lvl="5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939052" marR="0" lvl="6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501774" marR="0" lvl="7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064496" marR="0" lvl="8" indent="-422041" algn="l" rtl="0">
              <a:lnSpc>
                <a:spcPct val="90000"/>
              </a:lnSpc>
              <a:spcBef>
                <a:spcPts val="61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21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692308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541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10"/>
              <a:buFont typeface="Arial"/>
              <a:buNone/>
              <a:defRPr sz="431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74"/>
              <a:buFont typeface="Arial"/>
              <a:buNone/>
              <a:defRPr sz="43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56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562722" marR="0" lvl="0" indent="-456586" algn="l" rtl="0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2242"/>
              <a:buFont typeface="Arial"/>
              <a:buChar char="•"/>
              <a:defRPr sz="27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125444" marR="0" lvl="1" indent="-433765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5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688165" marR="0" lvl="2" indent="-418524" algn="l" rtl="0">
              <a:lnSpc>
                <a:spcPct val="90000"/>
              </a:lnSpc>
              <a:spcBef>
                <a:spcPts val="432"/>
              </a:spcBef>
              <a:spcAft>
                <a:spcPts val="0"/>
              </a:spcAft>
              <a:buClr>
                <a:schemeClr val="dk1"/>
              </a:buClr>
              <a:buSzPts val="1755"/>
              <a:buFont typeface="Arial"/>
              <a:buChar char="•"/>
              <a:defRPr sz="215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250887" marR="0" lvl="3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–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813609" marR="0" lvl="4" indent="-403284" algn="l" rtl="0">
              <a:lnSpc>
                <a:spcPct val="90000"/>
              </a:lnSpc>
              <a:spcBef>
                <a:spcPts val="384"/>
              </a:spcBef>
              <a:spcAft>
                <a:spcPts val="0"/>
              </a:spcAft>
              <a:buClr>
                <a:schemeClr val="dk1"/>
              </a:buClr>
              <a:buSzPts val="1560"/>
              <a:buFont typeface="Arial"/>
              <a:buChar char="»"/>
              <a:defRPr sz="19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376331" marR="0" lvl="5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939052" marR="0" lvl="6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01774" marR="0" lvl="7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064496" marR="0" lvl="8" indent="-40589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93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269241" y="2084172"/>
            <a:ext cx="11653522" cy="1162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735"/>
              <a:buFont typeface="Calibri"/>
              <a:buNone/>
              <a:defRPr sz="70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2215"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3" indent="0" algn="ctr">
              <a:buNone/>
              <a:defRPr sz="1801"/>
            </a:lvl3pPr>
            <a:lvl4pPr marL="1371634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9" indent="0" algn="ctr">
              <a:buNone/>
              <a:defRPr sz="1600"/>
            </a:lvl7pPr>
            <a:lvl8pPr marL="3200480" indent="0" algn="ctr">
              <a:buNone/>
              <a:defRPr sz="1600"/>
            </a:lvl8pPr>
            <a:lvl9pPr marL="3657691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9EA2-55BD-42D9-A3B3-20D6D22715F0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12FEC-B71F-4637-BA7F-AE62DE34BC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045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723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0" name="Google Shape;39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613" y="402965"/>
            <a:ext cx="1068038" cy="24324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40;p42"/>
          <p:cNvSpPr/>
          <p:nvPr/>
        </p:nvSpPr>
        <p:spPr>
          <a:xfrm>
            <a:off x="9765915" y="6335312"/>
            <a:ext cx="2227365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it possible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41;p42" descr="텍스트, 클립아트이(가) 표시된 사진&#10;&#10;자동 생성된 설명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10964" y="5829300"/>
            <a:ext cx="1927553" cy="4176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" name="Google Shape;43;p42"/>
          <p:cNvCxnSpPr>
            <a:cxnSpLocks/>
          </p:cNvCxnSpPr>
          <p:nvPr/>
        </p:nvCxnSpPr>
        <p:spPr>
          <a:xfrm>
            <a:off x="862205" y="2286000"/>
            <a:ext cx="0" cy="1069750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" name="Google Shape;57;p11"/>
          <p:cNvSpPr txBox="1">
            <a:spLocks/>
          </p:cNvSpPr>
          <p:nvPr/>
        </p:nvSpPr>
        <p:spPr>
          <a:xfrm>
            <a:off x="983632" y="2223951"/>
            <a:ext cx="8245702" cy="1205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개발자 트랙 </a:t>
            </a:r>
            <a:r>
              <a:rPr lang="ko-KR" altLang="en-US" sz="2000" spc="-100" dirty="0" err="1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미니프로젝트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 </a:t>
            </a:r>
            <a:r>
              <a:rPr lang="en-US" altLang="ko-KR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r>
              <a:rPr lang="ko-KR" altLang="en-US" sz="20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 </a:t>
            </a:r>
            <a:endParaRPr lang="en-US" altLang="ko-KR" sz="2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endParaRPr lang="en-US" altLang="ko-KR" sz="1000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algn="l"/>
            <a:r>
              <a:rPr lang="ko-KR" altLang="en-US" sz="44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latin typeface="+mn-ea"/>
                <a:ea typeface="+mn-ea"/>
              </a:rPr>
              <a:t>조별 발표 템플릿</a:t>
            </a:r>
            <a:endParaRPr lang="en-US" altLang="ko-KR" sz="44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latin typeface="+mn-ea"/>
              <a:ea typeface="+mn-ea"/>
            </a:endParaRPr>
          </a:p>
        </p:txBody>
      </p:sp>
      <p:sp>
        <p:nvSpPr>
          <p:cNvPr id="9" name="Google Shape;57;p11">
            <a:extLst>
              <a:ext uri="{FF2B5EF4-FFF2-40B4-BE49-F238E27FC236}">
                <a16:creationId xmlns:a16="http://schemas.microsoft.com/office/drawing/2014/main" id="{E3927A6B-D301-419B-A687-5B81C9865C94}"/>
              </a:ext>
            </a:extLst>
          </p:cNvPr>
          <p:cNvSpPr txBox="1">
            <a:spLocks/>
          </p:cNvSpPr>
          <p:nvPr/>
        </p:nvSpPr>
        <p:spPr>
          <a:xfrm>
            <a:off x="983632" y="3444241"/>
            <a:ext cx="4202322" cy="644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altLang="ko-KR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10</a:t>
            </a:r>
            <a:r>
              <a:rPr lang="ko-KR" altLang="en-US" sz="3200" b="1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반</a:t>
            </a:r>
            <a:r>
              <a:rPr lang="en-US" altLang="ko-KR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22</a:t>
            </a:r>
            <a:r>
              <a:rPr lang="ko-KR" altLang="en-US" sz="3200" b="1" spc="-10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1F676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</a:t>
            </a:r>
            <a:endParaRPr lang="en-US" altLang="ko-KR" sz="3200" b="1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1F6765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556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334305" y="1770937"/>
            <a:ext cx="11523389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225048"/>
            <a:ext cx="41056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모델링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F41D7E-A148-4CD5-A5F8-C514E68AC62C}"/>
              </a:ext>
            </a:extLst>
          </p:cNvPr>
          <p:cNvSpPr/>
          <p:nvPr/>
        </p:nvSpPr>
        <p:spPr>
          <a:xfrm>
            <a:off x="772746" y="5678371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1DAB9D-DD80-4667-988C-440ABD476E8F}"/>
              </a:ext>
            </a:extLst>
          </p:cNvPr>
          <p:cNvSpPr/>
          <p:nvPr/>
        </p:nvSpPr>
        <p:spPr>
          <a:xfrm>
            <a:off x="7124282" y="2941387"/>
            <a:ext cx="4157522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은닉층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추가로 표현력이 향상되었으나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</a:p>
          <a:p>
            <a:pPr>
              <a:spcBef>
                <a:spcPts val="615"/>
              </a:spcBef>
              <a:buSzPts val="1800"/>
            </a:pP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규제가 과하면 성능이 감소한다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</a:p>
          <a:p>
            <a:pPr>
              <a:spcBef>
                <a:spcPts val="615"/>
              </a:spcBef>
              <a:buSzPts val="1800"/>
            </a:pPr>
            <a:endParaRPr lang="en-US" altLang="ko-KR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spcBef>
                <a:spcPts val="615"/>
              </a:spcBef>
              <a:buSzPts val="1800"/>
            </a:pPr>
            <a:r>
              <a:rPr lang="ko-KR" altLang="en-US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·epoch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조정이 성능 향상에 가장 큰 영향을 끼친다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sz="18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EC265E-3FDF-4108-96F0-51B5D561C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97" y="1950952"/>
            <a:ext cx="5847595" cy="397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01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334305" y="1770937"/>
            <a:ext cx="11523389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225048"/>
            <a:ext cx="47211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단계별 모델링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비교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F41D7E-A148-4CD5-A5F8-C514E68AC62C}"/>
              </a:ext>
            </a:extLst>
          </p:cNvPr>
          <p:cNvSpPr/>
          <p:nvPr/>
        </p:nvSpPr>
        <p:spPr>
          <a:xfrm>
            <a:off x="772746" y="5678371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5647BEF-C26F-4457-9841-F7A9215B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46" y="2413110"/>
            <a:ext cx="4974227" cy="311718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9EDEE4B-6F0E-4E97-A4BE-2F8371B19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585" y="2401079"/>
            <a:ext cx="5066762" cy="313771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FB262E-CDB2-4DD3-BCEE-EE2771B9E528}"/>
              </a:ext>
            </a:extLst>
          </p:cNvPr>
          <p:cNvSpPr/>
          <p:nvPr/>
        </p:nvSpPr>
        <p:spPr>
          <a:xfrm>
            <a:off x="772746" y="1944019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동작 다중분류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DF4AFF-0D5D-447D-89C4-E91C3A6A2C0C}"/>
              </a:ext>
            </a:extLst>
          </p:cNvPr>
          <p:cNvSpPr/>
          <p:nvPr/>
        </p:nvSpPr>
        <p:spPr>
          <a:xfrm>
            <a:off x="6198715" y="1975807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동작 다중분류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F353A-6C21-45EE-BA47-6ADD3ED1BDCC}"/>
              </a:ext>
            </a:extLst>
          </p:cNvPr>
          <p:cNvSpPr/>
          <p:nvPr/>
        </p:nvSpPr>
        <p:spPr>
          <a:xfrm>
            <a:off x="772746" y="5720473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j-lt"/>
              </a:rPr>
              <a:t>정확도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+mj-lt"/>
              </a:rPr>
              <a:t>: 0.97</a:t>
            </a:r>
            <a:r>
              <a:rPr lang="en-US" altLang="ko-KR" sz="1800" b="1" dirty="0">
                <a:solidFill>
                  <a:schemeClr val="tx1"/>
                </a:solidFill>
                <a:latin typeface="+mj-lt"/>
                <a:ea typeface="나눔스퀘어 Bold" panose="020B0600000101010101" pitchFamily="50" charset="-127"/>
              </a:rPr>
              <a:t> </a:t>
            </a:r>
            <a:endParaRPr lang="ko-KR" altLang="en-US" sz="1800" b="1" dirty="0">
              <a:solidFill>
                <a:schemeClr val="tx1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37F467-25BE-4C5E-8DC9-0AAE622A9525}"/>
              </a:ext>
            </a:extLst>
          </p:cNvPr>
          <p:cNvSpPr/>
          <p:nvPr/>
        </p:nvSpPr>
        <p:spPr>
          <a:xfrm>
            <a:off x="6352493" y="5693491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j-lt"/>
              </a:rPr>
              <a:t>정확도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+mj-lt"/>
              </a:rPr>
              <a:t>: 1.0</a:t>
            </a:r>
            <a:r>
              <a:rPr lang="en-US" altLang="ko-KR" sz="1800" b="1" dirty="0">
                <a:solidFill>
                  <a:schemeClr val="tx1"/>
                </a:solidFill>
                <a:latin typeface="+mj-lt"/>
                <a:ea typeface="나눔스퀘어 Bold" panose="020B0600000101010101" pitchFamily="50" charset="-127"/>
              </a:rPr>
              <a:t> </a:t>
            </a:r>
            <a:endParaRPr lang="ko-KR" altLang="en-US" sz="1800" b="1" dirty="0">
              <a:solidFill>
                <a:schemeClr val="tx1"/>
              </a:solidFill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621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334305" y="1770937"/>
            <a:ext cx="11523389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225048"/>
            <a:ext cx="44133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단계별 모델링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최종 결론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F41D7E-A148-4CD5-A5F8-C514E68AC62C}"/>
              </a:ext>
            </a:extLst>
          </p:cNvPr>
          <p:cNvSpPr/>
          <p:nvPr/>
        </p:nvSpPr>
        <p:spPr>
          <a:xfrm>
            <a:off x="772746" y="5678371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9F353A-6C21-45EE-BA47-6ADD3ED1BDCC}"/>
              </a:ext>
            </a:extLst>
          </p:cNvPr>
          <p:cNvSpPr/>
          <p:nvPr/>
        </p:nvSpPr>
        <p:spPr>
          <a:xfrm>
            <a:off x="772746" y="5720473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837F467-25BE-4C5E-8DC9-0AAE622A9525}"/>
              </a:ext>
            </a:extLst>
          </p:cNvPr>
          <p:cNvSpPr/>
          <p:nvPr/>
        </p:nvSpPr>
        <p:spPr>
          <a:xfrm>
            <a:off x="6352493" y="5693491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180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BEAF26-0B56-469B-B442-DA77B6436887}"/>
              </a:ext>
            </a:extLst>
          </p:cNvPr>
          <p:cNvSpPr txBox="1"/>
          <p:nvPr/>
        </p:nvSpPr>
        <p:spPr>
          <a:xfrm>
            <a:off x="1130416" y="1925473"/>
            <a:ext cx="98952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/>
              <a:t>✅ </a:t>
            </a:r>
            <a:r>
              <a:rPr lang="en-US" altLang="ko-KR" sz="2200" b="1" dirty="0"/>
              <a:t>1</a:t>
            </a:r>
            <a:r>
              <a:rPr lang="ko-KR" altLang="en-US" sz="2200" b="1" dirty="0"/>
              <a:t>단계 </a:t>
            </a:r>
            <a:r>
              <a:rPr lang="en-US" altLang="ko-KR" sz="2200" b="1" dirty="0"/>
              <a:t>: </a:t>
            </a:r>
            <a:r>
              <a:rPr lang="ko-KR" altLang="en-US" sz="2200" b="1" dirty="0"/>
              <a:t>정적 </a:t>
            </a:r>
            <a:r>
              <a:rPr lang="en-US" altLang="ko-KR" sz="2200" b="1" dirty="0"/>
              <a:t>/ </a:t>
            </a:r>
            <a:r>
              <a:rPr lang="ko-KR" altLang="en-US" sz="2200" b="1" dirty="0"/>
              <a:t>동적 분류</a:t>
            </a:r>
            <a:endParaRPr lang="en-US" altLang="ko-KR" sz="2200" b="1" dirty="0"/>
          </a:p>
          <a:p>
            <a:r>
              <a:rPr lang="ko-KR" altLang="en-US" sz="2400" b="1" dirty="0"/>
              <a:t> </a:t>
            </a:r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Accuracy : 1.00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→  </a:t>
            </a:r>
            <a:r>
              <a:rPr lang="ko-KR" altLang="en-US" sz="2000" dirty="0"/>
              <a:t>센서 데이터가 움직임 패턴을 명확히 구분함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BE895-F819-4ED1-BFC7-B81B1545ED09}"/>
              </a:ext>
            </a:extLst>
          </p:cNvPr>
          <p:cNvSpPr txBox="1"/>
          <p:nvPr/>
        </p:nvSpPr>
        <p:spPr>
          <a:xfrm>
            <a:off x="1119192" y="3787769"/>
            <a:ext cx="9589721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b="1" dirty="0"/>
              <a:t>✅ </a:t>
            </a:r>
            <a:r>
              <a:rPr lang="en-US" altLang="ko-KR" sz="2200" b="1" dirty="0"/>
              <a:t>2</a:t>
            </a:r>
            <a:r>
              <a:rPr lang="ko-KR" altLang="en-US" sz="2200" b="1" dirty="0"/>
              <a:t>단계 </a:t>
            </a:r>
            <a:r>
              <a:rPr lang="en-US" altLang="ko-KR" sz="2200" b="1" dirty="0"/>
              <a:t>: </a:t>
            </a:r>
            <a:r>
              <a:rPr lang="ko-KR" altLang="en-US" sz="2200" b="1" dirty="0"/>
              <a:t>세부 동작 분류</a:t>
            </a:r>
            <a:endParaRPr lang="en-US" altLang="ko-KR" sz="2200" b="1" dirty="0"/>
          </a:p>
          <a:p>
            <a:endParaRPr lang="en-US" altLang="ko-KR" sz="2400" b="1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정적 동작 분류</a:t>
            </a:r>
            <a:r>
              <a:rPr lang="en-US" altLang="ko-KR" sz="2000" dirty="0"/>
              <a:t>: Accuracy 0.9772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동적 동작 분류</a:t>
            </a:r>
            <a:r>
              <a:rPr lang="en-US" altLang="ko-KR" sz="2000" dirty="0"/>
              <a:t>: Accuracy 0.9984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r>
              <a:rPr lang="en-US" altLang="ko-KR" sz="2000" dirty="0"/>
              <a:t>→  </a:t>
            </a:r>
            <a:r>
              <a:rPr lang="ko-KR" altLang="en-US" sz="2000" dirty="0"/>
              <a:t>세부 동작까지 매우 높은 정확도 달성</a:t>
            </a:r>
          </a:p>
        </p:txBody>
      </p:sp>
    </p:spTree>
    <p:extLst>
      <p:ext uri="{BB962C8B-B14F-4D97-AF65-F5344CB8AC3E}">
        <p14:creationId xmlns:p14="http://schemas.microsoft.com/office/powerpoint/2010/main" val="259361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255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264559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상위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0B88CA3-7FDA-48E2-9218-598DAFB21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845" y="1840010"/>
            <a:ext cx="5669280" cy="433872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E2110-66E8-410A-8125-0EBDE99DDBB7}"/>
              </a:ext>
            </a:extLst>
          </p:cNvPr>
          <p:cNvSpPr/>
          <p:nvPr/>
        </p:nvSpPr>
        <p:spPr>
          <a:xfrm>
            <a:off x="6675955" y="3059668"/>
            <a:ext cx="488962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2167"/>
            </a:pPr>
            <a:r>
              <a:rPr lang="en-US" altLang="ko-KR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RandomForest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의 </a:t>
            </a:r>
            <a:r>
              <a:rPr lang="en-US" altLang="ko-KR" sz="18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feature_importance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를 사용해 추출</a:t>
            </a:r>
            <a:endParaRPr lang="en-US" altLang="ko-KR" sz="28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167"/>
            </a:pPr>
            <a:endParaRPr lang="en-US" altLang="ko-KR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150000"/>
              </a:lnSpc>
              <a:buClr>
                <a:schemeClr val="dk1"/>
              </a:buClr>
              <a:buSzPts val="2167"/>
            </a:pP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변수가 중력 가속도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특성과 관련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자세 및 기울기 변화가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행동 분류의 핵심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D13B2F-217C-463B-8FAB-F8DE832D442F}"/>
              </a:ext>
            </a:extLst>
          </p:cNvPr>
          <p:cNvSpPr/>
          <p:nvPr/>
        </p:nvSpPr>
        <p:spPr>
          <a:xfrm>
            <a:off x="6594116" y="2505443"/>
            <a:ext cx="4606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다섯 개 분석 결과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7077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1.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데이터 처리 및 분석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A199B9-2876-435E-84C0-912B48C16E85}"/>
              </a:ext>
            </a:extLst>
          </p:cNvPr>
          <p:cNvSpPr/>
          <p:nvPr/>
        </p:nvSpPr>
        <p:spPr>
          <a:xfrm>
            <a:off x="450813" y="1309272"/>
            <a:ext cx="3504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252427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변수 상위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그래프 분석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04658B-C3B3-41D2-83C4-455237456A25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03BCED-F48A-40D1-A39D-6F167E1EA1FC}"/>
              </a:ext>
            </a:extLst>
          </p:cNvPr>
          <p:cNvSpPr/>
          <p:nvPr/>
        </p:nvSpPr>
        <p:spPr>
          <a:xfrm>
            <a:off x="6619341" y="2114458"/>
            <a:ext cx="46061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그래프 분석 결과</a:t>
            </a:r>
            <a:endParaRPr lang="en-US" altLang="ko-KR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E5E2110-66E8-410A-8125-0EBDE99DDBB7}"/>
              </a:ext>
            </a:extLst>
          </p:cNvPr>
          <p:cNvSpPr/>
          <p:nvPr/>
        </p:nvSpPr>
        <p:spPr>
          <a:xfrm>
            <a:off x="6550589" y="2792807"/>
            <a:ext cx="551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LAYING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 </a:t>
            </a:r>
            <a:br>
              <a:rPr lang="en-US" altLang="ko-KR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주로 수평방향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누워있음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기기가 살짝 기울어진 상태에서 움직이므로 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음수로 모임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STANDIG 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외 </a:t>
            </a:r>
            <a:r>
              <a:rPr lang="en-US" altLang="ko-KR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r>
              <a:rPr lang="ko-KR" altLang="en-US" sz="18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가지 행동은 </a:t>
            </a:r>
            <a:r>
              <a:rPr lang="ko-KR" altLang="en-US" sz="18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수직방향</a:t>
            </a:r>
            <a:endParaRPr lang="en-US" altLang="ko-KR" sz="1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즉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정지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앉기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걷기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계단 동작을 구분하기 어려움</a:t>
            </a:r>
            <a:endParaRPr lang="en-US" altLang="ko-KR" sz="17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따라서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분석결과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LAYING </a:t>
            </a:r>
            <a:r>
              <a:rPr lang="ko-KR" altLang="en-US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동작만을 효과적 분리 가능 </a:t>
            </a:r>
            <a:r>
              <a:rPr lang="en-US" altLang="ko-KR" sz="17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B81C44-C2D1-40AA-BA92-B9F597FD4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49" y="1855778"/>
            <a:ext cx="2867163" cy="20204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7526F-79A1-4B57-8F78-4ECBA66D1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996" y="1709382"/>
            <a:ext cx="3010447" cy="2166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D65D82D-52CB-492F-B639-FD8EBF8A4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664" y="3876231"/>
            <a:ext cx="3010448" cy="23182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FE27C56-BEE4-4824-9F3B-682FBD41D6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2335" y="3876229"/>
            <a:ext cx="2785824" cy="231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53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D06F45-6DD5-4504-9B05-C0B69411E763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1214D-B2BE-4AA5-8E3D-4DDA4B5778BF}"/>
              </a:ext>
            </a:extLst>
          </p:cNvPr>
          <p:cNvSpPr/>
          <p:nvPr/>
        </p:nvSpPr>
        <p:spPr>
          <a:xfrm>
            <a:off x="450813" y="1309272"/>
            <a:ext cx="2795637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0 </a:t>
            </a:r>
            <a:r>
              <a:rPr lang="en-US" altLang="ko-KR" sz="2000" dirty="0">
                <a:ea typeface="나눔스퀘어 Bold" panose="020B0600000101010101" pitchFamily="50" charset="-127"/>
              </a:rPr>
              <a:t>(</a:t>
            </a:r>
            <a:r>
              <a:rPr lang="ko-KR" altLang="en-US" sz="2000" dirty="0">
                <a:ea typeface="나눔스퀘어 Bold" panose="020B0600000101010101" pitchFamily="50" charset="-127"/>
              </a:rPr>
              <a:t>가중치 규제</a:t>
            </a:r>
            <a:r>
              <a:rPr lang="en-US" altLang="ko-KR" sz="2000" dirty="0">
                <a:ea typeface="나눔스퀘어 Bold" panose="020B0600000101010101" pitchFamily="50" charset="-127"/>
              </a:rPr>
              <a:t>)</a:t>
            </a:r>
            <a:endParaRPr lang="ko-KR" altLang="ko-KR" sz="2000" dirty="0"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23E981-FA0B-405C-BC8C-F01405C7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53" y="1183727"/>
            <a:ext cx="5077934" cy="31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7BFD2F-2ABD-409C-B232-9C0B00FDD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534" y="4539706"/>
            <a:ext cx="4305901" cy="171473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A2022C5F-0EC1-4FBC-A8BD-15619C325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32" y="2213831"/>
            <a:ext cx="5667693" cy="3652286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8041BE7B-6E26-479E-846D-272BCFFF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704" y="1183727"/>
            <a:ext cx="5024483" cy="31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8E8699-0BFF-4C77-AC61-57D3D2C6CE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20534" y="4310269"/>
            <a:ext cx="4305901" cy="2173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D06F45-6DD5-4504-9B05-C0B69411E763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51214D-B2BE-4AA5-8E3D-4DDA4B5778BF}"/>
              </a:ext>
            </a:extLst>
          </p:cNvPr>
          <p:cNvSpPr/>
          <p:nvPr/>
        </p:nvSpPr>
        <p:spPr>
          <a:xfrm>
            <a:off x="450813" y="1309272"/>
            <a:ext cx="5012591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모델 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 (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정적 행동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행동 구분 모델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ko-KR" altLang="ko-KR" sz="2000" dirty="0">
              <a:ea typeface="나눔스퀘어 Bold" panose="020B0600000101010101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23E981-FA0B-405C-BC8C-F01405C70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53" y="1183727"/>
            <a:ext cx="5077934" cy="31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E7BFD2F-2ABD-409C-B232-9C0B00FDD7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0534" y="4539706"/>
            <a:ext cx="4305901" cy="171473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7644B1C-E149-474E-8B27-EB046C6BF9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5143" y="1834628"/>
            <a:ext cx="4525690" cy="43441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2991C74-E6B5-473B-BC30-649C4701FD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253" y="1154176"/>
            <a:ext cx="5077934" cy="3184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14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B64EE5C9-8078-4B54-AF4E-C349B58DA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53" y="1183727"/>
            <a:ext cx="5077934" cy="31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3739806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Font typeface="Arial"/>
              <a:buChar char="▪"/>
            </a:pPr>
            <a:r>
              <a:rPr lang="ko-KR" altLang="en-US" sz="2000" dirty="0">
                <a:ea typeface="나눔스퀘어 Bold" panose="020B0600000101010101" pitchFamily="50" charset="-127"/>
              </a:rPr>
              <a:t>모델 </a:t>
            </a:r>
            <a:r>
              <a:rPr lang="en-US" altLang="ko-KR" sz="2000" dirty="0">
                <a:ea typeface="나눔스퀘어 Bold" panose="020B0600000101010101" pitchFamily="50" charset="-127"/>
              </a:rPr>
              <a:t>2 (</a:t>
            </a:r>
            <a:r>
              <a:rPr lang="ko-KR" altLang="en-US" sz="2000" dirty="0">
                <a:ea typeface="나눔스퀘어 Bold" panose="020B0600000101010101" pitchFamily="50" charset="-127"/>
              </a:rPr>
              <a:t>정적 동작 세부 분류</a:t>
            </a:r>
            <a:r>
              <a:rPr lang="en-US" altLang="ko-KR" sz="2000" dirty="0">
                <a:ea typeface="나눔스퀘어 Bold" panose="020B0600000101010101" pitchFamily="50" charset="-127"/>
              </a:rPr>
              <a:t>) </a:t>
            </a:r>
            <a:endParaRPr lang="ko-KR" altLang="en-US" sz="2000" dirty="0"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55CA0B-2E7A-4E43-A1ED-C91D37C63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45" y="2263510"/>
            <a:ext cx="5669280" cy="343719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871175A5-0979-467A-8EEA-94C905D4D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8719" y="1183727"/>
            <a:ext cx="4972468" cy="31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4DD73AA-B3F6-42A5-870F-D24047AC17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7514" y="4301757"/>
            <a:ext cx="4305901" cy="195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29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9F81E7A2-5268-4015-AF36-6F79FF80F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253" y="1183727"/>
            <a:ext cx="5077934" cy="311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41A5C5E-9CE2-46A4-9335-D9FE69026CDF}"/>
              </a:ext>
            </a:extLst>
          </p:cNvPr>
          <p:cNvSpPr/>
          <p:nvPr/>
        </p:nvSpPr>
        <p:spPr>
          <a:xfrm>
            <a:off x="724845" y="1840010"/>
            <a:ext cx="5669280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2. 딥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러닝 모델링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BA7F9B-1809-4344-972C-1DA9DEBC0038}"/>
              </a:ext>
            </a:extLst>
          </p:cNvPr>
          <p:cNvSpPr/>
          <p:nvPr/>
        </p:nvSpPr>
        <p:spPr>
          <a:xfrm>
            <a:off x="450813" y="1309272"/>
            <a:ext cx="3669274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 indent="-252095">
              <a:spcBef>
                <a:spcPts val="615"/>
              </a:spcBef>
              <a:buSzPts val="1800"/>
              <a:buChar char="▪"/>
            </a:pPr>
            <a:r>
              <a:rPr lang="ko-KR" altLang="en-US" sz="2000" dirty="0">
                <a:ea typeface="나눔스퀘어 Bold" panose="020B0600000101010101" pitchFamily="50" charset="-127"/>
              </a:rPr>
              <a:t>모델 </a:t>
            </a:r>
            <a:r>
              <a:rPr lang="en-US" altLang="ko-KR" sz="2000" dirty="0">
                <a:ea typeface="나눔스퀘어 Bold" panose="020B0600000101010101" pitchFamily="50" charset="-127"/>
              </a:rPr>
              <a:t>3 (</a:t>
            </a:r>
            <a:r>
              <a:rPr lang="ko-KR" altLang="en-US" sz="2000" dirty="0">
                <a:ea typeface="나눔스퀘어 Bold" panose="020B0600000101010101" pitchFamily="50" charset="-127"/>
              </a:rPr>
              <a:t>동적 동작 세부 분류</a:t>
            </a:r>
            <a:r>
              <a:rPr lang="en-US" altLang="ko-KR" sz="2000" dirty="0">
                <a:ea typeface="나눔스퀘어 Bold" panose="020B0600000101010101" pitchFamily="50" charset="-127"/>
              </a:rPr>
              <a:t>)</a:t>
            </a:r>
            <a:endParaRPr lang="ko-KR" dirty="0">
              <a:ea typeface="나눔스퀘어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A45418-0644-4D93-A8E4-F8DCFE79FBF8}"/>
              </a:ext>
            </a:extLst>
          </p:cNvPr>
          <p:cNvSpPr/>
          <p:nvPr/>
        </p:nvSpPr>
        <p:spPr>
          <a:xfrm>
            <a:off x="2301096" y="3609260"/>
            <a:ext cx="2453784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15"/>
              </a:spcBef>
              <a:buSzPts val="1800"/>
            </a:pP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(ex. 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코드 </a:t>
            </a: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캡쳐본</a:t>
            </a:r>
            <a:r>
              <a:rPr lang="ko-KR" altLang="en-US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등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</a:p>
          <a:p>
            <a:pPr algn="ctr">
              <a:spcBef>
                <a:spcPts val="615"/>
              </a:spcBef>
              <a:buSzPts val="1800"/>
            </a:pP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없으면 안 </a:t>
            </a:r>
            <a:r>
              <a:rPr lang="ko-KR" altLang="en-US" dirty="0" err="1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넣으셔도</a:t>
            </a:r>
            <a:r>
              <a:rPr lang="ko-KR" altLang="en-US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됩니다</a:t>
            </a:r>
            <a:r>
              <a:rPr lang="en-US" altLang="ko-KR" dirty="0">
                <a:solidFill>
                  <a:srgbClr val="C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ko-KR" altLang="en-US" dirty="0">
              <a:solidFill>
                <a:srgbClr val="C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2BB97A-5ABC-4669-883C-7156681E4CFA}"/>
              </a:ext>
            </a:extLst>
          </p:cNvPr>
          <p:cNvSpPr/>
          <p:nvPr/>
        </p:nvSpPr>
        <p:spPr>
          <a:xfrm>
            <a:off x="6627911" y="2713351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10296" indent="-310296">
              <a:lnSpc>
                <a:spcPct val="90000"/>
              </a:lnSpc>
              <a:buClr>
                <a:schemeClr val="dk1"/>
              </a:buClr>
              <a:buSzPts val="2167"/>
              <a:buFont typeface="Noto Sans Symbols"/>
              <a:buChar char="✔"/>
            </a:pPr>
            <a:r>
              <a:rPr lang="ko-KR" altLang="en-US" sz="2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ㅇㅇㅇㅇ</a:t>
            </a:r>
            <a:r>
              <a:rPr lang="en-US" altLang="ko-KR" sz="2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</a:t>
            </a:r>
            <a:endParaRPr lang="ko-KR" altLang="en-US" sz="2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E5C7A2-A4E3-4EF3-B786-8AF562A5FC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418" y="1840164"/>
            <a:ext cx="4622134" cy="4338567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2922EA15-C075-4923-AD84-3094C7B2C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499" y="1183727"/>
            <a:ext cx="5032688" cy="312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54299D-3426-41E9-8D08-17AD3CB94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4282" y="4410945"/>
            <a:ext cx="4420217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334305" y="1770937"/>
            <a:ext cx="11523389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225048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모델링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그래프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838620" y="2021230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Hidden layer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없는 모델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9BB6-45F5-49EB-B6C8-D62CC459010F}"/>
              </a:ext>
            </a:extLst>
          </p:cNvPr>
          <p:cNvSpPr/>
          <p:nvPr/>
        </p:nvSpPr>
        <p:spPr>
          <a:xfrm>
            <a:off x="6348157" y="2021229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 이상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은닉층</a:t>
            </a:r>
            <a:endParaRPr lang="ko-KR" altLang="en-US" sz="2000" b="1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9E7B926-B7D9-44A5-82DF-A5E922D4B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60" y="2503897"/>
            <a:ext cx="4884901" cy="304483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F41D7E-A148-4CD5-A5F8-C514E68AC62C}"/>
              </a:ext>
            </a:extLst>
          </p:cNvPr>
          <p:cNvSpPr/>
          <p:nvPr/>
        </p:nvSpPr>
        <p:spPr>
          <a:xfrm>
            <a:off x="772746" y="5678371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j-lt"/>
              </a:rPr>
              <a:t>정확도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+mj-lt"/>
              </a:rPr>
              <a:t>: 0.9579</a:t>
            </a:r>
            <a:r>
              <a:rPr lang="en-US" altLang="ko-KR" sz="1800" b="1" dirty="0">
                <a:solidFill>
                  <a:schemeClr val="tx1"/>
                </a:solidFill>
                <a:latin typeface="+mj-lt"/>
                <a:ea typeface="나눔스퀘어 Bold" panose="020B0600000101010101" pitchFamily="50" charset="-127"/>
              </a:rPr>
              <a:t> </a:t>
            </a:r>
            <a:endParaRPr lang="ko-KR" altLang="en-US" sz="1800" b="1" dirty="0">
              <a:solidFill>
                <a:schemeClr val="tx1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E0ABEA9-A4C1-4E99-A53E-5DB09CB5C8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996" y="2452517"/>
            <a:ext cx="5005223" cy="307288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A0FEA8-D9F1-4210-A290-E89BE05C3FBA}"/>
              </a:ext>
            </a:extLst>
          </p:cNvPr>
          <p:cNvSpPr/>
          <p:nvPr/>
        </p:nvSpPr>
        <p:spPr>
          <a:xfrm>
            <a:off x="6334746" y="5666319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j-lt"/>
              </a:rPr>
              <a:t>정확도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+mj-lt"/>
              </a:rPr>
              <a:t>0.9830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ea typeface="나눔스퀘어 Bold" panose="020B0600000101010101" pitchFamily="50" charset="-127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lt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963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57;p11">
            <a:extLst>
              <a:ext uri="{FF2B5EF4-FFF2-40B4-BE49-F238E27FC236}">
                <a16:creationId xmlns:a16="http://schemas.microsoft.com/office/drawing/2014/main" id="{F0793A9B-06C1-40F0-83F0-0D0FF6BDE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5685" y="287383"/>
            <a:ext cx="6808597" cy="628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2523" tIns="56246" rIns="112523" bIns="56246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3. </a:t>
            </a:r>
            <a:r>
              <a:rPr lang="ko-KR" altLang="en-US" sz="2800" spc="-100" dirty="0">
                <a:ln w="3175">
                  <a:solidFill>
                    <a:schemeClr val="tx1">
                      <a:alpha val="30000"/>
                    </a:schemeClr>
                  </a:solidFill>
                </a:ln>
                <a:solidFill>
                  <a:srgbClr val="0000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Arial"/>
                <a:sym typeface="Arial"/>
              </a:rPr>
              <a:t>종합 결과</a:t>
            </a:r>
            <a:endParaRPr sz="2800" spc="-100" dirty="0">
              <a:ln w="3175">
                <a:solidFill>
                  <a:schemeClr val="tx1">
                    <a:alpha val="30000"/>
                  </a:schemeClr>
                </a:solidFill>
              </a:ln>
              <a:solidFill>
                <a:srgbClr val="000000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  <a:cs typeface="Arial"/>
              <a:sym typeface="Arial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0C91485-9904-45A0-9B96-C7939102DFCE}"/>
              </a:ext>
            </a:extLst>
          </p:cNvPr>
          <p:cNvSpPr/>
          <p:nvPr/>
        </p:nvSpPr>
        <p:spPr>
          <a:xfrm>
            <a:off x="315685" y="1770937"/>
            <a:ext cx="11523389" cy="4338721"/>
          </a:xfrm>
          <a:prstGeom prst="rect">
            <a:avLst/>
          </a:prstGeom>
          <a:solidFill>
            <a:srgbClr val="D9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708F68-EBE2-4A09-B870-BBB4570F0D05}"/>
              </a:ext>
            </a:extLst>
          </p:cNvPr>
          <p:cNvSpPr/>
          <p:nvPr/>
        </p:nvSpPr>
        <p:spPr>
          <a:xfrm>
            <a:off x="450813" y="1225048"/>
            <a:ext cx="51379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15"/>
              </a:spcBef>
              <a:buSzPts val="1800"/>
            </a:pP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기본 모델링 </a:t>
            </a:r>
            <a:r>
              <a:rPr lang="en-US" altLang="ko-KR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4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결과 그래프 비교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28D919-47EF-4D58-A5A1-DB7841B2E97E}"/>
              </a:ext>
            </a:extLst>
          </p:cNvPr>
          <p:cNvSpPr/>
          <p:nvPr/>
        </p:nvSpPr>
        <p:spPr>
          <a:xfrm>
            <a:off x="838620" y="2021230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학습률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, epoch 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조정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709BB6-45F5-49EB-B6C8-D62CC459010F}"/>
              </a:ext>
            </a:extLst>
          </p:cNvPr>
          <p:cNvSpPr/>
          <p:nvPr/>
        </p:nvSpPr>
        <p:spPr>
          <a:xfrm>
            <a:off x="6348157" y="2021229"/>
            <a:ext cx="4606145" cy="3711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하이퍼파라미터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조정 </a:t>
            </a:r>
            <a:r>
              <a:rPr lang="en-US" altLang="ko-KR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-&gt; </a:t>
            </a:r>
            <a:r>
              <a:rPr lang="ko-KR" altLang="en-US" sz="2000" b="1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과적합</a:t>
            </a:r>
            <a:r>
              <a:rPr lang="ko-KR" altLang="en-US" sz="2000" b="1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억제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F41D7E-A148-4CD5-A5F8-C514E68AC62C}"/>
              </a:ext>
            </a:extLst>
          </p:cNvPr>
          <p:cNvSpPr/>
          <p:nvPr/>
        </p:nvSpPr>
        <p:spPr>
          <a:xfrm>
            <a:off x="772746" y="5678371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j-lt"/>
              </a:rPr>
              <a:t>정확도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+mj-lt"/>
              </a:rPr>
              <a:t>: 0.9816</a:t>
            </a:r>
            <a:r>
              <a:rPr lang="en-US" altLang="ko-KR" sz="1800" b="1" dirty="0">
                <a:solidFill>
                  <a:schemeClr val="tx1"/>
                </a:solidFill>
                <a:latin typeface="+mj-lt"/>
                <a:ea typeface="나눔스퀘어 Bold" panose="020B0600000101010101" pitchFamily="50" charset="-127"/>
              </a:rPr>
              <a:t> </a:t>
            </a:r>
            <a:endParaRPr lang="ko-KR" altLang="en-US" sz="1800" b="1" dirty="0">
              <a:solidFill>
                <a:schemeClr val="tx1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A0FEA8-D9F1-4210-A290-E89BE05C3FBA}"/>
              </a:ext>
            </a:extLst>
          </p:cNvPr>
          <p:cNvSpPr/>
          <p:nvPr/>
        </p:nvSpPr>
        <p:spPr>
          <a:xfrm>
            <a:off x="6334746" y="5666319"/>
            <a:ext cx="5066761" cy="347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Clr>
                <a:schemeClr val="dk1"/>
              </a:buClr>
              <a:buSzPts val="2167"/>
            </a:pPr>
            <a:r>
              <a:rPr lang="ko-KR" altLang="en-US" sz="1800" b="1" i="0" dirty="0">
                <a:solidFill>
                  <a:schemeClr val="tx1"/>
                </a:solidFill>
                <a:effectLst/>
                <a:latin typeface="+mj-lt"/>
              </a:rPr>
              <a:t>정확도</a:t>
            </a:r>
            <a:r>
              <a:rPr lang="en-US" altLang="ko-KR" sz="1800" b="1" i="0" dirty="0"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lang="en-US" altLang="ko-KR" sz="1600" b="1" i="0" dirty="0">
                <a:solidFill>
                  <a:schemeClr val="tx1"/>
                </a:solidFill>
                <a:effectLst/>
                <a:latin typeface="+mj-lt"/>
              </a:rPr>
              <a:t>0.9871</a:t>
            </a:r>
            <a:r>
              <a:rPr lang="en-US" altLang="ko-KR" sz="1600" b="1" dirty="0">
                <a:solidFill>
                  <a:schemeClr val="tx1"/>
                </a:solidFill>
                <a:latin typeface="+mj-lt"/>
                <a:ea typeface="나눔스퀘어 Bold" panose="020B0600000101010101" pitchFamily="50" charset="-127"/>
              </a:rPr>
              <a:t> </a:t>
            </a:r>
            <a:endParaRPr lang="ko-KR" altLang="en-US" sz="1600" b="1" dirty="0">
              <a:solidFill>
                <a:schemeClr val="tx1"/>
              </a:solidFill>
              <a:latin typeface="+mj-lt"/>
              <a:ea typeface="나눔스퀘어 Bold" panose="020B0600000101010101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971C8AB-E122-4FE5-9725-44BAA7D2E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987" y="2476581"/>
            <a:ext cx="4789410" cy="298660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2A8DAF7-412D-45D8-BE43-FB94E7237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157" y="2446994"/>
            <a:ext cx="4789411" cy="298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51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2" ma:contentTypeDescription="새 문서를 만듭니다." ma:contentTypeScope="" ma:versionID="df186488202f13ed527723022e965c8a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8c4913c47d4635aa34f8e8f17db955c6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4755f7e-2eee-41cd-9fe6-bf774321496a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74F5F0-E47C-4CD4-9BF1-D80ACD90DC05}">
  <ds:schemaRefs>
    <ds:schemaRef ds:uri="http://purl.org/dc/dcmitype/"/>
    <ds:schemaRef ds:uri="http://schemas.microsoft.com/office/2006/documentManagement/types"/>
    <ds:schemaRef ds:uri="9114dcef-bd0d-459c-b9d7-fc63398cdbee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1857a468-9f2d-455b-8425-136ceb0ac253"/>
    <ds:schemaRef ds:uri="cb8fcf1b-9571-4d20-a8ff-81bee2907a75"/>
    <ds:schemaRef ds:uri="e4e13380-6049-4f59-9391-9958b2774ca2"/>
  </ds:schemaRefs>
</ds:datastoreItem>
</file>

<file path=customXml/itemProps2.xml><?xml version="1.0" encoding="utf-8"?>
<ds:datastoreItem xmlns:ds="http://schemas.openxmlformats.org/officeDocument/2006/customXml" ds:itemID="{9BF6DF75-1F6C-4FE2-8EE2-2FFAEA4944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e13380-6049-4f59-9391-9958b2774ca2"/>
    <ds:schemaRef ds:uri="cb8fcf1b-9571-4d20-a8ff-81bee2907a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B6E4AB4-6812-4825-A477-08F4E47042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381</Words>
  <Application>Microsoft Office PowerPoint</Application>
  <PresentationFormat>와이드스크린</PresentationFormat>
  <Paragraphs>83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Noto Sans Symbols</vt:lpstr>
      <vt:lpstr>나눔스퀘어 Bold</vt:lpstr>
      <vt:lpstr>Malgun Gothic</vt:lpstr>
      <vt:lpstr>Malgun Gothic</vt:lpstr>
      <vt:lpstr>Arial</vt:lpstr>
      <vt:lpstr>Calibri</vt:lpstr>
      <vt:lpstr>Courier New</vt:lpstr>
      <vt:lpstr>Office 테마</vt:lpstr>
      <vt:lpstr>PowerPoint 프레젠테이션</vt:lpstr>
      <vt:lpstr>1. 데이터 처리 및 분석</vt:lpstr>
      <vt:lpstr>1. 데이터 처리 및 분석</vt:lpstr>
      <vt:lpstr>2. 딥러닝 모델링</vt:lpstr>
      <vt:lpstr>2. 딥러닝 모델링</vt:lpstr>
      <vt:lpstr>2. 딥러닝 모델링</vt:lpstr>
      <vt:lpstr>2. 딥러닝 모델링</vt:lpstr>
      <vt:lpstr>3. 종합 결과</vt:lpstr>
      <vt:lpstr>3. 종합 결과</vt:lpstr>
      <vt:lpstr>3. 종합 결과</vt:lpstr>
      <vt:lpstr>3. 종합 결과</vt:lpstr>
      <vt:lpstr>3. 종합 결과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양시현</cp:lastModifiedBy>
  <cp:revision>357</cp:revision>
  <dcterms:modified xsi:type="dcterms:W3CDTF">2025-10-17T03:22:10Z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6c548c-0cd3-4220-987a-a58bfd9a89d4_Enabled">
    <vt:lpwstr>true</vt:lpwstr>
  </property>
  <property fmtid="{D5CDD505-2E9C-101B-9397-08002B2CF9AE}" pid="3" name="MSIP_Label_b16c548c-0cd3-4220-987a-a58bfd9a89d4_SetDate">
    <vt:lpwstr>2022-01-28T12:25:58Z</vt:lpwstr>
  </property>
  <property fmtid="{D5CDD505-2E9C-101B-9397-08002B2CF9AE}" pid="4" name="MSIP_Label_b16c548c-0cd3-4220-987a-a58bfd9a89d4_Method">
    <vt:lpwstr>Privileged</vt:lpwstr>
  </property>
  <property fmtid="{D5CDD505-2E9C-101B-9397-08002B2CF9AE}" pid="5" name="MSIP_Label_b16c548c-0cd3-4220-987a-a58bfd9a89d4_Name">
    <vt:lpwstr>b16c548c-0cd3-4220-987a-a58bfd9a89d4</vt:lpwstr>
  </property>
  <property fmtid="{D5CDD505-2E9C-101B-9397-08002B2CF9AE}" pid="6" name="MSIP_Label_b16c548c-0cd3-4220-987a-a58bfd9a89d4_SiteId">
    <vt:lpwstr>522a0f89-ae58-43b6-821b-2b06cecc7d8a</vt:lpwstr>
  </property>
  <property fmtid="{D5CDD505-2E9C-101B-9397-08002B2CF9AE}" pid="7" name="MSIP_Label_b16c548c-0cd3-4220-987a-a58bfd9a89d4_ActionId">
    <vt:lpwstr>0e831c6a-4daf-459e-a66c-38ad3bcc73cf</vt:lpwstr>
  </property>
  <property fmtid="{D5CDD505-2E9C-101B-9397-08002B2CF9AE}" pid="8" name="MSIP_Label_b16c548c-0cd3-4220-987a-a58bfd9a89d4_ContentBits">
    <vt:lpwstr>0</vt:lpwstr>
  </property>
  <property fmtid="{D5CDD505-2E9C-101B-9397-08002B2CF9AE}" pid="9" name="ContentTypeId">
    <vt:lpwstr>0x010100EEFD2EC9AE4E1C4E97A968ACD5F6A537</vt:lpwstr>
  </property>
  <property fmtid="{D5CDD505-2E9C-101B-9397-08002B2CF9AE}" pid="10" name="MediaServiceImageTags">
    <vt:lpwstr/>
  </property>
  <property fmtid="{D5CDD505-2E9C-101B-9397-08002B2CF9AE}" pid="11" name="Order">
    <vt:r8>1289300</vt:r8>
  </property>
  <property fmtid="{D5CDD505-2E9C-101B-9397-08002B2CF9AE}" pid="12" name="xd_Signature">
    <vt:bool>false</vt:bool>
  </property>
  <property fmtid="{D5CDD505-2E9C-101B-9397-08002B2CF9AE}" pid="13" name="xd_ProgID">
    <vt:lpwstr/>
  </property>
  <property fmtid="{D5CDD505-2E9C-101B-9397-08002B2CF9AE}" pid="14" name="_SourceUrl">
    <vt:lpwstr/>
  </property>
  <property fmtid="{D5CDD505-2E9C-101B-9397-08002B2CF9AE}" pid="15" name="_SharedFileIndex">
    <vt:lpwstr/>
  </property>
  <property fmtid="{D5CDD505-2E9C-101B-9397-08002B2CF9AE}" pid="16" name="ComplianceAssetId">
    <vt:lpwstr/>
  </property>
  <property fmtid="{D5CDD505-2E9C-101B-9397-08002B2CF9AE}" pid="17" name="TemplateUrl">
    <vt:lpwstr/>
  </property>
  <property fmtid="{D5CDD505-2E9C-101B-9397-08002B2CF9AE}" pid="18" name="_ExtendedDescription">
    <vt:lpwstr/>
  </property>
  <property fmtid="{D5CDD505-2E9C-101B-9397-08002B2CF9AE}" pid="19" name="TriggerFlowInfo">
    <vt:lpwstr/>
  </property>
</Properties>
</file>