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315" r:id="rId4"/>
    <p:sldId id="317" r:id="rId5"/>
    <p:sldId id="318" r:id="rId6"/>
    <p:sldId id="319" r:id="rId7"/>
    <p:sldId id="280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AC7D-0482-4A23-B490-0648CCF184FB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275B-C35E-42A8-A473-CD5EF931C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025818" y="3909462"/>
            <a:ext cx="9524280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</a:t>
            </a:r>
            <a:r>
              <a:rPr lang="ko-KR" altLang="en-US" sz="6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6000" smtClean="0"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분석 결과 시각화 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8799" y="3013976"/>
            <a:ext cx="7365921" cy="14606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700" kern="0" spc="200" dirty="0" smtClean="0">
                <a:solidFill>
                  <a:srgbClr val="000000"/>
                </a:solidFill>
                <a:latin typeface="HY강B" panose="02030600000101010101" pitchFamily="18" charset="-127"/>
                <a:ea typeface="HY강B" panose="02030600000101010101" pitchFamily="18" charset="-127"/>
                <a:cs typeface="Noto Sans CJK KR Regular" pitchFamily="34" charset="0"/>
              </a:rPr>
              <a:t>	</a:t>
            </a:r>
            <a:r>
              <a:rPr lang="en-US" sz="5700" kern="0" spc="2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평가문항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 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3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번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941427" y="473491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79147"/>
              </p:ext>
            </p:extLst>
          </p:nvPr>
        </p:nvGraphicFramePr>
        <p:xfrm>
          <a:off x="5029200" y="5829300"/>
          <a:ext cx="767072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영화 리뷰 데이터 시각화하기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5724762" cy="19005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작업내용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전체 리뷰 길이 분포를 확인할 수 있는 히스토그램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/>
            </a:pP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 startAt="2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어휘 빈도를 시각적으로 확인할 수 있는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단어구름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 startAt="2"/>
            </a:pP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 startAt="2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긍정과 부정 분포를 확인할 수 있는 그래프 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5419962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3)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영화 리뷰 데이터를 시각화 하시오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084" t="17407" r="54167" b="10741"/>
          <a:stretch/>
        </p:blipFill>
        <p:spPr>
          <a:xfrm>
            <a:off x="9296400" y="1943100"/>
            <a:ext cx="8001000" cy="739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bject 6"/>
          <p:cNvSpPr txBox="1"/>
          <p:nvPr/>
        </p:nvSpPr>
        <p:spPr>
          <a:xfrm>
            <a:off x="1846062" y="8945225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1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텍스트 탐색 분석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309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5724762" cy="19005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작업내용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전체 리뷰 길이 분포를 확인할 수 있는 히스토그램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/>
            </a:pP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 startAt="2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어휘 빈도를 시각적으로 확인할 수 있는 단어 구름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 startAt="2"/>
            </a:pP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 startAt="2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긍정과 부정 분포를 확인할 수 있는 그래프 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5419962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3)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영화 리뷰 데이터를 시각화 하시오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1" name="Object 6"/>
          <p:cNvSpPr txBox="1"/>
          <p:nvPr/>
        </p:nvSpPr>
        <p:spPr>
          <a:xfrm>
            <a:off x="1846062" y="8945225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2.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리뷰 길이 확인용 히스토그램</a:t>
            </a:r>
            <a:endParaRPr lang="en-US" altLang="ko-KR" sz="1300" kern="0" spc="300" dirty="0" smtClean="0">
              <a:solidFill>
                <a:srgbClr val="000000"/>
              </a:solidFill>
              <a:latin typeface="Gmarket Sans Medium" pitchFamily="34" charset="0"/>
            </a:endParaRPr>
          </a:p>
          <a:p>
            <a:pPr algn="just"/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083" t="17407" r="62083" b="13704"/>
          <a:stretch/>
        </p:blipFill>
        <p:spPr>
          <a:xfrm>
            <a:off x="9601199" y="2053262"/>
            <a:ext cx="7467601" cy="7433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36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5724762" cy="19005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작업내용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전체 리뷰 길이 분포를 확인할 수 있는 히스토그램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/>
            </a:pP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 startAt="2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어휘 빈도를 시각적으로 확인할 수 있는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단어구름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 startAt="2"/>
            </a:pP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 startAt="2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긍정과 부정 분포를 확인할 수 있는 그래프 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5419962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3)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영화 리뷰 데이터를 시각화 하시오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1" name="Object 6"/>
          <p:cNvSpPr txBox="1"/>
          <p:nvPr/>
        </p:nvSpPr>
        <p:spPr>
          <a:xfrm>
            <a:off x="1846062" y="8945225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3.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어휘 빈도 시각화 시킨 단어 구름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083" t="23333" r="59167" b="34444"/>
          <a:stretch/>
        </p:blipFill>
        <p:spPr>
          <a:xfrm>
            <a:off x="9067800" y="2529197"/>
            <a:ext cx="8047980" cy="55422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04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5724762" cy="19005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작업내용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전체 리뷰 길이 분포를 확인할 수 있는 히스토그램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/>
            </a:pP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 startAt="2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어휘 빈도를 시각적으로 확인할 수 있는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단어구름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 startAt="2"/>
            </a:pP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 algn="just">
              <a:buAutoNum type="arabicParenR" startAt="2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긍정과 부정 분포를 확인할 수 있는 그래프 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5419962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3)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영화 리뷰 데이터를 시각화 하시오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1" name="Object 6"/>
          <p:cNvSpPr txBox="1"/>
          <p:nvPr/>
        </p:nvSpPr>
        <p:spPr>
          <a:xfrm>
            <a:off x="1846062" y="8945225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4.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긍정과 부정 분포 확인용 그래프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083" t="28518" r="67953" b="32963"/>
          <a:stretch/>
        </p:blipFill>
        <p:spPr>
          <a:xfrm>
            <a:off x="8610600" y="2019300"/>
            <a:ext cx="8480207" cy="6131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33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38" y="3848100"/>
            <a:ext cx="10487062" cy="4744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62338" y="3849189"/>
            <a:ext cx="8862020" cy="7943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2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174</Words>
  <Application>Microsoft Office PowerPoint</Application>
  <PresentationFormat>사용자 지정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?? ??</vt:lpstr>
      <vt:lpstr>Gmarket Sans Medium</vt:lpstr>
      <vt:lpstr>HY강B</vt:lpstr>
      <vt:lpstr>HY중고딕</vt:lpstr>
      <vt:lpstr>Noto Sans CJK KR Regular</vt:lpstr>
      <vt:lpstr>S-Core Dream 5 Medium</vt:lpstr>
      <vt:lpstr>맑은 고딕</vt:lpstr>
      <vt:lpstr>Arial</vt:lpstr>
      <vt:lpstr>Calibri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78</cp:revision>
  <dcterms:created xsi:type="dcterms:W3CDTF">2021-08-27T10:48:05Z</dcterms:created>
  <dcterms:modified xsi:type="dcterms:W3CDTF">2021-11-24T07:40:15Z</dcterms:modified>
</cp:coreProperties>
</file>