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315" r:id="rId4"/>
    <p:sldId id="316" r:id="rId5"/>
    <p:sldId id="317" r:id="rId6"/>
    <p:sldId id="318" r:id="rId7"/>
    <p:sldId id="319" r:id="rId8"/>
    <p:sldId id="320" r:id="rId9"/>
    <p:sldId id="280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086600" y="4013828"/>
            <a:ext cx="761928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텍스트 </a:t>
            </a:r>
            <a:r>
              <a:rPr lang="ko-KR" altLang="en-US" sz="6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데이터 분석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278" y="2895918"/>
            <a:ext cx="7365921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2~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3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49751"/>
              </p:ext>
            </p:extLst>
          </p:nvPr>
        </p:nvGraphicFramePr>
        <p:xfrm>
          <a:off x="5283278" y="570738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문장의 형태소 분석하기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42072"/>
              </p:ext>
            </p:extLst>
          </p:nvPr>
        </p:nvGraphicFramePr>
        <p:xfrm>
          <a:off x="5283278" y="654558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한글 영화 리뷰 데이터 </a:t>
                      </a:r>
                      <a:r>
                        <a:rPr lang="ko-KR" altLang="en-US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감성분석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수행하기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4810362" cy="13671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자연어처리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(NLP)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는 컴퓨터가 인간의 언어를 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인식하는 분야입니다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5419962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다음 문장의 형태소를 분석하시오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333" t="18149" r="45833" b="41851"/>
          <a:stretch/>
        </p:blipFill>
        <p:spPr>
          <a:xfrm>
            <a:off x="8040189" y="2019300"/>
            <a:ext cx="92964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189" y="6389914"/>
            <a:ext cx="92964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명사 </a:t>
            </a:r>
            <a:r>
              <a:rPr lang="en-US" altLang="ko-KR" dirty="0"/>
              <a:t>: ['</a:t>
            </a:r>
            <a:r>
              <a:rPr lang="ko-KR" altLang="en-US" dirty="0"/>
              <a:t>자연어</a:t>
            </a:r>
            <a:r>
              <a:rPr lang="en-US" altLang="ko-KR" dirty="0"/>
              <a:t>', '</a:t>
            </a:r>
            <a:r>
              <a:rPr lang="ko-KR" altLang="en-US" dirty="0" err="1"/>
              <a:t>자연어처리</a:t>
            </a:r>
            <a:r>
              <a:rPr lang="en-US" altLang="ko-KR" dirty="0"/>
              <a:t>', '</a:t>
            </a:r>
            <a:r>
              <a:rPr lang="ko-KR" altLang="en-US" dirty="0"/>
              <a:t>처리</a:t>
            </a:r>
            <a:r>
              <a:rPr lang="en-US" altLang="ko-KR" dirty="0"/>
              <a:t>', '</a:t>
            </a:r>
            <a:r>
              <a:rPr lang="ko-KR" altLang="en-US" dirty="0"/>
              <a:t>컴퓨터</a:t>
            </a:r>
            <a:r>
              <a:rPr lang="en-US" altLang="ko-KR" dirty="0"/>
              <a:t>', '</a:t>
            </a:r>
            <a:r>
              <a:rPr lang="ko-KR" altLang="en-US" dirty="0"/>
              <a:t>인간</a:t>
            </a:r>
            <a:r>
              <a:rPr lang="en-US" altLang="ko-KR" dirty="0"/>
              <a:t>', '</a:t>
            </a:r>
            <a:r>
              <a:rPr lang="ko-KR" altLang="en-US" dirty="0"/>
              <a:t>언어</a:t>
            </a:r>
            <a:r>
              <a:rPr lang="en-US" altLang="ko-KR" dirty="0"/>
              <a:t>', '</a:t>
            </a:r>
            <a:r>
              <a:rPr lang="ko-KR" altLang="en-US" dirty="0"/>
              <a:t>인식</a:t>
            </a:r>
            <a:r>
              <a:rPr lang="en-US" altLang="ko-KR" dirty="0"/>
              <a:t>', '</a:t>
            </a:r>
            <a:r>
              <a:rPr lang="ko-KR" altLang="en-US" dirty="0"/>
              <a:t>분야</a:t>
            </a:r>
            <a:r>
              <a:rPr lang="en-US" altLang="ko-KR" dirty="0"/>
              <a:t>']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형태소 </a:t>
            </a:r>
            <a:r>
              <a:rPr lang="en-US" altLang="ko-KR" dirty="0"/>
              <a:t>: ['</a:t>
            </a:r>
            <a:r>
              <a:rPr lang="ko-KR" altLang="en-US" dirty="0"/>
              <a:t>자연어</a:t>
            </a:r>
            <a:r>
              <a:rPr lang="en-US" altLang="ko-KR" dirty="0"/>
              <a:t>', '</a:t>
            </a:r>
            <a:r>
              <a:rPr lang="ko-KR" altLang="en-US" dirty="0"/>
              <a:t>처리</a:t>
            </a:r>
            <a:r>
              <a:rPr lang="en-US" altLang="ko-KR" dirty="0"/>
              <a:t>', '(', 'NLP', ')', '</a:t>
            </a:r>
            <a:r>
              <a:rPr lang="ko-KR" altLang="en-US" dirty="0"/>
              <a:t>늘</a:t>
            </a:r>
            <a:r>
              <a:rPr lang="en-US" altLang="ko-KR" dirty="0"/>
              <a:t>', '</a:t>
            </a:r>
            <a:r>
              <a:rPr lang="ko-KR" altLang="en-US" dirty="0"/>
              <a:t>ㄴ</a:t>
            </a:r>
            <a:r>
              <a:rPr lang="en-US" altLang="ko-KR" dirty="0"/>
              <a:t>', '</a:t>
            </a:r>
            <a:r>
              <a:rPr lang="ko-KR" altLang="en-US" dirty="0"/>
              <a:t>컴퓨터</a:t>
            </a:r>
            <a:r>
              <a:rPr lang="en-US" altLang="ko-KR" dirty="0"/>
              <a:t>', '</a:t>
            </a:r>
            <a:r>
              <a:rPr lang="ko-KR" altLang="en-US" dirty="0"/>
              <a:t>가</a:t>
            </a:r>
            <a:r>
              <a:rPr lang="en-US" altLang="ko-KR" dirty="0"/>
              <a:t>', '</a:t>
            </a:r>
            <a:r>
              <a:rPr lang="ko-KR" altLang="en-US" dirty="0"/>
              <a:t>인간</a:t>
            </a:r>
            <a:r>
              <a:rPr lang="en-US" altLang="ko-KR" dirty="0"/>
              <a:t>', '</a:t>
            </a:r>
            <a:r>
              <a:rPr lang="ko-KR" altLang="en-US" dirty="0"/>
              <a:t>의</a:t>
            </a:r>
            <a:r>
              <a:rPr lang="en-US" altLang="ko-KR" dirty="0"/>
              <a:t>', '</a:t>
            </a:r>
            <a:r>
              <a:rPr lang="ko-KR" altLang="en-US" dirty="0"/>
              <a:t>언어</a:t>
            </a:r>
            <a:r>
              <a:rPr lang="en-US" altLang="ko-KR" dirty="0"/>
              <a:t>', '</a:t>
            </a:r>
            <a:r>
              <a:rPr lang="ko-KR" altLang="en-US" dirty="0"/>
              <a:t>를</a:t>
            </a:r>
            <a:r>
              <a:rPr lang="en-US" altLang="ko-KR" dirty="0"/>
              <a:t>', '</a:t>
            </a:r>
            <a:r>
              <a:rPr lang="ko-KR" altLang="en-US" dirty="0"/>
              <a:t>인식</a:t>
            </a:r>
            <a:r>
              <a:rPr lang="en-US" altLang="ko-KR" dirty="0"/>
              <a:t>', '</a:t>
            </a:r>
            <a:r>
              <a:rPr lang="ko-KR" altLang="en-US" dirty="0"/>
              <a:t>하</a:t>
            </a:r>
            <a:r>
              <a:rPr lang="en-US" altLang="ko-KR" dirty="0"/>
              <a:t>', '</a:t>
            </a:r>
            <a:r>
              <a:rPr lang="ko-KR" altLang="en-US" dirty="0"/>
              <a:t>는</a:t>
            </a:r>
            <a:r>
              <a:rPr lang="en-US" altLang="ko-KR" dirty="0"/>
              <a:t>', '</a:t>
            </a:r>
            <a:r>
              <a:rPr lang="ko-KR" altLang="en-US" dirty="0"/>
              <a:t>분야</a:t>
            </a:r>
            <a:r>
              <a:rPr lang="en-US" altLang="ko-KR" dirty="0"/>
              <a:t>', '</a:t>
            </a:r>
            <a:r>
              <a:rPr lang="ko-KR" altLang="en-US" dirty="0"/>
              <a:t>이</a:t>
            </a:r>
            <a:r>
              <a:rPr lang="en-US" altLang="ko-KR" dirty="0"/>
              <a:t>', '</a:t>
            </a:r>
            <a:r>
              <a:rPr lang="ko-KR" altLang="en-US" dirty="0"/>
              <a:t>ㅂ니다</a:t>
            </a:r>
            <a:r>
              <a:rPr lang="en-US" altLang="ko-KR" dirty="0"/>
              <a:t>', '.']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품사 </a:t>
            </a:r>
            <a:r>
              <a:rPr lang="en-US" altLang="ko-KR" dirty="0"/>
              <a:t>: [('</a:t>
            </a:r>
            <a:r>
              <a:rPr lang="ko-KR" altLang="en-US" dirty="0"/>
              <a:t>자연어</a:t>
            </a:r>
            <a:r>
              <a:rPr lang="en-US" altLang="ko-KR" dirty="0"/>
              <a:t>', 'NNG'), ('</a:t>
            </a:r>
            <a:r>
              <a:rPr lang="ko-KR" altLang="en-US" dirty="0"/>
              <a:t>처리</a:t>
            </a:r>
            <a:r>
              <a:rPr lang="en-US" altLang="ko-KR" dirty="0"/>
              <a:t>', 'NNG'), ('(', 'SS'), ('NLP', 'OL'), (')', 'SS'), ('</a:t>
            </a:r>
            <a:r>
              <a:rPr lang="ko-KR" altLang="en-US" dirty="0"/>
              <a:t>늘</a:t>
            </a:r>
            <a:r>
              <a:rPr lang="en-US" altLang="ko-KR" dirty="0"/>
              <a:t>', 'VV'), ('</a:t>
            </a:r>
            <a:r>
              <a:rPr lang="ko-KR" altLang="en-US" dirty="0"/>
              <a:t>ㄴ</a:t>
            </a:r>
            <a:r>
              <a:rPr lang="en-US" altLang="ko-KR" dirty="0"/>
              <a:t>', 'ETD'), ('</a:t>
            </a:r>
            <a:r>
              <a:rPr lang="ko-KR" altLang="en-US" dirty="0"/>
              <a:t>컴퓨터</a:t>
            </a:r>
            <a:r>
              <a:rPr lang="en-US" altLang="ko-KR" dirty="0"/>
              <a:t>', 'NNG'), ('</a:t>
            </a:r>
            <a:r>
              <a:rPr lang="ko-KR" altLang="en-US" dirty="0"/>
              <a:t>가</a:t>
            </a:r>
            <a:r>
              <a:rPr lang="en-US" altLang="ko-KR" dirty="0"/>
              <a:t>', 'JKS'), ('</a:t>
            </a:r>
            <a:r>
              <a:rPr lang="ko-KR" altLang="en-US" dirty="0"/>
              <a:t>인간</a:t>
            </a:r>
            <a:r>
              <a:rPr lang="en-US" altLang="ko-KR" dirty="0"/>
              <a:t>', 'NNG'), ('</a:t>
            </a:r>
            <a:r>
              <a:rPr lang="ko-KR" altLang="en-US" dirty="0"/>
              <a:t>의</a:t>
            </a:r>
            <a:r>
              <a:rPr lang="en-US" altLang="ko-KR" dirty="0"/>
              <a:t>', 'JKG'), ('</a:t>
            </a:r>
            <a:r>
              <a:rPr lang="ko-KR" altLang="en-US" dirty="0"/>
              <a:t>언어</a:t>
            </a:r>
            <a:r>
              <a:rPr lang="en-US" altLang="ko-KR" dirty="0"/>
              <a:t>', 'NNG'), ('</a:t>
            </a:r>
            <a:r>
              <a:rPr lang="ko-KR" altLang="en-US" dirty="0"/>
              <a:t>를</a:t>
            </a:r>
            <a:r>
              <a:rPr lang="en-US" altLang="ko-KR" dirty="0"/>
              <a:t>', 'JKO'), ('</a:t>
            </a:r>
            <a:r>
              <a:rPr lang="ko-KR" altLang="en-US" dirty="0"/>
              <a:t>인식</a:t>
            </a:r>
            <a:r>
              <a:rPr lang="en-US" altLang="ko-KR" dirty="0"/>
              <a:t>', 'NNG'), ('</a:t>
            </a:r>
            <a:r>
              <a:rPr lang="ko-KR" altLang="en-US" dirty="0"/>
              <a:t>하</a:t>
            </a:r>
            <a:r>
              <a:rPr lang="en-US" altLang="ko-KR" dirty="0"/>
              <a:t>', 'XSV'), ('</a:t>
            </a:r>
            <a:r>
              <a:rPr lang="ko-KR" altLang="en-US" dirty="0"/>
              <a:t>는</a:t>
            </a:r>
            <a:r>
              <a:rPr lang="en-US" altLang="ko-KR" dirty="0"/>
              <a:t>', 'ETD'), ('</a:t>
            </a:r>
            <a:r>
              <a:rPr lang="ko-KR" altLang="en-US" dirty="0"/>
              <a:t>분야</a:t>
            </a:r>
            <a:r>
              <a:rPr lang="en-US" altLang="ko-KR" dirty="0"/>
              <a:t>', 'NNG'), ('</a:t>
            </a:r>
            <a:r>
              <a:rPr lang="ko-KR" altLang="en-US" dirty="0"/>
              <a:t>이</a:t>
            </a:r>
            <a:r>
              <a:rPr lang="en-US" altLang="ko-KR" dirty="0"/>
              <a:t>', 'VCP'), ('</a:t>
            </a:r>
            <a:r>
              <a:rPr lang="ko-KR" altLang="en-US" dirty="0"/>
              <a:t>ㅂ니다</a:t>
            </a:r>
            <a:r>
              <a:rPr lang="en-US" altLang="ko-KR" dirty="0"/>
              <a:t>', 'EFN'), ('.', 'SF</a:t>
            </a:r>
            <a:r>
              <a:rPr lang="en-US" altLang="ko-KR" dirty="0" smtClean="0"/>
              <a:t>')]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443336"/>
            <a:ext cx="6258162" cy="2824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작업개요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한글 영화 리뷰 데이터에 대한 긍정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부정 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  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감성분석을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수행하시오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작업파일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공유폴더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movie_review_train.txt</a:t>
            </a: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movie_review_text.txt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활용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불러오기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전처리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생성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설정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학습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평가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저장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테스트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작업을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333" t="18148" r="53333" b="10740"/>
          <a:stretch/>
        </p:blipFill>
        <p:spPr>
          <a:xfrm>
            <a:off x="9296400" y="1811067"/>
            <a:ext cx="7924800" cy="731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1.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데이터 불러오기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321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443336"/>
            <a:ext cx="6258162" cy="2824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작업개요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한글 영화 리뷰 데이터에 대한 긍정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부정 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  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감성분석을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수행하시오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작업파일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공유폴더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movie_review_train.txt</a:t>
            </a: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movie_review_text.txt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활용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불러오기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전처리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생성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설정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학습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평가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저장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테스트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작업을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750" t="16667" r="52500" b="24074"/>
          <a:stretch/>
        </p:blipFill>
        <p:spPr>
          <a:xfrm>
            <a:off x="9144000" y="342900"/>
            <a:ext cx="8153400" cy="586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>
                <a:solidFill>
                  <a:srgbClr val="000000"/>
                </a:solidFill>
                <a:latin typeface="Gmarket Sans Medium" pitchFamily="34" charset="0"/>
              </a:rPr>
              <a:t>2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전처리 작업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2916" t="35926" r="54584" b="23333"/>
          <a:stretch/>
        </p:blipFill>
        <p:spPr>
          <a:xfrm>
            <a:off x="9144000" y="6357935"/>
            <a:ext cx="8153400" cy="3718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0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443336"/>
            <a:ext cx="6258162" cy="2824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작업개요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한글 영화 리뷰 데이터에 대한 긍정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부정 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  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감성분석을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수행하시오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작업파일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공유폴더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movie_review_train.txt</a:t>
            </a: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movie_review_text.txt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활용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불러오기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전처리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생성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설정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학습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평가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저장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테스트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작업을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3.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모델 생성 및 설정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333" t="23333" r="60000" b="20371"/>
          <a:stretch/>
        </p:blipFill>
        <p:spPr>
          <a:xfrm>
            <a:off x="9677400" y="1943100"/>
            <a:ext cx="7467600" cy="678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16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443336"/>
            <a:ext cx="6258162" cy="2824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작업개요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한글 영화 리뷰 데이터에 대한 긍정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부정 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  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감성분석을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수행하시오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작업파일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공유폴더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movie_review_train.txt</a:t>
            </a: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movie_review_text.txt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활용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불러오기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전처리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생성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설정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학습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평가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저장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테스트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작업을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4.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모델 학습</a:t>
            </a:r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,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평가 및 저장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918" t="15926" r="47716" b="21852"/>
          <a:stretch/>
        </p:blipFill>
        <p:spPr>
          <a:xfrm>
            <a:off x="8987246" y="1964192"/>
            <a:ext cx="8534400" cy="701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443336"/>
            <a:ext cx="6258162" cy="2824364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작업개요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한글 영화 리뷰 데이터에 대한 긍정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부정 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  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감성분석을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수행하시오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3 Light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3 Light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작업파일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공유폴더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movie_review_train.txt</a:t>
            </a:r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</a:p>
          <a:p>
            <a:pPr algn="just"/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movie_review_text.txt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활용</a:t>
            </a:r>
            <a:endParaRPr lang="en-US" altLang="ko-KR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작업내용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불러오기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전처리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작업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생성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설정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학습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평가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저장 </a:t>
            </a:r>
            <a:r>
              <a:rPr lang="en-US" altLang="ko-KR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테스트</a:t>
            </a:r>
            <a:endParaRPr lang="en-US" sz="1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3)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아래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작업을 </a:t>
            </a:r>
            <a:r>
              <a:rPr lang="ko-KR" altLang="en-US" sz="36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수행하시오</a:t>
            </a:r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Object 6"/>
          <p:cNvSpPr txBox="1"/>
          <p:nvPr/>
        </p:nvSpPr>
        <p:spPr>
          <a:xfrm>
            <a:off x="1846062" y="8945225"/>
            <a:ext cx="6459738" cy="3892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5. </a:t>
            </a:r>
            <a:r>
              <a:rPr lang="ko-KR" altLang="en-US" sz="1300" kern="0" spc="300" dirty="0" smtClean="0">
                <a:solidFill>
                  <a:srgbClr val="000000"/>
                </a:solidFill>
                <a:latin typeface="Gmarket Sans Medium" pitchFamily="34" charset="0"/>
              </a:rPr>
              <a:t>모델 테스트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917" t="19629" r="60000" b="7778"/>
          <a:stretch/>
        </p:blipFill>
        <p:spPr>
          <a:xfrm>
            <a:off x="9525000" y="1333500"/>
            <a:ext cx="7760499" cy="800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520</Words>
  <Application>Microsoft Office PowerPoint</Application>
  <PresentationFormat>사용자 지정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?? ??</vt:lpstr>
      <vt:lpstr>Gmarket Sans Medium</vt:lpstr>
      <vt:lpstr>HY강B</vt:lpstr>
      <vt:lpstr>HY중고딕</vt:lpstr>
      <vt:lpstr>Noto Sans CJK KR Regular</vt:lpstr>
      <vt:lpstr>S-Core Dream 3 Light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76</cp:revision>
  <dcterms:created xsi:type="dcterms:W3CDTF">2021-08-27T10:48:05Z</dcterms:created>
  <dcterms:modified xsi:type="dcterms:W3CDTF">2021-11-24T06:25:33Z</dcterms:modified>
</cp:coreProperties>
</file>