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315" r:id="rId4"/>
    <p:sldId id="316" r:id="rId5"/>
    <p:sldId id="317" r:id="rId6"/>
    <p:sldId id="280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477000" y="4013828"/>
            <a:ext cx="761928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통계기반</a:t>
            </a:r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데이터 분석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81064"/>
              </p:ext>
            </p:extLst>
          </p:nvPr>
        </p:nvGraphicFramePr>
        <p:xfrm>
          <a:off x="5283278" y="570738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빅데이터 모델 개발하기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527"/>
              </p:ext>
            </p:extLst>
          </p:nvPr>
        </p:nvGraphicFramePr>
        <p:xfrm>
          <a:off x="5283278" y="654558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빅데이터 모델 평가 검증하기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4810362" cy="13671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실습내용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모집단 평균의 가설검정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실습환경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R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내용을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749" t="13704" r="35833" b="42593"/>
          <a:stretch/>
        </p:blipFill>
        <p:spPr>
          <a:xfrm>
            <a:off x="7811686" y="3189533"/>
            <a:ext cx="9903627" cy="5929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4810362" cy="20529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실습내용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iris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데이터셋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결정트리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실습하기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실습환경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R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분석 코드 완성하기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시각화 결과 첨부하기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내용을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750" t="15926" r="60417" b="52963"/>
          <a:stretch/>
        </p:blipFill>
        <p:spPr>
          <a:xfrm>
            <a:off x="9409611" y="2011830"/>
            <a:ext cx="65532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750" t="32222" r="63750" b="42593"/>
          <a:stretch/>
        </p:blipFill>
        <p:spPr>
          <a:xfrm>
            <a:off x="9409611" y="5443336"/>
            <a:ext cx="6553200" cy="3259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1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4810362" cy="20529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실습내용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iris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데이터셋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결정트리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실습하기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실습환경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R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분석 코드 완성하기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시각화 결과 첨부하기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내용을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67917" t="45555" r="417" b="5556"/>
          <a:stretch/>
        </p:blipFill>
        <p:spPr>
          <a:xfrm>
            <a:off x="8991600" y="2019300"/>
            <a:ext cx="7310933" cy="6348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6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82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?? ??</vt:lpstr>
      <vt:lpstr>HY강B</vt:lpstr>
      <vt:lpstr>HY중고딕</vt:lpstr>
      <vt:lpstr>Noto Sans CJK KR Regular</vt:lpstr>
      <vt:lpstr>S-Core Dream 3 Light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72</cp:revision>
  <dcterms:created xsi:type="dcterms:W3CDTF">2021-08-27T10:48:05Z</dcterms:created>
  <dcterms:modified xsi:type="dcterms:W3CDTF">2021-11-18T03:39:10Z</dcterms:modified>
</cp:coreProperties>
</file>