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58" r:id="rId4"/>
    <p:sldId id="334" r:id="rId5"/>
    <p:sldId id="313" r:id="rId6"/>
    <p:sldId id="330" r:id="rId7"/>
    <p:sldId id="335" r:id="rId8"/>
    <p:sldId id="329" r:id="rId9"/>
    <p:sldId id="331" r:id="rId10"/>
    <p:sldId id="280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AC7D-0482-4A23-B490-0648CCF184F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275B-C35E-42A8-A473-CD5EF931C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9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9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3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45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610755" y="4013828"/>
            <a:ext cx="7696200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분석용 데이터 구축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1631" y="2895918"/>
            <a:ext cx="6507542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 smtClean="0">
                <a:solidFill>
                  <a:srgbClr val="000000"/>
                </a:solidFill>
                <a:latin typeface="HY강B" panose="02030600000101010101" pitchFamily="18" charset="-127"/>
                <a:ea typeface="HY강B" panose="02030600000101010101" pitchFamily="18" charset="-127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 3번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26527"/>
              </p:ext>
            </p:extLst>
          </p:nvPr>
        </p:nvGraphicFramePr>
        <p:xfrm>
          <a:off x="5283278" y="5707380"/>
          <a:ext cx="767072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빅데이터 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프로젝트 분석을 위한</a:t>
                      </a:r>
                      <a:r>
                        <a:rPr lang="ko-KR" altLang="en-US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데이터 변환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수행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473491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905500"/>
            <a:ext cx="14411562" cy="1600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작업내용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endParaRPr lang="en-US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Oozie</a:t>
            </a: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워크플로우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이용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Managed_SmartCar_Status_Info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데이터마트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생성 후 조회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Oozie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워크플로우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이용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Managed_SmartCar_Drive_Info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데이터마트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생성 후 조회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6"/>
            <a:ext cx="14411562" cy="2646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/>
          <a:lstStyle/>
          <a:p>
            <a:pPr lvl="3"/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서론</a:t>
            </a:r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endParaRPr lang="en-US" altLang="ko-KR" sz="1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아래 파일럿 프로젝트의 요구사항과 관련된 내용을 구체화하고 이를 위한 기술 요건과 해결방안으로 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적재된 데이터를 탐색 및 가공해서 분석하기 쉬운 데이터셋으로 재구성한다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ctr"/>
            <a:endParaRPr lang="en-US" altLang="ko-KR" sz="25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	</a:t>
            </a:r>
            <a:r>
              <a:rPr lang="en-US" altLang="ko-KR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      </a:t>
            </a:r>
            <a:r>
              <a:rPr lang="ko-KR" altLang="en-US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요구사항</a:t>
            </a:r>
            <a:r>
              <a:rPr lang="en-US" altLang="ko-KR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 – </a:t>
            </a:r>
            <a:r>
              <a:rPr lang="ko-KR" altLang="en-US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차량의</a:t>
            </a:r>
            <a:r>
              <a:rPr lang="en-US" altLang="ko-KR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다양한 장치로부터 발생하는 로그파일을 수집해서 기능별 상태를 점검한다</a:t>
            </a:r>
            <a:r>
              <a:rPr lang="en-US" altLang="ko-KR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</a:p>
          <a:p>
            <a:endParaRPr lang="en-US" altLang="ko-KR" sz="15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r>
              <a:rPr lang="en-US" altLang="ko-KR" sz="1500" b="1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	</a:t>
            </a:r>
            <a:r>
              <a:rPr lang="en-US" altLang="ko-KR" sz="1500" b="1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en-US" altLang="ko-KR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     </a:t>
            </a:r>
            <a:r>
              <a:rPr lang="ko-KR" altLang="en-US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요구사항</a:t>
            </a:r>
            <a:r>
              <a:rPr lang="en-US" altLang="ko-KR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 – </a:t>
            </a:r>
            <a:r>
              <a:rPr lang="ko-KR" altLang="en-US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운전자의 운행 정보가 담긴 로그를 실시간으로 수집해서 주행 패턴을 분석한다</a:t>
            </a:r>
            <a:r>
              <a:rPr lang="en-US" altLang="ko-KR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15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ctr"/>
            <a:endParaRPr lang="en-US" altLang="ko-KR" sz="1500" b="1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5204809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8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Oozie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워크플로우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이용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Managed_SmartCar_Status_Info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데이터마트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생성 후 조회</a:t>
            </a:r>
            <a:endParaRPr lang="en-US" altLang="ko-KR" sz="28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 algn="just">
              <a:buAutoNum type="arabicParenR"/>
            </a:pP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6666" t="15926" r="21667" b="12222"/>
          <a:stretch/>
        </p:blipFill>
        <p:spPr>
          <a:xfrm>
            <a:off x="5257800" y="2496869"/>
            <a:ext cx="7620000" cy="739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19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8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Oozie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워크플로우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이용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Managed_SmartCar_Status_Info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데이터마트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생성 후 조회</a:t>
            </a:r>
            <a:endParaRPr lang="en-US" altLang="ko-KR" sz="28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 algn="just">
              <a:buAutoNum type="arabicParenR"/>
            </a:pP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037" r="11667" b="4814"/>
          <a:stretch/>
        </p:blipFill>
        <p:spPr>
          <a:xfrm>
            <a:off x="3124200" y="2524485"/>
            <a:ext cx="12725400" cy="7143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24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8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Oozie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워크플로우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이용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Managed_SmartCar_Status_Info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데이터마트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생성 후 조회</a:t>
            </a:r>
            <a:endParaRPr lang="en-US" altLang="ko-KR" sz="28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 algn="just">
              <a:buAutoNum type="arabicParenR"/>
            </a:pP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036" r="13333" b="4075"/>
          <a:stretch/>
        </p:blipFill>
        <p:spPr>
          <a:xfrm>
            <a:off x="3276600" y="2581090"/>
            <a:ext cx="12420600" cy="7165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8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Oozie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워크플로우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이용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Managed_SmartCar_Drive_Info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데이터마트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생성 후 조회</a:t>
            </a:r>
            <a:endParaRPr lang="en-US" altLang="ko-KR" sz="28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 algn="just">
              <a:buAutoNum type="arabicParenR"/>
            </a:pP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9583" t="15926" r="25000" b="19630"/>
          <a:stretch/>
        </p:blipFill>
        <p:spPr>
          <a:xfrm>
            <a:off x="5486400" y="2522308"/>
            <a:ext cx="7239000" cy="7409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5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8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Oozie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워크플로우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이용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Managed_SmartCar_Drive_Info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데이터마트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생성 후 조회</a:t>
            </a:r>
            <a:endParaRPr lang="en-US" altLang="ko-KR" sz="28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 algn="just">
              <a:buAutoNum type="arabicParenR"/>
            </a:pP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037" r="9167" b="5303"/>
          <a:stretch/>
        </p:blipFill>
        <p:spPr>
          <a:xfrm>
            <a:off x="3352800" y="2705100"/>
            <a:ext cx="12493021" cy="678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31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8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Oozie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워크플로우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이용 </a:t>
            </a:r>
            <a:r>
              <a:rPr lang="en-US" altLang="ko-KR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Managed_SmartCar_Drive_Info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데이터마트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생성 후 조회</a:t>
            </a:r>
            <a:endParaRPr lang="en-US" altLang="ko-KR" sz="28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 algn="just">
              <a:buAutoNum type="arabicParenR"/>
            </a:pP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34" t="7777" r="14583" b="4814"/>
          <a:stretch/>
        </p:blipFill>
        <p:spPr>
          <a:xfrm>
            <a:off x="3581400" y="2809423"/>
            <a:ext cx="11526390" cy="67000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0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168</Words>
  <Application>Microsoft Office PowerPoint</Application>
  <PresentationFormat>사용자 지정</PresentationFormat>
  <Paragraphs>38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?? ??</vt:lpstr>
      <vt:lpstr>HY강B</vt:lpstr>
      <vt:lpstr>HY중고딕</vt:lpstr>
      <vt:lpstr>Noto Sans CJK KR Regular</vt:lpstr>
      <vt:lpstr>S-Core Dream 5 Medium</vt:lpstr>
      <vt:lpstr>맑은 고딕</vt:lpstr>
      <vt:lpstr>Arial</vt:lpstr>
      <vt:lpstr>Calibri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66</cp:revision>
  <dcterms:created xsi:type="dcterms:W3CDTF">2021-08-27T10:48:05Z</dcterms:created>
  <dcterms:modified xsi:type="dcterms:W3CDTF">2021-10-21T06:28:58Z</dcterms:modified>
</cp:coreProperties>
</file>