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24400" y="4013828"/>
            <a:ext cx="10668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수집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시스템 개발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URL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Selenium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저장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CSV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파일명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Weather_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연도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월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.csv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000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300" kern="0" spc="3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가상 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가상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668" t="7941" r="37082" b="40370"/>
          <a:stretch/>
        </p:blipFill>
        <p:spPr>
          <a:xfrm>
            <a:off x="7543800" y="1633347"/>
            <a:ext cx="9144000" cy="7333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URL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Selenium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저장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CSV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파일명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Weather_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연도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월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.csv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762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300" kern="0" spc="3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가상 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가상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666" t="12705" r="29167" b="44814"/>
          <a:stretch/>
        </p:blipFill>
        <p:spPr>
          <a:xfrm>
            <a:off x="7162799" y="1847050"/>
            <a:ext cx="9613909" cy="52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수집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URL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수집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: Selenium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저장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: CSV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파일명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: Weather_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연도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월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.csv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762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300" kern="0" spc="3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가상 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가상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778" r="37500" b="38148"/>
          <a:stretch/>
        </p:blipFill>
        <p:spPr>
          <a:xfrm>
            <a:off x="7010400" y="1409700"/>
            <a:ext cx="10287000" cy="69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459738" cy="1976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URL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데이터 수집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Selenium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저장 방식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CSV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파일명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Weather_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연도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월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일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.csv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762" y="8812648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300" kern="0" spc="3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가상 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가상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 수집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750" t="7779" r="22917" b="41851"/>
          <a:stretch/>
        </p:blipFill>
        <p:spPr>
          <a:xfrm>
            <a:off x="6705600" y="1811066"/>
            <a:ext cx="10624292" cy="62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사용자 지정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HY중고딕</vt:lpstr>
      <vt:lpstr>S-Core Dream 3 Light</vt:lpstr>
      <vt:lpstr>S-Core Dream 5 Medium</vt:lpstr>
      <vt:lpstr>Arial</vt:lpstr>
      <vt:lpstr>Calibri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8</cp:revision>
  <dcterms:created xsi:type="dcterms:W3CDTF">2021-08-27T10:48:05Z</dcterms:created>
  <dcterms:modified xsi:type="dcterms:W3CDTF">2021-09-03T03:13:05Z</dcterms:modified>
</cp:coreProperties>
</file>