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8" r:id="rId4"/>
    <p:sldId id="281" r:id="rId5"/>
    <p:sldId id="282" r:id="rId6"/>
    <p:sldId id="283" r:id="rId7"/>
    <p:sldId id="284" r:id="rId8"/>
    <p:sldId id="285" r:id="rId9"/>
    <p:sldId id="280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1652" y="1435112"/>
            <a:ext cx="7202754" cy="7202754"/>
            <a:chOff x="3841652" y="1435112"/>
            <a:chExt cx="7202754" cy="7202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1824" y="2619277"/>
            <a:ext cx="4834423" cy="4834423"/>
            <a:chOff x="1341824" y="2619277"/>
            <a:chExt cx="4834423" cy="48344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824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724400" y="4013828"/>
            <a:ext cx="10668000" cy="11564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 </a:t>
            </a:r>
            <a:r>
              <a:rPr lang="ko-KR" altLang="en-US" sz="60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빅데이터 </a:t>
            </a:r>
            <a:r>
              <a:rPr lang="ko-KR" altLang="en-US" sz="60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저장 </a:t>
            </a:r>
            <a:r>
              <a:rPr lang="ko-KR" altLang="en-US" sz="60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시스템 개발</a:t>
            </a:r>
            <a:endParaRPr lang="en-US" sz="6000" dirty="0">
              <a:latin typeface="HY중고딕" panose="02030600000101010101" pitchFamily="18" charset="-127"/>
              <a:ea typeface="HY중고딕" panose="02030600000101010101" pitchFamily="18" charset="-127"/>
              <a:cs typeface="Segoe UI" panose="020B0502040204020203" pitchFamily="34" charset="0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4462306" y="4332042"/>
            <a:ext cx="2649914" cy="259995"/>
            <a:chOff x="14462306" y="4332042"/>
            <a:chExt cx="2649914" cy="2599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62306" y="4332042"/>
              <a:ext cx="2649914" cy="25999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030229" y="7148189"/>
            <a:ext cx="7186394" cy="103330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500" kern="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빅데이터 플랫폼 개발자 양성</a:t>
            </a:r>
          </a:p>
          <a:p>
            <a:pPr algn="ctr"/>
            <a:r>
              <a:rPr lang="en-US" sz="3500" kern="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박 시 현</a:t>
            </a:r>
            <a:endParaRPr lang="en-US" sz="3500" dirty="0">
              <a:latin typeface="HY중고딕" panose="02030600000101010101" pitchFamily="18" charset="-127"/>
              <a:ea typeface="HY중고딕" panose="02030600000101010101" pitchFamily="18" charset="-127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1631" y="2895918"/>
            <a:ext cx="6507542" cy="146067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700" kern="0" spc="200" dirty="0" smtClean="0">
                <a:solidFill>
                  <a:srgbClr val="000000"/>
                </a:solidFill>
                <a:latin typeface="Nirmala UI" panose="020B0502040204020203" pitchFamily="34" charset="0"/>
                <a:cs typeface="Noto Sans CJK KR Regular" pitchFamily="34" charset="0"/>
              </a:rPr>
              <a:t>	</a:t>
            </a:r>
            <a:r>
              <a:rPr lang="en-US" sz="5700" kern="0" spc="200" dirty="0" err="1" smtClean="0">
                <a:solidFill>
                  <a:srgbClr val="000000"/>
                </a:solidFill>
                <a:latin typeface="Nirmala UI" panose="020B0502040204020203" pitchFamily="34" charset="0"/>
                <a:cs typeface="Noto Sans CJK KR Regular" pitchFamily="34" charset="0"/>
              </a:rPr>
              <a:t>평가문항</a:t>
            </a:r>
            <a:r>
              <a:rPr lang="en-US" sz="5700" kern="0" spc="200" dirty="0" smtClean="0">
                <a:solidFill>
                  <a:srgbClr val="000000"/>
                </a:solidFill>
                <a:latin typeface="Nirmala UI" panose="020B0502040204020203" pitchFamily="34" charset="0"/>
                <a:cs typeface="Noto Sans CJK KR Regular" pitchFamily="34" charset="0"/>
              </a:rPr>
              <a:t> </a:t>
            </a:r>
            <a:r>
              <a:rPr lang="en-US" sz="5700" kern="0" spc="200" dirty="0" smtClean="0">
                <a:solidFill>
                  <a:srgbClr val="000000"/>
                </a:solidFill>
                <a:latin typeface="Nirmala UI" panose="020B0502040204020203" pitchFamily="34" charset="0"/>
                <a:cs typeface="Noto Sans CJK KR Regular" pitchFamily="34" charset="0"/>
              </a:rPr>
              <a:t>3번</a:t>
            </a:r>
            <a:endParaRPr lang="en-US" dirty="0">
              <a:latin typeface="Nirmala UI" panose="020B0502040204020203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467132"/>
              </p:ext>
            </p:extLst>
          </p:nvPr>
        </p:nvGraphicFramePr>
        <p:xfrm>
          <a:off x="6426279" y="5143500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 smtClean="0">
                          <a:latin typeface="Times New Roman"/>
                          <a:cs typeface="Times New Roman"/>
                        </a:rPr>
                        <a:t>01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i="0" dirty="0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시스템 설정 작업</a:t>
                      </a:r>
                      <a:endParaRPr lang="en-US" sz="21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01" name="그룹 1001"/>
          <p:cNvGrpSpPr/>
          <p:nvPr/>
        </p:nvGrpSpPr>
        <p:grpSpPr>
          <a:xfrm>
            <a:off x="8941427" y="4483732"/>
            <a:ext cx="402597" cy="103787"/>
            <a:chOff x="8941427" y="3192211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8941427" y="3192211"/>
              <a:ext cx="402597" cy="103787"/>
            </a:xfrm>
            <a:prstGeom prst="rect">
              <a:avLst/>
            </a:prstGeom>
          </p:spPr>
        </p:pic>
      </p:grpSp>
      <p:graphicFrame>
        <p:nvGraphicFramePr>
          <p:cNvPr id="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543237"/>
              </p:ext>
            </p:extLst>
          </p:nvPr>
        </p:nvGraphicFramePr>
        <p:xfrm>
          <a:off x="6426279" y="6126201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 smtClean="0">
                          <a:latin typeface="Times New Roman"/>
                          <a:cs typeface="Times New Roman"/>
                        </a:rPr>
                        <a:t>02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Hadoop </a:t>
                      </a:r>
                      <a:r>
                        <a:rPr lang="ko-KR" altLang="en-US" sz="2100" b="0" i="0" dirty="0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설치</a:t>
                      </a:r>
                      <a:r>
                        <a:rPr lang="en-US" altLang="ko-KR" sz="2100" b="0" i="0" dirty="0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2100" b="0" i="0" dirty="0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설정 작업</a:t>
                      </a:r>
                      <a:endParaRPr lang="en-US" sz="21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6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300314"/>
            <a:ext cx="6459738" cy="1976786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 algn="just">
              <a:buFontTx/>
              <a:buChar char="-"/>
            </a:pPr>
            <a:r>
              <a:rPr 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SELINUX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해제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방화벽 중지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해제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h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ost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명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hosts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설정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시스템 공개키 생성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배포</a:t>
            </a:r>
            <a:endParaRPr lang="en-US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5000" y="8812648"/>
            <a:ext cx="6459738" cy="389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1300" kern="0" spc="300" dirty="0">
                <a:solidFill>
                  <a:srgbClr val="000000"/>
                </a:solidFill>
                <a:latin typeface="중고딕"/>
                <a:cs typeface="Gmarket Sans Medium" pitchFamily="34" charset="0"/>
              </a:rPr>
              <a:t>1. </a:t>
            </a:r>
            <a:r>
              <a:rPr lang="en-US" altLang="ko-KR" sz="1300" kern="0" spc="300" dirty="0" smtClean="0">
                <a:solidFill>
                  <a:srgbClr val="000000"/>
                </a:solidFill>
                <a:latin typeface="중고딕"/>
                <a:cs typeface="Gmarket Sans Medium" pitchFamily="34" charset="0"/>
              </a:rPr>
              <a:t>SELINUX </a:t>
            </a:r>
            <a:r>
              <a:rPr lang="ko-KR" altLang="en-US" sz="1300" kern="0" spc="300" dirty="0" smtClean="0">
                <a:solidFill>
                  <a:srgbClr val="000000"/>
                </a:solidFill>
                <a:latin typeface="중고딕"/>
                <a:cs typeface="Gmarket Sans Medium" pitchFamily="34" charset="0"/>
              </a:rPr>
              <a:t>해제 및 방화벽 중지</a:t>
            </a:r>
            <a:r>
              <a:rPr lang="en-US" altLang="ko-KR" sz="1300" kern="0" spc="300" dirty="0" smtClean="0">
                <a:solidFill>
                  <a:srgbClr val="000000"/>
                </a:solidFill>
                <a:latin typeface="중고딕"/>
                <a:cs typeface="Gmarket Sans Medium" pitchFamily="34" charset="0"/>
              </a:rPr>
              <a:t>, </a:t>
            </a:r>
            <a:r>
              <a:rPr lang="ko-KR" altLang="en-US" sz="1300" kern="0" spc="300" dirty="0" smtClean="0">
                <a:solidFill>
                  <a:srgbClr val="000000"/>
                </a:solidFill>
                <a:latin typeface="중고딕"/>
                <a:cs typeface="Gmarket Sans Medium" pitchFamily="34" charset="0"/>
              </a:rPr>
              <a:t>해제</a:t>
            </a:r>
            <a:endParaRPr lang="en-US" altLang="ko-KR" sz="1400" dirty="0">
              <a:latin typeface="중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6416470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1) 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시스템 설정 작업</a:t>
            </a:r>
            <a:endParaRPr lang="en-US" altLang="ko-KR" sz="3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5300314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45240" t="371" r="25000" b="84814"/>
          <a:stretch/>
        </p:blipFill>
        <p:spPr>
          <a:xfrm>
            <a:off x="8001000" y="666997"/>
            <a:ext cx="9525000" cy="21163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l="45417" t="371" r="833" b="64074"/>
          <a:stretch/>
        </p:blipFill>
        <p:spPr>
          <a:xfrm>
            <a:off x="7994175" y="3287340"/>
            <a:ext cx="9531825" cy="338756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l="45000" t="25556" r="1667" b="55185"/>
          <a:stretch/>
        </p:blipFill>
        <p:spPr>
          <a:xfrm>
            <a:off x="7994175" y="7432343"/>
            <a:ext cx="9531825" cy="2211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300314"/>
            <a:ext cx="6459738" cy="1976786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 algn="just">
              <a:buFontTx/>
              <a:buChar char="-"/>
            </a:pPr>
            <a:r>
              <a:rPr 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SELINUX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해제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방화벽 중지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해제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h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ost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명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hosts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설정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시스템 공개키 생성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배포</a:t>
            </a:r>
            <a:endParaRPr lang="en-US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5000" y="8812648"/>
            <a:ext cx="6459738" cy="389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1300" kern="0" spc="300" dirty="0" smtClean="0">
                <a:solidFill>
                  <a:srgbClr val="000000"/>
                </a:solidFill>
                <a:latin typeface="중고딕"/>
                <a:cs typeface="Gmarket Sans Medium" pitchFamily="34" charset="0"/>
              </a:rPr>
              <a:t>2. host</a:t>
            </a:r>
            <a:r>
              <a:rPr lang="ko-KR" altLang="en-US" sz="1300" kern="0" spc="300" dirty="0" smtClean="0">
                <a:solidFill>
                  <a:srgbClr val="000000"/>
                </a:solidFill>
                <a:latin typeface="중고딕"/>
                <a:cs typeface="Gmarket Sans Medium" pitchFamily="34" charset="0"/>
              </a:rPr>
              <a:t>명</a:t>
            </a:r>
            <a:r>
              <a:rPr lang="en-US" altLang="ko-KR" sz="1300" kern="0" spc="300" dirty="0" smtClean="0">
                <a:solidFill>
                  <a:srgbClr val="000000"/>
                </a:solidFill>
                <a:latin typeface="중고딕"/>
                <a:cs typeface="Gmarket Sans Medium" pitchFamily="34" charset="0"/>
              </a:rPr>
              <a:t>, hosts </a:t>
            </a:r>
            <a:r>
              <a:rPr lang="ko-KR" altLang="en-US" sz="1300" kern="0" spc="300" dirty="0" smtClean="0">
                <a:solidFill>
                  <a:srgbClr val="000000"/>
                </a:solidFill>
                <a:latin typeface="중고딕"/>
                <a:cs typeface="Gmarket Sans Medium" pitchFamily="34" charset="0"/>
              </a:rPr>
              <a:t>설정</a:t>
            </a:r>
            <a:endParaRPr lang="en-US" altLang="ko-KR" sz="1400" dirty="0">
              <a:latin typeface="중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6416470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1) 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시스템 설정 작업</a:t>
            </a:r>
            <a:endParaRPr lang="en-US" altLang="ko-KR" sz="3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5300314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5000" t="41852" r="29167" b="50741"/>
          <a:stretch/>
        </p:blipFill>
        <p:spPr>
          <a:xfrm>
            <a:off x="8001000" y="1839944"/>
            <a:ext cx="9524999" cy="1387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45184" t="370" r="25417" b="85556"/>
          <a:stretch/>
        </p:blipFill>
        <p:spPr>
          <a:xfrm>
            <a:off x="8001000" y="3260024"/>
            <a:ext cx="9524999" cy="20244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l="45000" t="45555" r="27917" b="47038"/>
          <a:stretch/>
        </p:blipFill>
        <p:spPr>
          <a:xfrm>
            <a:off x="8001000" y="5360694"/>
            <a:ext cx="9524998" cy="12463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l="45143" t="369" r="37083" b="89260"/>
          <a:stretch/>
        </p:blipFill>
        <p:spPr>
          <a:xfrm>
            <a:off x="8001000" y="6656094"/>
            <a:ext cx="9524998" cy="176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5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300314"/>
            <a:ext cx="6459738" cy="1976786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 algn="just">
              <a:buFontTx/>
              <a:buChar char="-"/>
            </a:pPr>
            <a:r>
              <a:rPr 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SELINUX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해제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방화벽 중지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해제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h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ost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명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hosts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설정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시스템 공개키 생성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배포</a:t>
            </a:r>
            <a:endParaRPr lang="en-US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5000" y="8812648"/>
            <a:ext cx="6459738" cy="389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1300" kern="0" spc="30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3. </a:t>
            </a:r>
            <a:r>
              <a:rPr lang="ko-KR" altLang="en-US" sz="1300" kern="0" spc="30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시스템 공개키 생성 및 배포</a:t>
            </a:r>
            <a:endParaRPr lang="en-US" altLang="ko-KR" sz="1400" dirty="0"/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6416470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1) 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시스템 설정 작업</a:t>
            </a:r>
            <a:endParaRPr lang="en-US" altLang="ko-KR" sz="3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7171372"/>
            <a:ext cx="9525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공개키 생성 및 배포 </a:t>
            </a:r>
            <a:r>
              <a:rPr lang="en-US" altLang="ko-KR" dirty="0" smtClean="0"/>
              <a:t>: </a:t>
            </a:r>
          </a:p>
          <a:p>
            <a:endParaRPr lang="en-US" altLang="ko-KR" dirty="0"/>
          </a:p>
          <a:p>
            <a:r>
              <a:rPr lang="en-US" altLang="ko-KR" dirty="0" err="1" smtClean="0"/>
              <a:t>ssh-keygen</a:t>
            </a:r>
            <a:r>
              <a:rPr lang="en-US" altLang="ko-KR" dirty="0" smtClean="0"/>
              <a:t> –t </a:t>
            </a:r>
            <a:r>
              <a:rPr lang="en-US" altLang="ko-KR" dirty="0" err="1" smtClean="0"/>
              <a:t>rsa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ssh</a:t>
            </a:r>
            <a:r>
              <a:rPr lang="en-US" altLang="ko-KR" dirty="0"/>
              <a:t>-copy-id -</a:t>
            </a:r>
            <a:r>
              <a:rPr lang="en-US" altLang="ko-KR" dirty="0" err="1"/>
              <a:t>i</a:t>
            </a:r>
            <a:r>
              <a:rPr lang="en-US" altLang="ko-KR" dirty="0"/>
              <a:t> /root/.</a:t>
            </a:r>
            <a:r>
              <a:rPr lang="en-US" altLang="ko-KR" dirty="0" err="1"/>
              <a:t>ssh</a:t>
            </a:r>
            <a:r>
              <a:rPr lang="en-US" altLang="ko-KR" dirty="0"/>
              <a:t>/id_rsa.pub </a:t>
            </a:r>
            <a:r>
              <a:rPr lang="en-US" altLang="ko-KR" dirty="0" smtClean="0"/>
              <a:t>root@Hadoop201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45000" t="1112" r="10417" b="47777"/>
          <a:stretch/>
        </p:blipFill>
        <p:spPr>
          <a:xfrm>
            <a:off x="8005354" y="1761171"/>
            <a:ext cx="9520646" cy="523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4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300314"/>
            <a:ext cx="6459738" cy="1976786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 algn="just">
              <a:buFontTx/>
              <a:buChar char="-"/>
            </a:pP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Hadoop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환경변수 설정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Hadoop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설정파일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(xml)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확인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Hadoop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관리자 페이지 확인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(Live Nodes)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5000" y="8812648"/>
            <a:ext cx="6459738" cy="389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1300" kern="0" spc="30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2. Hadoop </a:t>
            </a:r>
            <a:r>
              <a:rPr lang="ko-KR" altLang="en-US" sz="1300" kern="0" spc="30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설치</a:t>
            </a:r>
            <a:r>
              <a:rPr lang="en-US" altLang="ko-KR" sz="1300" kern="0" spc="30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/</a:t>
            </a:r>
            <a:r>
              <a:rPr lang="ko-KR" altLang="en-US" sz="1300" kern="0" spc="30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설정 작업</a:t>
            </a:r>
            <a:endParaRPr lang="en-US" altLang="ko-KR" sz="1400" dirty="0"/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6416470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2) Hadoop 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설치</a:t>
            </a:r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/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설정 작업</a:t>
            </a:r>
            <a:endParaRPr lang="en-US" altLang="ko-KR" sz="3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5300314"/>
            <a:ext cx="9525000" cy="434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03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300314"/>
            <a:ext cx="6459738" cy="1976786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 algn="just">
              <a:buFontTx/>
              <a:buChar char="-"/>
            </a:pP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Hadoop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환경변수 설정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Hadoop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설정파일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(xml)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확인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Hadoop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관리자 페이지 확인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(Live Nodes)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5000" y="8812648"/>
            <a:ext cx="6459738" cy="389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1300" kern="0" spc="30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2. Hadoop </a:t>
            </a:r>
            <a:r>
              <a:rPr lang="ko-KR" altLang="en-US" sz="1300" kern="0" spc="30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설치</a:t>
            </a:r>
            <a:r>
              <a:rPr lang="en-US" altLang="ko-KR" sz="1300" kern="0" spc="30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/</a:t>
            </a:r>
            <a:r>
              <a:rPr lang="ko-KR" altLang="en-US" sz="1300" kern="0" spc="30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설정 작업</a:t>
            </a:r>
            <a:endParaRPr lang="en-US" altLang="ko-KR" sz="1400" dirty="0"/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6416470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2) Hadoop 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설치</a:t>
            </a:r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/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설정 작업</a:t>
            </a:r>
            <a:endParaRPr lang="en-US" altLang="ko-KR" sz="3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5300314"/>
            <a:ext cx="9525000" cy="434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17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300314"/>
            <a:ext cx="6459738" cy="1976786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 algn="just">
              <a:buFontTx/>
              <a:buChar char="-"/>
            </a:pP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Hadoop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환경변수 설정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Hadoop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설정파일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(xml)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확인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Hadoop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관리자 페이지 확인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(Live Nodes)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5000" y="8812648"/>
            <a:ext cx="6459738" cy="389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1300" kern="0" spc="30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2. Hadoop </a:t>
            </a:r>
            <a:r>
              <a:rPr lang="ko-KR" altLang="en-US" sz="1300" kern="0" spc="30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설치</a:t>
            </a:r>
            <a:r>
              <a:rPr lang="en-US" altLang="ko-KR" sz="1300" kern="0" spc="30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/</a:t>
            </a:r>
            <a:r>
              <a:rPr lang="ko-KR" altLang="en-US" sz="1300" kern="0" spc="30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설정 작업</a:t>
            </a:r>
            <a:endParaRPr lang="en-US" altLang="ko-KR" sz="1400" dirty="0"/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6416470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2) Hadoop 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설치</a:t>
            </a:r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/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설정 작업</a:t>
            </a:r>
            <a:endParaRPr lang="en-US" altLang="ko-KR" sz="3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5300314"/>
            <a:ext cx="9525000" cy="434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20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2338" y="3848100"/>
            <a:ext cx="10487062" cy="474411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THANK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762338" y="3849189"/>
            <a:ext cx="8862020" cy="79439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kern="0" spc="29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YOU EVERYONE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79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225</Words>
  <Application>Microsoft Office PowerPoint</Application>
  <PresentationFormat>사용자 지정</PresentationFormat>
  <Paragraphs>63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2" baseType="lpstr">
      <vt:lpstr>?? ??</vt:lpstr>
      <vt:lpstr>Gmarket Sans Medium</vt:lpstr>
      <vt:lpstr>HY중고딕</vt:lpstr>
      <vt:lpstr>Noto Sans CJK KR Regular</vt:lpstr>
      <vt:lpstr>S-Core Dream 3 Light</vt:lpstr>
      <vt:lpstr>S-Core Dream 5 Medium</vt:lpstr>
      <vt:lpstr>중고딕</vt:lpstr>
      <vt:lpstr>Arial</vt:lpstr>
      <vt:lpstr>Calibri</vt:lpstr>
      <vt:lpstr>Nirmala UI</vt:lpstr>
      <vt:lpstr>Segoe UI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bigdata</cp:lastModifiedBy>
  <cp:revision>13</cp:revision>
  <dcterms:created xsi:type="dcterms:W3CDTF">2021-08-27T10:48:05Z</dcterms:created>
  <dcterms:modified xsi:type="dcterms:W3CDTF">2021-09-09T07:24:14Z</dcterms:modified>
</cp:coreProperties>
</file>