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87" r:id="rId5"/>
    <p:sldId id="289" r:id="rId6"/>
    <p:sldId id="293" r:id="rId7"/>
    <p:sldId id="294" r:id="rId8"/>
    <p:sldId id="28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24400" y="4013828"/>
            <a:ext cx="10668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처리 시스템 개발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 3번</a:t>
            </a:r>
            <a:endParaRPr lang="en-US" dirty="0">
              <a:latin typeface="Nirmala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91307"/>
              </p:ext>
            </p:extLst>
          </p:nvPr>
        </p:nvGraphicFramePr>
        <p:xfrm>
          <a:off x="6426279" y="51435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Hive</a:t>
                      </a:r>
                      <a:r>
                        <a:rPr lang="en-US" altLang="ko-KR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설치</a:t>
                      </a:r>
                      <a:r>
                        <a:rPr lang="en-US" altLang="ko-KR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설정 작업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483732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1834"/>
              </p:ext>
            </p:extLst>
          </p:nvPr>
        </p:nvGraphicFramePr>
        <p:xfrm>
          <a:off x="6426279" y="612620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Hive</a:t>
                      </a:r>
                      <a:r>
                        <a:rPr 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실습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다운로드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압축해제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이동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링크 생성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1. 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Hive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다운로드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압축해제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이동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링크 생성 후 환경변수 설정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0" t="14444" r="11250" b="75926"/>
          <a:stretch/>
        </p:blipFill>
        <p:spPr>
          <a:xfrm>
            <a:off x="8368346" y="526609"/>
            <a:ext cx="9531825" cy="1603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33333" t="49259" r="26250" b="44815"/>
          <a:stretch/>
        </p:blipFill>
        <p:spPr>
          <a:xfrm>
            <a:off x="8368345" y="2226591"/>
            <a:ext cx="9531825" cy="1032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33750" t="25368" r="25416" b="70046"/>
          <a:stretch/>
        </p:blipFill>
        <p:spPr>
          <a:xfrm>
            <a:off x="8375172" y="3369591"/>
            <a:ext cx="9524998" cy="901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l="33750" t="24814" r="24166" b="67779"/>
          <a:stretch/>
        </p:blipFill>
        <p:spPr>
          <a:xfrm>
            <a:off x="8375171" y="4360191"/>
            <a:ext cx="9524999" cy="943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l="33750" t="14444" r="29583" b="57479"/>
          <a:stretch/>
        </p:blipFill>
        <p:spPr>
          <a:xfrm>
            <a:off x="8368344" y="6446260"/>
            <a:ext cx="9531825" cy="3497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l="34166" t="25555" r="39583" b="67037"/>
          <a:stretch/>
        </p:blipFill>
        <p:spPr>
          <a:xfrm>
            <a:off x="8357604" y="5379460"/>
            <a:ext cx="9549396" cy="98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다운로드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압축해제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이동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링크 생성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Hive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2. Hive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실행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0" t="27037" r="12083" b="31481"/>
          <a:stretch/>
        </p:blipFill>
        <p:spPr>
          <a:xfrm>
            <a:off x="8305800" y="1943100"/>
            <a:ext cx="9525000" cy="5627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1.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평균기온 출력하기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751" t="14445" r="12082" b="33280"/>
          <a:stretch/>
        </p:blipFill>
        <p:spPr>
          <a:xfrm>
            <a:off x="8009122" y="952500"/>
            <a:ext cx="9906000" cy="537767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8009122" y="2095500"/>
            <a:ext cx="76118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33751" t="38442" r="12916" b="31482"/>
          <a:stretch/>
        </p:blipFill>
        <p:spPr>
          <a:xfrm>
            <a:off x="8001000" y="6469244"/>
            <a:ext cx="9914122" cy="3093856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001000" y="9105900"/>
            <a:ext cx="2209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날씨정보 파일 생성하기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333" t="61510" r="7916" b="30000"/>
          <a:stretch/>
        </p:blipFill>
        <p:spPr>
          <a:xfrm>
            <a:off x="7929351" y="3142392"/>
            <a:ext cx="10053849" cy="1772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7917" t="-370" r="18750" b="53702"/>
          <a:stretch/>
        </p:blipFill>
        <p:spPr>
          <a:xfrm>
            <a:off x="7913564" y="5060069"/>
            <a:ext cx="10053849" cy="4884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913564" y="419100"/>
            <a:ext cx="1005384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EXTERNAL TABLE </a:t>
            </a:r>
            <a:r>
              <a:rPr lang="en-US" altLang="ko-KR" dirty="0" smtClean="0"/>
              <a:t>weather (</a:t>
            </a:r>
            <a:endParaRPr lang="en-US" altLang="ko-KR" dirty="0"/>
          </a:p>
          <a:p>
            <a:r>
              <a:rPr lang="en-US" altLang="ko-KR" dirty="0"/>
              <a:t>var1 String</a:t>
            </a:r>
            <a:r>
              <a:rPr lang="en-US" altLang="ko-KR" dirty="0" smtClean="0"/>
              <a:t>, var2 </a:t>
            </a:r>
            <a:r>
              <a:rPr lang="en-US" altLang="ko-KR" dirty="0"/>
              <a:t>String</a:t>
            </a:r>
            <a:r>
              <a:rPr lang="en-US" altLang="ko-KR" dirty="0" smtClean="0"/>
              <a:t>, var3 </a:t>
            </a:r>
            <a:r>
              <a:rPr lang="en-US" altLang="ko-KR" dirty="0"/>
              <a:t>String</a:t>
            </a:r>
            <a:r>
              <a:rPr lang="en-US" altLang="ko-KR" dirty="0" smtClean="0"/>
              <a:t>, var4 </a:t>
            </a:r>
            <a:r>
              <a:rPr lang="en-US" altLang="ko-KR" dirty="0" err="1"/>
              <a:t>Int</a:t>
            </a:r>
            <a:r>
              <a:rPr lang="en-US" altLang="ko-KR" dirty="0" smtClean="0"/>
              <a:t>, var5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var6 </a:t>
            </a:r>
            <a:r>
              <a:rPr lang="en-US" altLang="ko-KR" dirty="0"/>
              <a:t>Double</a:t>
            </a:r>
            <a:r>
              <a:rPr lang="en-US" altLang="ko-KR" dirty="0" smtClean="0"/>
              <a:t>, var7 </a:t>
            </a:r>
            <a:r>
              <a:rPr lang="en-US" altLang="ko-KR" dirty="0"/>
              <a:t>Double</a:t>
            </a:r>
            <a:r>
              <a:rPr lang="en-US" altLang="ko-KR" dirty="0" smtClean="0"/>
              <a:t>, var8 </a:t>
            </a:r>
            <a:r>
              <a:rPr lang="en-US" altLang="ko-KR" dirty="0"/>
              <a:t>Double</a:t>
            </a:r>
            <a:r>
              <a:rPr lang="en-US" altLang="ko-KR" dirty="0" smtClean="0"/>
              <a:t>, var9 </a:t>
            </a:r>
            <a:r>
              <a:rPr lang="en-US" altLang="ko-KR" dirty="0"/>
              <a:t>Double,</a:t>
            </a:r>
          </a:p>
          <a:p>
            <a:r>
              <a:rPr lang="en-US" altLang="ko-KR" dirty="0"/>
              <a:t>var10 </a:t>
            </a:r>
            <a:r>
              <a:rPr lang="en-US" altLang="ko-KR" dirty="0" err="1"/>
              <a:t>Int</a:t>
            </a:r>
            <a:r>
              <a:rPr lang="en-US" altLang="ko-KR" dirty="0" smtClean="0"/>
              <a:t>, var11 String, var12 </a:t>
            </a:r>
            <a:r>
              <a:rPr lang="en-US" altLang="ko-KR" dirty="0"/>
              <a:t>Double</a:t>
            </a:r>
            <a:r>
              <a:rPr lang="en-US" altLang="ko-KR" dirty="0" smtClean="0"/>
              <a:t>, var13 Double )</a:t>
            </a:r>
            <a:endParaRPr lang="en-US" altLang="ko-KR" dirty="0"/>
          </a:p>
          <a:p>
            <a:r>
              <a:rPr lang="en-US" altLang="ko-KR" dirty="0"/>
              <a:t>row format delimited</a:t>
            </a:r>
          </a:p>
          <a:p>
            <a:r>
              <a:rPr lang="en-US" altLang="ko-KR" dirty="0"/>
              <a:t>fields terminated by ","</a:t>
            </a:r>
          </a:p>
          <a:p>
            <a:r>
              <a:rPr lang="en-US" altLang="ko-KR" dirty="0"/>
              <a:t>location "/weather/2021-09-16/" </a:t>
            </a:r>
          </a:p>
          <a:p>
            <a:r>
              <a:rPr lang="en-US" altLang="ko-KR" dirty="0" err="1"/>
              <a:t>tblproperties</a:t>
            </a:r>
            <a:r>
              <a:rPr lang="en-US" altLang="ko-KR" dirty="0"/>
              <a:t>("</a:t>
            </a:r>
            <a:r>
              <a:rPr lang="en-US" altLang="ko-KR" dirty="0" err="1"/>
              <a:t>skip.header.line.count</a:t>
            </a:r>
            <a:r>
              <a:rPr lang="en-US" altLang="ko-KR" dirty="0"/>
              <a:t>"="0</a:t>
            </a:r>
            <a:r>
              <a:rPr lang="en-US" altLang="ko-KR" dirty="0" smtClean="0"/>
              <a:t>");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부산 평균기온 출력하기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부산 날씨정보 파일 생성하기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특정 날짜 모든 데이터 포함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2. </a:t>
            </a:r>
            <a:r>
              <a:rPr lang="ko-KR" altLang="en-US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부산 날씨정보 파일 생성하기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Hive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38333" t="39630" r="7499" b="29999"/>
          <a:stretch/>
        </p:blipFill>
        <p:spPr>
          <a:xfrm>
            <a:off x="8001000" y="819923"/>
            <a:ext cx="9906000" cy="43235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직선 연결선 17"/>
          <p:cNvCxnSpPr/>
          <p:nvPr/>
        </p:nvCxnSpPr>
        <p:spPr>
          <a:xfrm>
            <a:off x="8001000" y="2151878"/>
            <a:ext cx="79109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01000" y="1237478"/>
            <a:ext cx="95722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8750" t="1112" r="26250" b="47777"/>
          <a:stretch/>
        </p:blipFill>
        <p:spPr>
          <a:xfrm>
            <a:off x="8001000" y="5286054"/>
            <a:ext cx="9906000" cy="4581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220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?? ??</vt:lpstr>
      <vt:lpstr>Gmarket Sans Medium</vt:lpstr>
      <vt:lpstr>HY중고딕</vt:lpstr>
      <vt:lpstr>Noto Sans CJK KR Regular</vt:lpstr>
      <vt:lpstr>S-Core Dream 3 Light</vt:lpstr>
      <vt:lpstr>S-Core Dream 5 Medium</vt:lpstr>
      <vt:lpstr>중고딕</vt:lpstr>
      <vt:lpstr>Arial</vt:lpstr>
      <vt:lpstr>Calibri</vt:lpstr>
      <vt:lpstr>Nirmala UI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24</cp:revision>
  <dcterms:created xsi:type="dcterms:W3CDTF">2021-08-27T10:48:05Z</dcterms:created>
  <dcterms:modified xsi:type="dcterms:W3CDTF">2021-09-17T02:59:22Z</dcterms:modified>
</cp:coreProperties>
</file>