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24674" y="3645435"/>
            <a:ext cx="7562835" cy="18760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16420" y="6633925"/>
            <a:ext cx="5816137" cy="1418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356" y="5269839"/>
            <a:ext cx="2176898" cy="25441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758742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7" y="8898705"/>
            <a:ext cx="2110951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02238" y="1341237"/>
            <a:ext cx="7614458" cy="4193156"/>
            <a:chOff x="8702238" y="1341237"/>
            <a:chExt cx="7614458" cy="41931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2238" y="1341237"/>
              <a:ext cx="7614458" cy="41931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02238" y="5735020"/>
            <a:ext cx="7614458" cy="3990872"/>
            <a:chOff x="8702238" y="5735020"/>
            <a:chExt cx="7614458" cy="39908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2238" y="5735020"/>
              <a:ext cx="7614458" cy="399087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356" y="5269839"/>
            <a:ext cx="2176898" cy="25441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758742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7" y="8898705"/>
            <a:ext cx="1652156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43546" y="5142857"/>
            <a:ext cx="7631293" cy="4605852"/>
            <a:chOff x="8743546" y="5142857"/>
            <a:chExt cx="7631293" cy="46058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546" y="5142857"/>
              <a:ext cx="7631293" cy="4605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3546" y="901519"/>
            <a:ext cx="7631293" cy="4089875"/>
            <a:chOff x="8743546" y="901519"/>
            <a:chExt cx="7631293" cy="40898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546" y="901519"/>
              <a:ext cx="7631293" cy="40898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356" y="5269839"/>
            <a:ext cx="2176898" cy="25441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758742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7" y="8898705"/>
            <a:ext cx="1980802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8735" y="379442"/>
            <a:ext cx="4990008" cy="4529336"/>
            <a:chOff x="6738735" y="379442"/>
            <a:chExt cx="4990008" cy="4529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8735" y="379442"/>
              <a:ext cx="4990008" cy="4529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16408" y="5142857"/>
            <a:ext cx="5659208" cy="4691959"/>
            <a:chOff x="12016408" y="5142857"/>
            <a:chExt cx="5659208" cy="46919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16408" y="5142857"/>
              <a:ext cx="5659208" cy="46919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16408" y="379442"/>
            <a:ext cx="5659208" cy="4529336"/>
            <a:chOff x="12016408" y="379442"/>
            <a:chExt cx="5659208" cy="45293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16408" y="379442"/>
              <a:ext cx="5659208" cy="45293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8735" y="5142857"/>
            <a:ext cx="4990008" cy="4691959"/>
            <a:chOff x="6738735" y="5142857"/>
            <a:chExt cx="4990008" cy="46919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8735" y="5142857"/>
              <a:ext cx="4990008" cy="46919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356" y="5269839"/>
            <a:ext cx="2176898" cy="25441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758742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7" y="8898705"/>
            <a:ext cx="1980802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15485" y="5361092"/>
            <a:ext cx="6696732" cy="4628571"/>
            <a:chOff x="10015485" y="5361092"/>
            <a:chExt cx="6696732" cy="46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15485" y="5361092"/>
              <a:ext cx="6696732" cy="46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15485" y="248800"/>
            <a:ext cx="6696732" cy="4894057"/>
            <a:chOff x="10015485" y="248800"/>
            <a:chExt cx="6696732" cy="48940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15485" y="248800"/>
              <a:ext cx="6696732" cy="48940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356" y="5269839"/>
            <a:ext cx="2176898" cy="25441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4758742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7" y="8898705"/>
            <a:ext cx="2681280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13941" y="496127"/>
            <a:ext cx="6883895" cy="4646731"/>
            <a:chOff x="9913941" y="496127"/>
            <a:chExt cx="6883895" cy="46467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3941" y="496127"/>
              <a:ext cx="6883895" cy="46467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13941" y="5300314"/>
            <a:ext cx="6883895" cy="4628571"/>
            <a:chOff x="9913941" y="5300314"/>
            <a:chExt cx="6883895" cy="46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3941" y="5300314"/>
              <a:ext cx="6883895" cy="4628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9669" y="1551136"/>
            <a:ext cx="4467009" cy="1257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9832" y="3781606"/>
            <a:ext cx="10865787" cy="1406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9832" y="4764307"/>
            <a:ext cx="10865787" cy="14065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9832" y="5747008"/>
            <a:ext cx="10865787" cy="1406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4320" y="1167699"/>
            <a:ext cx="7318393" cy="3975159"/>
            <a:chOff x="9294320" y="1167699"/>
            <a:chExt cx="7318393" cy="3975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4320" y="1167699"/>
              <a:ext cx="7318393" cy="39751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048" y="8774982"/>
            <a:ext cx="1802324" cy="3642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763" y="5269839"/>
            <a:ext cx="2839980" cy="25441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6668" y="1742497"/>
            <a:ext cx="3614999" cy="9362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4320" y="5474886"/>
            <a:ext cx="7318393" cy="4400983"/>
            <a:chOff x="9294320" y="5474886"/>
            <a:chExt cx="7318393" cy="44009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4320" y="5474886"/>
              <a:ext cx="7318393" cy="44009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74982"/>
            <a:ext cx="1837294" cy="364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839980" cy="25441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614999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4320" y="1266417"/>
            <a:ext cx="7401094" cy="4218624"/>
            <a:chOff x="9294320" y="1266417"/>
            <a:chExt cx="7401094" cy="4218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1266417"/>
              <a:ext cx="7401094" cy="42186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4320" y="5736626"/>
            <a:ext cx="7401094" cy="4218624"/>
            <a:chOff x="9294320" y="5736626"/>
            <a:chExt cx="7401094" cy="42186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4320" y="5736626"/>
              <a:ext cx="7401094" cy="42186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74982"/>
            <a:ext cx="1837637" cy="364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839980" cy="25441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614999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4320" y="1167699"/>
            <a:ext cx="7318393" cy="3975159"/>
            <a:chOff x="9294320" y="1167699"/>
            <a:chExt cx="7318393" cy="39751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1167699"/>
              <a:ext cx="7318393" cy="3975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66781" y="5506855"/>
            <a:ext cx="7318393" cy="3975159"/>
            <a:chOff x="9266781" y="5506855"/>
            <a:chExt cx="7318393" cy="39751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6781" y="5506855"/>
              <a:ext cx="7318393" cy="39751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74982"/>
            <a:ext cx="2083155" cy="364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488192" cy="35226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791451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4320" y="1167699"/>
            <a:ext cx="7318393" cy="3975159"/>
            <a:chOff x="9294320" y="1167699"/>
            <a:chExt cx="7318393" cy="39751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1167699"/>
              <a:ext cx="7318393" cy="3975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80551" y="5603240"/>
            <a:ext cx="7318393" cy="3975159"/>
            <a:chOff x="9280551" y="5603240"/>
            <a:chExt cx="7318393" cy="39751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0551" y="5603240"/>
              <a:ext cx="7318393" cy="39751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74982"/>
            <a:ext cx="2118126" cy="364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488192" cy="35226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791451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4320" y="1167699"/>
            <a:ext cx="7318393" cy="3975159"/>
            <a:chOff x="9294320" y="1167699"/>
            <a:chExt cx="7318393" cy="39751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1167699"/>
              <a:ext cx="7318393" cy="39751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66781" y="5506855"/>
            <a:ext cx="7318393" cy="3975159"/>
            <a:chOff x="9266781" y="5506855"/>
            <a:chExt cx="7318393" cy="39751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6781" y="5506855"/>
              <a:ext cx="7318393" cy="39751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048" y="8774982"/>
            <a:ext cx="2118468" cy="364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4763" y="5269839"/>
            <a:ext cx="2488192" cy="35226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6668" y="1742497"/>
            <a:ext cx="3791451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4320" y="5491910"/>
            <a:ext cx="7204131" cy="4238954"/>
            <a:chOff x="9294320" y="5491910"/>
            <a:chExt cx="7204131" cy="42389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5491910"/>
              <a:ext cx="7204131" cy="42389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1859" y="655437"/>
            <a:ext cx="7176592" cy="4644877"/>
            <a:chOff x="9321859" y="655437"/>
            <a:chExt cx="7176592" cy="46448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1859" y="655437"/>
              <a:ext cx="7176592" cy="464487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4763" y="5269839"/>
            <a:ext cx="2488192" cy="35226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6668" y="1742497"/>
            <a:ext cx="3791451" cy="9362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0679" y="8898710"/>
            <a:ext cx="2122411" cy="364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94320" y="1315370"/>
            <a:ext cx="7170669" cy="5378001"/>
            <a:chOff x="9294320" y="1315370"/>
            <a:chExt cx="7170669" cy="53780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4320" y="1315370"/>
              <a:ext cx="7170669" cy="537800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2</cp:revision>
  <dcterms:created xsi:type="dcterms:W3CDTF">2021-08-20T12:12:36Z</dcterms:created>
  <dcterms:modified xsi:type="dcterms:W3CDTF">2021-08-20T03:13:28Z</dcterms:modified>
</cp:coreProperties>
</file>