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87" r:id="rId5"/>
    <p:sldId id="289" r:id="rId6"/>
    <p:sldId id="293" r:id="rId7"/>
    <p:sldId id="294" r:id="rId8"/>
    <p:sldId id="280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724400" y="4013828"/>
            <a:ext cx="10668000" cy="11564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빅데이터 </a:t>
            </a:r>
            <a:r>
              <a:rPr lang="ko-KR" alt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처</a:t>
            </a:r>
            <a:r>
              <a:rPr lang="ko-KR" alt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리</a:t>
            </a:r>
            <a:r>
              <a:rPr lang="ko-KR" alt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시스템 개발</a:t>
            </a:r>
            <a:endParaRPr lang="en-US" sz="60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030229" y="7148189"/>
            <a:ext cx="7186394" cy="103330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빅데이터 플랫폼 개발자 양성</a:t>
            </a:r>
          </a:p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박 시 현</a:t>
            </a:r>
            <a:endParaRPr lang="en-US" sz="35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1631" y="2895918"/>
            <a:ext cx="6507542" cy="14606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700" kern="0" spc="200" dirty="0" smtClean="0">
                <a:solidFill>
                  <a:srgbClr val="000000"/>
                </a:solidFill>
                <a:latin typeface="Nirmala UI" panose="020B0502040204020203" pitchFamily="34" charset="0"/>
                <a:cs typeface="Noto Sans CJK KR Regular" pitchFamily="34" charset="0"/>
              </a:rPr>
              <a:t>	</a:t>
            </a:r>
            <a:r>
              <a:rPr lang="en-US" sz="5700" kern="0" spc="200" dirty="0" err="1" smtClean="0">
                <a:solidFill>
                  <a:srgbClr val="000000"/>
                </a:solidFill>
                <a:latin typeface="Nirmala UI" panose="020B0502040204020203" pitchFamily="34" charset="0"/>
                <a:cs typeface="Noto Sans CJK KR Regular" pitchFamily="34" charset="0"/>
              </a:rPr>
              <a:t>평가문항</a:t>
            </a:r>
            <a:r>
              <a:rPr lang="en-US" sz="5700" kern="0" spc="200" dirty="0" smtClean="0">
                <a:solidFill>
                  <a:srgbClr val="000000"/>
                </a:solidFill>
                <a:latin typeface="Nirmala UI" panose="020B0502040204020203" pitchFamily="34" charset="0"/>
                <a:cs typeface="Noto Sans CJK KR Regular" pitchFamily="34" charset="0"/>
              </a:rPr>
              <a:t> 3번</a:t>
            </a:r>
            <a:endParaRPr lang="en-US" dirty="0">
              <a:latin typeface="Nirmala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91307"/>
              </p:ext>
            </p:extLst>
          </p:nvPr>
        </p:nvGraphicFramePr>
        <p:xfrm>
          <a:off x="6426279" y="5143500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Hive</a:t>
                      </a:r>
                      <a:r>
                        <a:rPr lang="en-US" altLang="ko-KR" sz="2100" b="0" i="0" baseline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2100" b="0" i="0" baseline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설치</a:t>
                      </a:r>
                      <a:r>
                        <a:rPr lang="en-US" altLang="ko-KR" sz="2100" b="0" i="0" baseline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2100" b="0" i="0" baseline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설정 작업</a:t>
                      </a:r>
                      <a:endParaRPr lang="en-US" sz="21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4483732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11834"/>
              </p:ext>
            </p:extLst>
          </p:nvPr>
        </p:nvGraphicFramePr>
        <p:xfrm>
          <a:off x="6426279" y="6126201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Hive</a:t>
                      </a:r>
                      <a:r>
                        <a:rPr lang="en-US" sz="2100" b="0" i="0" baseline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2100" b="0" i="0" baseline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실습</a:t>
                      </a:r>
                      <a:endParaRPr lang="en-US" sz="21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6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459738" cy="1976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Hive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다운로드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/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압축해제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/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이동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/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링크 생성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Hive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환경변수 설정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Hive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실행</a:t>
            </a: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0" y="8812648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1. </a:t>
            </a:r>
            <a:r>
              <a:rPr lang="en-US" altLang="ko-KR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Hive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다운로드</a:t>
            </a:r>
            <a:r>
              <a:rPr lang="en-US" altLang="ko-KR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/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압축해제</a:t>
            </a:r>
            <a:r>
              <a:rPr lang="en-US" altLang="ko-KR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/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이동</a:t>
            </a:r>
            <a:r>
              <a:rPr lang="en-US" altLang="ko-KR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/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링크 생성 후 환경변수 설정</a:t>
            </a:r>
            <a:endParaRPr lang="en-US" altLang="ko-KR" sz="1400" dirty="0">
              <a:latin typeface="중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1) 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Hive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설치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/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설정 작업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3750" t="14444" r="11250" b="75926"/>
          <a:stretch/>
        </p:blipFill>
        <p:spPr>
          <a:xfrm>
            <a:off x="8368346" y="526609"/>
            <a:ext cx="9531825" cy="1603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33333" t="49259" r="26250" b="44815"/>
          <a:stretch/>
        </p:blipFill>
        <p:spPr>
          <a:xfrm>
            <a:off x="8368345" y="2226591"/>
            <a:ext cx="9531825" cy="10324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33750" t="25368" r="25416" b="70046"/>
          <a:stretch/>
        </p:blipFill>
        <p:spPr>
          <a:xfrm>
            <a:off x="8375172" y="3369591"/>
            <a:ext cx="9524998" cy="901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/>
          <a:srcRect l="33750" t="24814" r="24166" b="67779"/>
          <a:stretch/>
        </p:blipFill>
        <p:spPr>
          <a:xfrm>
            <a:off x="8375171" y="4360191"/>
            <a:ext cx="9524999" cy="9430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7"/>
          <a:srcRect l="33750" t="14444" r="29583" b="57479"/>
          <a:stretch/>
        </p:blipFill>
        <p:spPr>
          <a:xfrm>
            <a:off x="8368344" y="6446260"/>
            <a:ext cx="9531825" cy="3497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8"/>
          <a:srcRect l="34166" t="25555" r="39583" b="67037"/>
          <a:stretch/>
        </p:blipFill>
        <p:spPr>
          <a:xfrm>
            <a:off x="8357604" y="5379460"/>
            <a:ext cx="9549396" cy="981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459738" cy="1976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Hive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다운로드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/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압축해제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/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이동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/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링크 생성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Hive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환경변수 설정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Hive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실행</a:t>
            </a: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0" y="8812648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2. </a:t>
            </a:r>
            <a:r>
              <a:rPr lang="en-US" altLang="ko-KR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Hive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실행</a:t>
            </a:r>
            <a:endParaRPr lang="en-US" altLang="ko-KR" sz="1400" dirty="0">
              <a:latin typeface="중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1) 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Hive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설치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/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설정 작업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3750" t="27037" r="12083" b="31481"/>
          <a:stretch/>
        </p:blipFill>
        <p:spPr>
          <a:xfrm>
            <a:off x="8305800" y="1943100"/>
            <a:ext cx="9525000" cy="56270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13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459738" cy="1976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부산 평균기온 출력하기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부산 날씨정보 파일 생성하기 </a:t>
            </a:r>
            <a:r>
              <a:rPr 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특정 날짜 모든 데이터 포함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0" y="8812648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1.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부산 평균기온 출력하기</a:t>
            </a:r>
            <a:endParaRPr lang="en-US" altLang="ko-KR" sz="1400" dirty="0">
              <a:latin typeface="중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2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) Hive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실습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3751" t="14445" r="12082" b="33280"/>
          <a:stretch/>
        </p:blipFill>
        <p:spPr>
          <a:xfrm>
            <a:off x="8009122" y="952500"/>
            <a:ext cx="9906000" cy="5377673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8009122" y="2095500"/>
            <a:ext cx="76118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l="33751" t="38442" r="12916" b="31482"/>
          <a:stretch/>
        </p:blipFill>
        <p:spPr>
          <a:xfrm>
            <a:off x="8001000" y="6469244"/>
            <a:ext cx="9914122" cy="3093856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8001000" y="9105900"/>
            <a:ext cx="2209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459738" cy="1976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부산 평균기온 출력하기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부산 날씨정보 파일 생성하기 </a:t>
            </a:r>
            <a:r>
              <a:rPr 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특정 날짜 모든 데이터 포함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0" y="8812648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2</a:t>
            </a:r>
            <a:r>
              <a:rPr lang="en-US" altLang="ko-KR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.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부산 날씨정보 파일 생성하기</a:t>
            </a:r>
            <a:endParaRPr lang="en-US" altLang="ko-KR" sz="1400" dirty="0">
              <a:latin typeface="중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2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) Hive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실습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38333" t="61510" r="7916" b="30000"/>
          <a:stretch/>
        </p:blipFill>
        <p:spPr>
          <a:xfrm>
            <a:off x="7929351" y="1409700"/>
            <a:ext cx="10053849" cy="1772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17917" t="-370" r="18750" b="53702"/>
          <a:stretch/>
        </p:blipFill>
        <p:spPr>
          <a:xfrm>
            <a:off x="7913564" y="3327377"/>
            <a:ext cx="10053849" cy="48840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02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459738" cy="1976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부산 평균기온 출력하기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부산 날씨정보 파일 생성하기 </a:t>
            </a:r>
            <a:r>
              <a:rPr 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특정 날짜 모든 데이터 포함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0" y="8812648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2. </a:t>
            </a:r>
            <a:r>
              <a:rPr lang="ko-KR" altLang="en-US" sz="1300" kern="0" spc="300" dirty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부산 날씨정보 파일 생성하기</a:t>
            </a:r>
            <a:endParaRPr lang="en-US" altLang="ko-KR" sz="1400" dirty="0">
              <a:latin typeface="중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2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) Hive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실습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38333" t="39630" r="7499" b="29999"/>
          <a:stretch/>
        </p:blipFill>
        <p:spPr>
          <a:xfrm>
            <a:off x="8001000" y="819923"/>
            <a:ext cx="9906000" cy="432357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직선 연결선 17"/>
          <p:cNvCxnSpPr/>
          <p:nvPr/>
        </p:nvCxnSpPr>
        <p:spPr>
          <a:xfrm>
            <a:off x="8001000" y="2151878"/>
            <a:ext cx="791093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001000" y="1237478"/>
            <a:ext cx="95722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18750" t="1112" r="26250" b="47777"/>
          <a:stretch/>
        </p:blipFill>
        <p:spPr>
          <a:xfrm>
            <a:off x="8001000" y="5286054"/>
            <a:ext cx="9906000" cy="45818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28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338" y="3848100"/>
            <a:ext cx="10487062" cy="4744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762338" y="3849189"/>
            <a:ext cx="8862020" cy="7943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2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159</Words>
  <Application>Microsoft Office PowerPoint</Application>
  <PresentationFormat>사용자 지정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1" baseType="lpstr">
      <vt:lpstr>?? ??</vt:lpstr>
      <vt:lpstr>Gmarket Sans Medium</vt:lpstr>
      <vt:lpstr>HY중고딕</vt:lpstr>
      <vt:lpstr>Noto Sans CJK KR Regular</vt:lpstr>
      <vt:lpstr>S-Core Dream 3 Light</vt:lpstr>
      <vt:lpstr>S-Core Dream 5 Medium</vt:lpstr>
      <vt:lpstr>중고딕</vt:lpstr>
      <vt:lpstr>Arial</vt:lpstr>
      <vt:lpstr>Calibri</vt:lpstr>
      <vt:lpstr>Nirmala UI</vt:lpstr>
      <vt:lpstr>Segoe UI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bigdata</cp:lastModifiedBy>
  <cp:revision>23</cp:revision>
  <dcterms:created xsi:type="dcterms:W3CDTF">2021-08-27T10:48:05Z</dcterms:created>
  <dcterms:modified xsi:type="dcterms:W3CDTF">2021-09-17T02:41:21Z</dcterms:modified>
</cp:coreProperties>
</file>