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8" r:id="rId4"/>
    <p:sldId id="313" r:id="rId5"/>
    <p:sldId id="314" r:id="rId6"/>
    <p:sldId id="280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AC7D-0482-4A23-B490-0648CCF184F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275B-C35E-42A8-A473-CD5EF931C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60001" y="4013828"/>
            <a:ext cx="9600479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머신러닝</a:t>
            </a:r>
            <a:r>
              <a:rPr lang="ko-KR" altLang="en-US" sz="6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기반 데이터 분석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 3번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13266"/>
              </p:ext>
            </p:extLst>
          </p:nvPr>
        </p:nvGraphicFramePr>
        <p:xfrm>
          <a:off x="5283278" y="5707380"/>
          <a:ext cx="850892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err="1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머신러닝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중 </a:t>
                      </a:r>
                      <a:r>
                        <a:rPr lang="ko-KR" altLang="en-US" sz="2100" b="0" i="0" dirty="0" err="1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분류분석을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이용한 </a:t>
                      </a:r>
                      <a:r>
                        <a:rPr lang="en-US" altLang="ko-KR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Mushrooms </a:t>
                      </a:r>
                      <a:r>
                        <a:rPr lang="ko-KR" altLang="en-US" sz="2100" b="0" i="0" dirty="0" err="1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데이터셋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분석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73491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1981200" y="1333500"/>
            <a:ext cx="14411562" cy="716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/>
          <a:lstStyle/>
          <a:p>
            <a:pPr lvl="3"/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서론</a:t>
            </a:r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1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머신러닝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(Machine Learning)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중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지도학습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(Supervised learning)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의 한 분야인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분류분석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(Classification)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이용하여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Mushrooms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데이터셋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분석을 수행한다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b="1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분석목적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1000" b="1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독버섯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(poisonous),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식용버섯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(edible)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분류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b="1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주요변수</a:t>
            </a:r>
            <a:endParaRPr lang="en-US" altLang="ko-KR" sz="1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1000" b="1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en-US" altLang="ko-KR" sz="2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0:class: edible = e, poisonous = p</a:t>
            </a:r>
          </a:p>
          <a:p>
            <a:pPr lvl="3"/>
            <a:r>
              <a:rPr lang="en-US" altLang="ko-KR" sz="2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1:cap-shape : bell = b, conical = c, convex = x, flat = f, knobbed = k, sunken = s</a:t>
            </a:r>
          </a:p>
          <a:p>
            <a:pPr lvl="3"/>
            <a:r>
              <a:rPr lang="en-US" altLang="ko-KR" sz="2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2:</a:t>
            </a:r>
            <a:r>
              <a:rPr lang="en-US" altLang="ko-KR" sz="2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cap-surface : fibrous = f, grooves = g, scaly = y, smooth = s</a:t>
            </a:r>
          </a:p>
          <a:p>
            <a:pPr lvl="3"/>
            <a:r>
              <a:rPr lang="en-US" altLang="ko-KR" sz="2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6:gill-attachment : attached = a, descending = d, free = f, notched = n</a:t>
            </a:r>
          </a:p>
          <a:p>
            <a:pPr lvl="3"/>
            <a:r>
              <a:rPr lang="en-US" altLang="ko-KR" sz="2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7:gill-spacing : close = c, crowded = w, distant = d</a:t>
            </a:r>
          </a:p>
          <a:p>
            <a:pPr lvl="3"/>
            <a:r>
              <a:rPr lang="en-US" altLang="ko-KR" sz="2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22:habitat : grasses = g, leaves = l, meadows = m, paths = p, urban = u, waste = w, woods = d</a:t>
            </a:r>
          </a:p>
          <a:p>
            <a:pPr lvl="3"/>
            <a:endParaRPr lang="en-US" altLang="ko-KR" sz="20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b="1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실습보고서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1000" b="1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marL="1828800" lvl="3" indent="-457200">
              <a:buAutoNum type="arabicParenR"/>
            </a:pP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데이터셋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설명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marL="1828800" lvl="3" indent="-457200">
              <a:buAutoNum type="arabicParenR"/>
            </a:pPr>
            <a:r>
              <a:rPr lang="ko-KR" altLang="en-US" sz="20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분석코드</a:t>
            </a:r>
            <a:r>
              <a:rPr lang="ko-KR" altLang="en-US" sz="2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완성</a:t>
            </a:r>
            <a:endParaRPr lang="en-US" altLang="ko-KR" sz="20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marL="1828800" lvl="3" indent="-457200"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분석결과 설명</a:t>
            </a:r>
            <a:endParaRPr lang="en-US" altLang="ko-KR" sz="20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	</a:t>
            </a:r>
            <a:endParaRPr lang="en-US" altLang="ko-KR" sz="1500" b="1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marL="514350" indent="-514350" algn="just">
              <a:buAutoNum type="arabicParenR"/>
            </a:pPr>
            <a:r>
              <a:rPr lang="ko-KR" altLang="en-US" sz="3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데이터셋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설명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3844" y="2384682"/>
            <a:ext cx="142492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버섯의 특징을 기반으로 독의 유무를 판정하기 위한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/>
              <a:t>알고리즘인 </a:t>
            </a:r>
            <a:r>
              <a:rPr lang="ko-KR" altLang="en-US" dirty="0" err="1"/>
              <a:t>랜덤포레스트</a:t>
            </a:r>
            <a:r>
              <a:rPr lang="ko-KR" altLang="en-US" dirty="0"/>
              <a:t> 기법을 사용하여 </a:t>
            </a:r>
            <a:r>
              <a:rPr lang="ko-KR" altLang="en-US" dirty="0" smtClean="0"/>
              <a:t> 독버섯과 </a:t>
            </a:r>
            <a:r>
              <a:rPr lang="ko-KR" altLang="en-US" dirty="0" err="1" smtClean="0"/>
              <a:t>식용버섯</a:t>
            </a:r>
            <a:r>
              <a:rPr lang="ko-KR" altLang="en-US" dirty="0" smtClean="0"/>
              <a:t> 분류하기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Object 7"/>
          <p:cNvSpPr txBox="1"/>
          <p:nvPr/>
        </p:nvSpPr>
        <p:spPr>
          <a:xfrm>
            <a:off x="2514600" y="4020867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3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분석코드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완성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8750" t="18148" r="42500" b="13704"/>
          <a:stretch/>
        </p:blipFill>
        <p:spPr>
          <a:xfrm>
            <a:off x="6805124" y="3771900"/>
            <a:ext cx="10058400" cy="61116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2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분석코드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완성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2667000" y="7048500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분석결과 설명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8750" t="18148" r="45417" b="32963"/>
          <a:stretch/>
        </p:blipFill>
        <p:spPr>
          <a:xfrm>
            <a:off x="6705600" y="1690580"/>
            <a:ext cx="9829800" cy="5129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1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214</Words>
  <Application>Microsoft Office PowerPoint</Application>
  <PresentationFormat>사용자 지정</PresentationFormat>
  <Paragraphs>42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?? ??</vt:lpstr>
      <vt:lpstr>HY강B</vt:lpstr>
      <vt:lpstr>HY중고딕</vt:lpstr>
      <vt:lpstr>Noto Sans CJK KR Regular</vt:lpstr>
      <vt:lpstr>S-Core Dream 5 Medium</vt:lpstr>
      <vt:lpstr>맑은 고딕</vt:lpstr>
      <vt:lpstr>Arial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69</cp:revision>
  <dcterms:created xsi:type="dcterms:W3CDTF">2021-08-27T10:48:05Z</dcterms:created>
  <dcterms:modified xsi:type="dcterms:W3CDTF">2021-11-05T03:34:00Z</dcterms:modified>
</cp:coreProperties>
</file>