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8" r:id="rId4"/>
    <p:sldId id="314" r:id="rId5"/>
    <p:sldId id="313" r:id="rId6"/>
    <p:sldId id="280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AC7D-0482-4A23-B490-0648CCF184FB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275B-C35E-42A8-A473-CD5EF931C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5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4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6275B-C35E-42A8-A473-CD5EF931C4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162800" y="4013828"/>
            <a:ext cx="6933479" cy="11564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000" smtClean="0"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탐색적 데이터 분석</a:t>
            </a:r>
            <a:endParaRPr lang="en-US" sz="60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030229" y="7148189"/>
            <a:ext cx="7186394" cy="103330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빅데이터 플랫폼 개발자 양성</a:t>
            </a:r>
          </a:p>
          <a:p>
            <a:pPr algn="ctr"/>
            <a:r>
              <a:rPr lang="en-US" sz="3500" kern="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" panose="020B0502040204020203" pitchFamily="34" charset="0"/>
              </a:rPr>
              <a:t>박 시 현</a:t>
            </a:r>
            <a:endParaRPr lang="en-US" sz="3500" dirty="0">
              <a:latin typeface="HY중고딕" panose="02030600000101010101" pitchFamily="18" charset="-127"/>
              <a:ea typeface="HY중고딕" panose="02030600000101010101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1631" y="2895918"/>
            <a:ext cx="6507542" cy="1460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 smtClean="0">
                <a:solidFill>
                  <a:srgbClr val="000000"/>
                </a:solidFill>
                <a:latin typeface="HY강B" panose="02030600000101010101" pitchFamily="18" charset="-127"/>
                <a:ea typeface="HY강B" panose="02030600000101010101" pitchFamily="18" charset="-127"/>
                <a:cs typeface="Noto Sans CJK KR Regular" pitchFamily="34" charset="0"/>
              </a:rPr>
              <a:t>	</a:t>
            </a:r>
            <a:r>
              <a:rPr lang="en-US" sz="5700" kern="0" spc="20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평가문항</a:t>
            </a:r>
            <a:r>
              <a:rPr lang="en-US" sz="5700" kern="0" spc="20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oto Sans CJK KR Regular" pitchFamily="34" charset="0"/>
              </a:rPr>
              <a:t> 3번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60898"/>
              </p:ext>
            </p:extLst>
          </p:nvPr>
        </p:nvGraphicFramePr>
        <p:xfrm>
          <a:off x="5283278" y="5707380"/>
          <a:ext cx="767072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 smtClean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b="0" i="0" dirty="0" err="1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Fashin</a:t>
                      </a:r>
                      <a:r>
                        <a:rPr lang="en-US" altLang="ko-KR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MNIST </a:t>
                      </a:r>
                      <a:r>
                        <a:rPr lang="ko-KR" altLang="en-US" sz="2100" b="0" i="0" dirty="0" err="1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데이터셋을</a:t>
                      </a:r>
                      <a:r>
                        <a:rPr lang="ko-KR" altLang="en-US" sz="2100" b="0" i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활용한 </a:t>
                      </a:r>
                      <a:r>
                        <a:rPr lang="ko-KR" altLang="en-US" sz="2100" b="0" i="0" dirty="0" err="1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딥러닝</a:t>
                      </a:r>
                      <a:r>
                        <a:rPr lang="ko-KR" altLang="en-US" sz="2100" b="0" i="0" baseline="0" dirty="0" smtClean="0">
                          <a:solidFill>
                            <a:schemeClr val="tx1"/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Segoe UI" panose="020B0502040204020203" pitchFamily="34" charset="0"/>
                        </a:rPr>
                        <a:t> 수행</a:t>
                      </a:r>
                      <a:endParaRPr lang="en-US" sz="2100" dirty="0">
                        <a:solidFill>
                          <a:schemeClr val="tx1"/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473491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6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001000" y="637723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1981200" y="2247900"/>
            <a:ext cx="14411562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/>
          <a:lstStyle/>
          <a:p>
            <a:pPr lvl="3"/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서론</a:t>
            </a:r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endParaRPr lang="en-US" altLang="ko-KR" sz="1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Fashion MNIST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데이터셋을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활용하여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딥러닝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(Deep Learning)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을 수행한다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</a:p>
          <a:p>
            <a:pPr lvl="3"/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b="1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분석목적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endParaRPr lang="en-US" altLang="ko-KR" sz="1000" b="1" dirty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패션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10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개 카테고리를 분류할 수 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.</a:t>
            </a:r>
          </a:p>
          <a:p>
            <a:pPr lvl="3"/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r>
              <a:rPr lang="ko-KR" altLang="en-US" sz="2000" b="1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실습 보고서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lvl="3"/>
            <a:endParaRPr lang="en-US" altLang="ko-KR" sz="1000" b="1" dirty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marL="1828800" lvl="3" indent="-457200">
              <a:buAutoNum type="arabicParenR"/>
            </a:pP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데이터셋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시각화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설명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marL="1828800" lvl="3" indent="-457200">
              <a:buAutoNum type="arabicParenR"/>
            </a:pP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분석코드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 완성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marL="1828800" lvl="3" indent="-457200">
              <a:buAutoNum type="arabicParenR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분석결과 설명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pPr algn="ctr"/>
            <a:endParaRPr lang="en-US" altLang="ko-KR" sz="25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-Core Dream 5 Medium" pitchFamily="34" charset="0"/>
              </a:rPr>
              <a:t>	</a:t>
            </a:r>
            <a:endParaRPr lang="en-US" altLang="ko-KR" sz="1500" b="1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S-Core Dream 5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587999"/>
            <a:ext cx="14640162" cy="727274"/>
          </a:xfrm>
          <a:prstGeom prst="rect">
            <a:avLst/>
          </a:prstGeom>
          <a:noFill/>
        </p:spPr>
        <p:txBody>
          <a:bodyPr wrap="square" rtlCol="0"/>
          <a:lstStyle/>
          <a:p>
            <a:pPr marL="514350" indent="-514350" algn="just">
              <a:buAutoNum type="arabicParenR"/>
            </a:pPr>
            <a:r>
              <a:rPr lang="ko-KR" altLang="en-US" sz="3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데이터셋</a:t>
            </a:r>
            <a:r>
              <a:rPr lang="ko-KR" altLang="en-US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시각화</a:t>
            </a:r>
            <a:r>
              <a:rPr lang="en-US" altLang="ko-KR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설명 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333" t="16667" r="68088" b="7037"/>
          <a:stretch/>
        </p:blipFill>
        <p:spPr>
          <a:xfrm>
            <a:off x="2438401" y="2476500"/>
            <a:ext cx="6629400" cy="563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3333" t="41111" r="67083" b="8519"/>
          <a:stretch/>
        </p:blipFill>
        <p:spPr>
          <a:xfrm>
            <a:off x="9372600" y="2476500"/>
            <a:ext cx="7315074" cy="563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438400" y="8420100"/>
            <a:ext cx="142492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imshow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사용하여 학습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이지미를</a:t>
            </a:r>
            <a:r>
              <a:rPr lang="ko-KR" altLang="en-US" dirty="0" smtClean="0"/>
              <a:t> 시각화하여 </a:t>
            </a:r>
            <a:r>
              <a:rPr lang="en-US" altLang="ko-KR" dirty="0" smtClean="0"/>
              <a:t>5X5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흑백이미지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25</a:t>
            </a:r>
            <a:r>
              <a:rPr lang="ko-KR" altLang="en-US" dirty="0" smtClean="0"/>
              <a:t>개의 이미지를 살펴볼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00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1587998"/>
            <a:ext cx="14640162" cy="9702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2)</a:t>
            </a:r>
            <a:r>
              <a:rPr lang="ko-KR" altLang="en-US" sz="3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3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분석코드</a:t>
            </a:r>
            <a:r>
              <a:rPr lang="ko-KR" altLang="en-US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완성</a:t>
            </a:r>
            <a:endParaRPr lang="en-US" altLang="ko-KR" sz="3200" dirty="0">
              <a:solidFill>
                <a:schemeClr val="bg1">
                  <a:lumMod val="8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1000" y="5300314"/>
            <a:ext cx="9525000" cy="434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917" t="19629" r="60000" b="18148"/>
          <a:stretch/>
        </p:blipFill>
        <p:spPr>
          <a:xfrm>
            <a:off x="2286000" y="2476501"/>
            <a:ext cx="6781800" cy="640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917" t="17408" r="59583" b="7037"/>
          <a:stretch/>
        </p:blipFill>
        <p:spPr>
          <a:xfrm>
            <a:off x="9448800" y="2476500"/>
            <a:ext cx="6858000" cy="6384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24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338" y="3848100"/>
            <a:ext cx="10487062" cy="47441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762338" y="3849189"/>
            <a:ext cx="8862020" cy="7943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29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88</Words>
  <Application>Microsoft Office PowerPoint</Application>
  <PresentationFormat>사용자 지정</PresentationFormat>
  <Paragraphs>32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?? ??</vt:lpstr>
      <vt:lpstr>HY강B</vt:lpstr>
      <vt:lpstr>HY중고딕</vt:lpstr>
      <vt:lpstr>Noto Sans CJK KR Regular</vt:lpstr>
      <vt:lpstr>S-Core Dream 5 Medium</vt:lpstr>
      <vt:lpstr>맑은 고딕</vt:lpstr>
      <vt:lpstr>Arial</vt:lpstr>
      <vt:lpstr>Calibri</vt:lpstr>
      <vt:lpstr>Segoe UI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bigdata</cp:lastModifiedBy>
  <cp:revision>69</cp:revision>
  <dcterms:created xsi:type="dcterms:W3CDTF">2021-08-27T10:48:05Z</dcterms:created>
  <dcterms:modified xsi:type="dcterms:W3CDTF">2021-11-05T02:40:29Z</dcterms:modified>
</cp:coreProperties>
</file>