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58" r:id="rId4"/>
    <p:sldId id="296" r:id="rId5"/>
    <p:sldId id="297" r:id="rId6"/>
    <p:sldId id="298" r:id="rId7"/>
    <p:sldId id="299" r:id="rId8"/>
    <p:sldId id="295" r:id="rId9"/>
    <p:sldId id="300" r:id="rId10"/>
    <p:sldId id="301" r:id="rId11"/>
    <p:sldId id="302" r:id="rId12"/>
    <p:sldId id="303" r:id="rId13"/>
    <p:sldId id="280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1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1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7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1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24400" y="4013828"/>
            <a:ext cx="106680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분석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시스템 개발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35769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6) math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점수가 높은 순서를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Class, id, math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그룹화 되고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영어점수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과학점수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8) total(math, </a:t>
            </a:r>
            <a:r>
              <a:rPr 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갖는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9) mean(math,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scienc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10) grade(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평균의 등급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A, B, C, D, F)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1852" r="64583" b="5555"/>
          <a:stretch/>
        </p:blipFill>
        <p:spPr>
          <a:xfrm>
            <a:off x="9356731" y="1724704"/>
            <a:ext cx="8397869" cy="7304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5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35769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6) math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점수가 높은 순서를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Class, id, math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그룹화 되고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영어점수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과학점수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8) total(math,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9) mean(math, </a:t>
            </a:r>
            <a:r>
              <a:rPr 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scienc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합의 평균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algn="just"/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10) grade(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평균의 등급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A, B, C, D, F)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3334" r="62500" b="5555"/>
          <a:stretch/>
        </p:blipFill>
        <p:spPr>
          <a:xfrm>
            <a:off x="9334499" y="1870166"/>
            <a:ext cx="8444001" cy="6854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20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35769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6) math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점수가 높은 순서를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Class, id, math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그룹화 되고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영어점수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과학점수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8) total(math,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9) mean(math,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scienc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10) grade(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평균의 등급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A, B, C, D, F)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갖는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0000" r="60834" b="5555"/>
          <a:stretch/>
        </p:blipFill>
        <p:spPr>
          <a:xfrm>
            <a:off x="9356732" y="1581103"/>
            <a:ext cx="8382628" cy="7829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92385"/>
              </p:ext>
            </p:extLst>
          </p:nvPr>
        </p:nvGraphicFramePr>
        <p:xfrm>
          <a:off x="6426279" y="570738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을 이용한 작업 수행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266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1) exam.csv</a:t>
            </a:r>
            <a:r>
              <a:rPr lang="ko-KR" altLang="en-US" sz="20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파일을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math,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변수만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 모든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5)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r="74167" b="26296"/>
          <a:stretch/>
        </p:blipFill>
        <p:spPr>
          <a:xfrm>
            <a:off x="9296400" y="594559"/>
            <a:ext cx="8530670" cy="9131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266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1) exam.csv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파일을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math,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변수만 갖는 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 모든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5)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71667" b="24074"/>
          <a:stretch/>
        </p:blipFill>
        <p:spPr>
          <a:xfrm>
            <a:off x="9220200" y="637723"/>
            <a:ext cx="8554620" cy="915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2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266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1) exam.csv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파일을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math,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변수만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3) class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 모든 변수를 갖는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5)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66250" b="55185"/>
          <a:stretch/>
        </p:blipFill>
        <p:spPr>
          <a:xfrm>
            <a:off x="9280531" y="1772967"/>
            <a:ext cx="8547207" cy="7193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0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266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1) exam.csv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파일을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math,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변수만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 모든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5)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70417" b="55926"/>
          <a:stretch/>
        </p:blipFill>
        <p:spPr>
          <a:xfrm>
            <a:off x="9280532" y="1790700"/>
            <a:ext cx="8547207" cy="716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266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1) exam.csv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파일을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math,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변수만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 모든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5) science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미만인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20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69583" b="52963"/>
          <a:stretch/>
        </p:blipFill>
        <p:spPr>
          <a:xfrm>
            <a:off x="9356732" y="1485900"/>
            <a:ext cx="8397868" cy="7304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8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35769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6) math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20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20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점수가 높은 순서를 갖는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Class, id, math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변수를 갖는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7) class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그룹화 되고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영어점수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과학점수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 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8) total(math,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9) mean(math,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scienc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10) grade(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평균의 등급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A, B, C, D, F)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6296" r="55417" b="19630"/>
          <a:stretch/>
        </p:blipFill>
        <p:spPr>
          <a:xfrm>
            <a:off x="9356732" y="2033450"/>
            <a:ext cx="8397868" cy="6386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0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4186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6) math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 이상이고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점수가 높은 순서를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Class, id, math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변수를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7) class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그룹화 되고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수학점수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20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영어점수</a:t>
            </a:r>
            <a:endParaRPr lang="en-US" altLang="ko-KR" sz="2000" b="1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평균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과학점수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평균 변수를 갖는 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20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8) total(math,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science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9) mean(math,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english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scienc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합의 평균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10) grade(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평균의 등급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A, B, C, D, F)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파생변수를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갖는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DataFrame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R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이용하여 아래의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작업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17" t="29629" r="46667" b="8892"/>
          <a:stretch/>
        </p:blipFill>
        <p:spPr>
          <a:xfrm>
            <a:off x="8229600" y="1866900"/>
            <a:ext cx="9677400" cy="723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9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819</Words>
  <Application>Microsoft Office PowerPoint</Application>
  <PresentationFormat>사용자 지정</PresentationFormat>
  <Paragraphs>152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?? ??</vt:lpstr>
      <vt:lpstr>HY강B</vt:lpstr>
      <vt:lpstr>HY중고딕</vt:lpstr>
      <vt:lpstr>Noto Sans CJK KR Regular</vt:lpstr>
      <vt:lpstr>S-Core Dream 3 Light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33</cp:revision>
  <dcterms:created xsi:type="dcterms:W3CDTF">2021-08-27T10:48:05Z</dcterms:created>
  <dcterms:modified xsi:type="dcterms:W3CDTF">2021-10-01T02:56:44Z</dcterms:modified>
</cp:coreProperties>
</file>