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4" r:id="rId3"/>
    <p:sldId id="258" r:id="rId4"/>
    <p:sldId id="313" r:id="rId5"/>
    <p:sldId id="325" r:id="rId6"/>
    <p:sldId id="324" r:id="rId7"/>
    <p:sldId id="326" r:id="rId8"/>
    <p:sldId id="280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1AC7D-0482-4A23-B490-0648CCF184FB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6275B-C35E-42A8-A473-CD5EF931C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5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6275B-C35E-42A8-A473-CD5EF931C4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77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6275B-C35E-42A8-A473-CD5EF931C43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08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6275B-C35E-42A8-A473-CD5EF931C43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013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6275B-C35E-42A8-A473-CD5EF931C43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6275B-C35E-42A8-A473-CD5EF931C43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23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352800" y="4013828"/>
            <a:ext cx="11963400" cy="11564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ko-KR" altLang="en-US" sz="6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빅데이터 플랫폼 </a:t>
            </a:r>
            <a:r>
              <a:rPr lang="ko-KR" altLang="en-US" sz="60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아키텍쳐</a:t>
            </a:r>
            <a:r>
              <a:rPr lang="ko-KR" altLang="en-US" sz="6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 설계</a:t>
            </a:r>
            <a:endParaRPr lang="en-US" sz="6000" dirty="0">
              <a:latin typeface="HY중고딕" panose="02030600000101010101" pitchFamily="18" charset="-127"/>
              <a:ea typeface="HY중고딕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4462306" y="4332042"/>
            <a:ext cx="2649914" cy="259995"/>
            <a:chOff x="14462306" y="4332042"/>
            <a:chExt cx="2649914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62306" y="4332042"/>
              <a:ext cx="2649914" cy="25999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030229" y="7148189"/>
            <a:ext cx="7186394" cy="103330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500" kern="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빅데이터 플랫폼 개발자 양성</a:t>
            </a:r>
          </a:p>
          <a:p>
            <a:pPr algn="ctr"/>
            <a:r>
              <a:rPr lang="en-US" sz="3500" kern="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박 시 현</a:t>
            </a:r>
            <a:endParaRPr lang="en-US" sz="3500" dirty="0">
              <a:latin typeface="HY중고딕" panose="02030600000101010101" pitchFamily="18" charset="-127"/>
              <a:ea typeface="HY중고딕" panose="02030600000101010101" pitchFamily="18" charset="-127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1631" y="2895918"/>
            <a:ext cx="6507542" cy="14606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700" kern="0" spc="200" dirty="0" smtClean="0">
                <a:solidFill>
                  <a:srgbClr val="000000"/>
                </a:solidFill>
                <a:latin typeface="HY강B" panose="02030600000101010101" pitchFamily="18" charset="-127"/>
                <a:ea typeface="HY강B" panose="02030600000101010101" pitchFamily="18" charset="-127"/>
                <a:cs typeface="Noto Sans CJK KR Regular" pitchFamily="34" charset="0"/>
              </a:rPr>
              <a:t>	</a:t>
            </a:r>
            <a:r>
              <a:rPr lang="en-US" sz="5700" kern="0" spc="2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평가문항</a:t>
            </a:r>
            <a:r>
              <a:rPr lang="en-US" sz="5700" kern="0" spc="2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 3번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682710"/>
              </p:ext>
            </p:extLst>
          </p:nvPr>
        </p:nvGraphicFramePr>
        <p:xfrm>
          <a:off x="6426278" y="5707380"/>
          <a:ext cx="6146721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 smtClean="0">
                          <a:latin typeface="Times New Roman"/>
                          <a:cs typeface="Times New Roman"/>
                        </a:rPr>
                        <a:t>01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빅데이터 플랫폼 </a:t>
                      </a:r>
                      <a:r>
                        <a:rPr lang="ko-KR" altLang="en-US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설계를 위한 작업 수행</a:t>
                      </a:r>
                      <a:endParaRPr lang="en-US" sz="21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8941427" y="4734913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6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905500"/>
            <a:ext cx="14411562" cy="25101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1) </a:t>
            </a:r>
            <a:r>
              <a:rPr lang="en-US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HiveQL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를 이용한 </a:t>
            </a:r>
            <a:r>
              <a:rPr lang="ko-KR" altLang="en-US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스마트카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상태 정보 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External 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테이블 생성 및 조회하기</a:t>
            </a:r>
            <a:endParaRPr lang="en-US" sz="1600" dirty="0" smtClean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2) </a:t>
            </a:r>
            <a:r>
              <a:rPr lang="en-US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HiveQL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를 이용한 </a:t>
            </a:r>
            <a:r>
              <a:rPr lang="ko-KR" altLang="en-US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스마트카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운행 정보 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External 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테이블 생성 및 조회하기</a:t>
            </a:r>
            <a:endParaRPr lang="en-US" altLang="ko-KR" sz="16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altLang="ko-KR" sz="16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3) 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다음 쿼리 수행 후 결과 설명하기</a:t>
            </a:r>
            <a:endParaRPr lang="en-US" altLang="ko-KR" sz="16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altLang="ko-KR" sz="16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* SELECT </a:t>
            </a:r>
            <a:r>
              <a:rPr lang="en-US" altLang="ko-KR" sz="16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wrk_date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en-US" altLang="ko-KR" sz="16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car_number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count(*) FROM </a:t>
            </a:r>
            <a:r>
              <a:rPr lang="en-US" altLang="ko-KR" sz="16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smartcar_status_info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GROUP BY </a:t>
            </a:r>
            <a:r>
              <a:rPr lang="en-US" altLang="ko-KR" sz="16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car_number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en-US" altLang="ko-KR" sz="16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wrk_date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ORDER BY </a:t>
            </a:r>
            <a:r>
              <a:rPr lang="en-US" altLang="ko-KR" sz="16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wrk_date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en-US" altLang="ko-KR" sz="16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car_number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;</a:t>
            </a:r>
          </a:p>
          <a:p>
            <a:pPr algn="just"/>
            <a:endParaRPr lang="en-US" altLang="ko-KR" sz="16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* SELECT substring(</a:t>
            </a:r>
            <a:r>
              <a:rPr lang="en-US" altLang="ko-KR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r_date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0, 8) as ‘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적재일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’, count(*) as ‘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건수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’from </a:t>
            </a:r>
            <a:r>
              <a:rPr lang="en-US" altLang="ko-KR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smartcar_drive_info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GROUP BY  substring(</a:t>
            </a:r>
            <a:r>
              <a:rPr lang="en-US" altLang="ko-KR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r_date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0, 8)</a:t>
            </a:r>
          </a:p>
          <a:p>
            <a:pPr algn="just"/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altLang="ko-KR" sz="16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sz="16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6"/>
            <a:ext cx="14411562" cy="2646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/>
          <a:lstStyle/>
          <a:p>
            <a:pPr algn="ctr"/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파일럿 프로젝트 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–</a:t>
            </a:r>
          </a:p>
          <a:p>
            <a:pPr algn="ctr"/>
            <a:endParaRPr lang="en-US" altLang="ko-KR" sz="10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algn="ctr"/>
            <a:r>
              <a:rPr lang="ko-KR" altLang="en-US" sz="30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스마트카에서</a:t>
            </a:r>
            <a:r>
              <a:rPr lang="ko-KR" altLang="en-US" sz="3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발생하는 데이터를 활용한 빅데이터</a:t>
            </a:r>
            <a:r>
              <a:rPr lang="en-US" altLang="ko-KR" sz="30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</a:t>
            </a:r>
            <a:r>
              <a:rPr lang="ko-KR" altLang="en-US" sz="3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플랫폼 구축과 실습</a:t>
            </a:r>
            <a:endParaRPr lang="en-US" altLang="ko-KR" sz="30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algn="ctr"/>
            <a:endParaRPr lang="en-US" altLang="ko-KR" sz="30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				</a:t>
            </a:r>
            <a:r>
              <a:rPr lang="ko-KR" altLang="en-US" sz="15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요구사항</a:t>
            </a:r>
            <a:r>
              <a:rPr lang="en-US" altLang="ko-KR" sz="15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1 – </a:t>
            </a:r>
            <a:r>
              <a:rPr lang="ko-KR" altLang="en-US" sz="15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차량의</a:t>
            </a:r>
            <a:r>
              <a:rPr lang="en-US" altLang="ko-KR" sz="15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</a:t>
            </a:r>
            <a:r>
              <a:rPr lang="ko-KR" altLang="en-US" sz="15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다양한 장치로부터 발생하는 로그파일을 수집해서 기능별 상태를 점검한다</a:t>
            </a:r>
            <a:r>
              <a:rPr lang="en-US" altLang="ko-KR" sz="15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.</a:t>
            </a:r>
          </a:p>
          <a:p>
            <a:endParaRPr lang="en-US" altLang="ko-KR" sz="1500" b="1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				</a:t>
            </a:r>
            <a:r>
              <a:rPr lang="ko-KR" altLang="en-US" sz="15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요구사항</a:t>
            </a:r>
            <a:r>
              <a:rPr lang="en-US" altLang="ko-KR" sz="15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2 – </a:t>
            </a:r>
            <a:r>
              <a:rPr lang="ko-KR" altLang="en-US" sz="15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운전자의 운행 정보가 담긴 로그를 실시간으로 수집해서 주행 패턴을 분석한다</a:t>
            </a:r>
            <a:r>
              <a:rPr lang="en-US" altLang="ko-KR" sz="15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.</a:t>
            </a:r>
            <a:endParaRPr lang="en-US" altLang="ko-KR" sz="15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algn="ctr"/>
            <a:endParaRPr lang="en-US" altLang="ko-KR" sz="1500" b="1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5204809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438400" y="1587998"/>
            <a:ext cx="14640162" cy="970233"/>
          </a:xfrm>
          <a:prstGeom prst="rect">
            <a:avLst/>
          </a:prstGeom>
          <a:noFill/>
        </p:spPr>
        <p:txBody>
          <a:bodyPr wrap="square" rtlCol="0"/>
          <a:lstStyle/>
          <a:p>
            <a:pPr marL="514350" indent="-514350" algn="just">
              <a:buAutoNum type="arabicParenR"/>
            </a:pPr>
            <a:r>
              <a:rPr lang="en-US" altLang="ko-KR" sz="32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HiveQL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</a:t>
            </a:r>
            <a:r>
              <a:rPr lang="ko-KR" altLang="en-US" sz="3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이용한</a:t>
            </a: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2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스마트카</a:t>
            </a:r>
            <a:r>
              <a:rPr lang="ko-KR" altLang="en-US" sz="3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상태 정보 </a:t>
            </a:r>
            <a:r>
              <a:rPr lang="en-US" altLang="ko-KR" sz="3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External 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테이블 생성 및 조회하기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7534" r="13750" b="5249"/>
          <a:stretch/>
        </p:blipFill>
        <p:spPr>
          <a:xfrm>
            <a:off x="2590800" y="2751909"/>
            <a:ext cx="13449300" cy="70865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24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438400" y="1587998"/>
            <a:ext cx="14640162" cy="9702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2) </a:t>
            </a:r>
            <a:r>
              <a:rPr lang="en-US" altLang="ko-KR" sz="32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HiveQL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이용한 </a:t>
            </a:r>
            <a:r>
              <a:rPr lang="ko-KR" altLang="en-US" sz="32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스마트카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운행 정보 </a:t>
            </a: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External 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테이블 생성 및 조회하기</a:t>
            </a:r>
            <a:endParaRPr lang="en-US" altLang="ko-KR" sz="3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514350" indent="-514350" algn="just">
              <a:buAutoNum type="arabicParenR"/>
            </a:pP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7036" r="14166" b="4075"/>
          <a:stretch/>
        </p:blipFill>
        <p:spPr>
          <a:xfrm>
            <a:off x="2554912" y="2705100"/>
            <a:ext cx="13675688" cy="71777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63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752600" y="1793644"/>
            <a:ext cx="11134962" cy="8178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다음 쿼리 수행 </a:t>
            </a:r>
            <a:r>
              <a:rPr lang="ko-KR" altLang="en-US" sz="3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후 결과 설명하기</a:t>
            </a:r>
            <a:endParaRPr lang="en-US" altLang="ko-KR" sz="3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039600" y="3771900"/>
            <a:ext cx="4442426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설명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smartcar_status_info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테이블로부터 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Car_number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en-US" altLang="ko-KR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wrk_date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컬럼 기준으로 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그룹핑하여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wrk_date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en-US" altLang="ko-KR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car_number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</a:p>
          <a:p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순으로 오름차순으로 정렬한 결과값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중에서 </a:t>
            </a:r>
            <a:r>
              <a:rPr lang="en-US" altLang="ko-KR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wrk_date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en-US" altLang="ko-KR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car_number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총 개수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컬럼들만 도출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endParaRPr lang="en-US" altLang="ko-KR" dirty="0">
              <a:ln>
                <a:solidFill>
                  <a:schemeClr val="tx1"/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 smtClean="0">
              <a:ln>
                <a:solidFill>
                  <a:schemeClr val="tx1"/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 smtClean="0">
              <a:ln>
                <a:solidFill>
                  <a:schemeClr val="tx1"/>
                </a:solidFill>
              </a:ln>
            </a:endParaRPr>
          </a:p>
          <a:p>
            <a:endParaRPr lang="en-US" altLang="ko-KR" dirty="0">
              <a:ln>
                <a:solidFill>
                  <a:schemeClr val="tx1"/>
                </a:solidFill>
              </a:ln>
            </a:endParaRPr>
          </a:p>
          <a:p>
            <a:endParaRPr lang="en-US" altLang="ko-KR" dirty="0" smtClean="0">
              <a:ln>
                <a:solidFill>
                  <a:schemeClr val="tx1"/>
                </a:solidFill>
              </a:ln>
            </a:endParaRPr>
          </a:p>
          <a:p>
            <a:endParaRPr lang="en-US" altLang="ko-KR" dirty="0">
              <a:ln>
                <a:solidFill>
                  <a:schemeClr val="tx1"/>
                </a:solidFill>
              </a:ln>
            </a:endParaRPr>
          </a:p>
          <a:p>
            <a:endParaRPr lang="en-US" altLang="ko-KR" dirty="0" smtClean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1752600" y="2611477"/>
            <a:ext cx="14729426" cy="1008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* SELECT </a:t>
            </a:r>
            <a:r>
              <a:rPr lang="en-US" altLang="ko-KR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wrk_date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en-US" altLang="ko-KR" sz="16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car_number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count(*) FROM </a:t>
            </a:r>
            <a:r>
              <a:rPr lang="en-US" altLang="ko-KR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smartcar_status_info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GROUP BY </a:t>
            </a:r>
            <a:r>
              <a:rPr lang="en-US" altLang="ko-KR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car_number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en-US" altLang="ko-KR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wrk_date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ORDER BY </a:t>
            </a:r>
            <a:r>
              <a:rPr lang="en-US" altLang="ko-KR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wrk_date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en-US" altLang="ko-KR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car_number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;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* SELECT substring(</a:t>
            </a:r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r_date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0, 8) as ‘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적재일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’, count(*) as ‘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건수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’from </a:t>
            </a:r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smartcar_drive_info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GROUP BY  substring(</a:t>
            </a:r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r_date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0, 8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);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7037" r="12917" b="4074"/>
          <a:stretch/>
        </p:blipFill>
        <p:spPr>
          <a:xfrm>
            <a:off x="1767840" y="3767398"/>
            <a:ext cx="10119360" cy="56368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0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752600" y="1793644"/>
            <a:ext cx="11134962" cy="8178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다음 쿼리 수행 </a:t>
            </a:r>
            <a:r>
              <a:rPr lang="ko-KR" altLang="en-US" sz="3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후 결과 설명하기</a:t>
            </a:r>
            <a:endParaRPr lang="en-US" altLang="ko-KR" sz="3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039600" y="3771900"/>
            <a:ext cx="4442426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설명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smartcar_drive_info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테이블로부터 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r_date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날짜 자료 인덱스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0~8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번까지의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결과값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년월일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8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자리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컬럼 기준으로 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그룹핑하여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r_date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컬럼의 연월일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8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자리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컬럼명을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적재일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로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적재일 별 총 건수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컬럼명을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건수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로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변경하여 결과값을 도출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dirty="0" smtClean="0">
              <a:ln>
                <a:solidFill>
                  <a:schemeClr val="tx1"/>
                </a:solidFill>
              </a:ln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 smtClean="0">
              <a:ln>
                <a:solidFill>
                  <a:schemeClr val="tx1"/>
                </a:solidFill>
              </a:ln>
            </a:endParaRPr>
          </a:p>
          <a:p>
            <a:endParaRPr lang="en-US" altLang="ko-KR" dirty="0">
              <a:ln>
                <a:solidFill>
                  <a:schemeClr val="tx1"/>
                </a:solidFill>
              </a:ln>
            </a:endParaRPr>
          </a:p>
          <a:p>
            <a:endParaRPr lang="en-US" altLang="ko-KR" dirty="0" smtClean="0">
              <a:ln>
                <a:solidFill>
                  <a:schemeClr val="tx1"/>
                </a:solidFill>
              </a:ln>
            </a:endParaRPr>
          </a:p>
          <a:p>
            <a:endParaRPr lang="en-US" altLang="ko-KR" dirty="0">
              <a:ln>
                <a:solidFill>
                  <a:schemeClr val="tx1"/>
                </a:solidFill>
              </a:ln>
            </a:endParaRPr>
          </a:p>
          <a:p>
            <a:endParaRPr lang="en-US" altLang="ko-KR" dirty="0" smtClean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1752600" y="2611477"/>
            <a:ext cx="14729426" cy="1008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* SELECT </a:t>
            </a:r>
            <a:r>
              <a:rPr lang="en-US" altLang="ko-KR" sz="1600" dirty="0" err="1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wrk_date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car_number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count(*) FROM </a:t>
            </a:r>
            <a:r>
              <a:rPr lang="en-US" altLang="ko-KR" sz="1600" dirty="0" err="1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smartcar_status_info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GROUP BY </a:t>
            </a:r>
            <a:r>
              <a:rPr lang="en-US" altLang="ko-KR" sz="1600" dirty="0" err="1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car_number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en-US" altLang="ko-KR" sz="1600" dirty="0" err="1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wrk_date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ORDER BY </a:t>
            </a:r>
            <a:r>
              <a:rPr lang="en-US" altLang="ko-KR" sz="1600" dirty="0" err="1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wrk_date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en-US" altLang="ko-KR" sz="1600" dirty="0" err="1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car_number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;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* SELECT substring(</a:t>
            </a:r>
            <a:r>
              <a:rPr lang="en-US" altLang="ko-KR" sz="16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r_date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0, 8) as ‘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적재일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’, count(*) as ‘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건수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’from </a:t>
            </a:r>
            <a:r>
              <a:rPr lang="en-US" altLang="ko-KR" sz="16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smartcar_drive_info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GROUP BY  substring(</a:t>
            </a:r>
            <a:r>
              <a:rPr lang="en-US" altLang="ko-KR" sz="16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r_date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0, 8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);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5000" t="10741" r="14166" b="32963"/>
          <a:stretch/>
        </p:blipFill>
        <p:spPr>
          <a:xfrm>
            <a:off x="1789611" y="3771900"/>
            <a:ext cx="10097589" cy="56379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54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2338" y="3848100"/>
            <a:ext cx="10487062" cy="474411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THANK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762338" y="3849189"/>
            <a:ext cx="8862020" cy="79439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kern="0" spc="2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YOU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365</Words>
  <Application>Microsoft Office PowerPoint</Application>
  <PresentationFormat>사용자 지정</PresentationFormat>
  <Paragraphs>77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?? ??</vt:lpstr>
      <vt:lpstr>HY강B</vt:lpstr>
      <vt:lpstr>HY중고딕</vt:lpstr>
      <vt:lpstr>Noto Sans CJK KR Regular</vt:lpstr>
      <vt:lpstr>S-Core Dream 5 Medium</vt:lpstr>
      <vt:lpstr>맑은 고딕</vt:lpstr>
      <vt:lpstr>Arial</vt:lpstr>
      <vt:lpstr>Calibri</vt:lpstr>
      <vt:lpstr>Segoe UI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bigdata</cp:lastModifiedBy>
  <cp:revision>58</cp:revision>
  <dcterms:created xsi:type="dcterms:W3CDTF">2021-08-27T10:48:05Z</dcterms:created>
  <dcterms:modified xsi:type="dcterms:W3CDTF">2021-10-15T01:52:29Z</dcterms:modified>
</cp:coreProperties>
</file>