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58" r:id="rId4"/>
    <p:sldId id="313" r:id="rId5"/>
    <p:sldId id="314" r:id="rId6"/>
    <p:sldId id="320" r:id="rId7"/>
    <p:sldId id="315" r:id="rId8"/>
    <p:sldId id="321" r:id="rId9"/>
    <p:sldId id="316" r:id="rId10"/>
    <p:sldId id="322" r:id="rId11"/>
    <p:sldId id="280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AC7D-0482-4A23-B490-0648CCF184FB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275B-C35E-42A8-A473-CD5EF931C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7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2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0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4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791200" y="4013828"/>
            <a:ext cx="9525000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</a:t>
            </a:r>
            <a:r>
              <a:rPr lang="ko-KR" altLang="en-US" sz="60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플랫폼 테스트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1214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HDFS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적재 데이터 확인</a:t>
            </a: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Hbase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적재 데이터 확인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총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386280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건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빅데이터 플랫폼 적재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데이터 확인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2916" t="7037" r="35417" b="37408"/>
          <a:stretch/>
        </p:blipFill>
        <p:spPr>
          <a:xfrm>
            <a:off x="8229600" y="1943100"/>
            <a:ext cx="94488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7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 3번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44853"/>
              </p:ext>
            </p:extLst>
          </p:nvPr>
        </p:nvGraphicFramePr>
        <p:xfrm>
          <a:off x="6426278" y="5707380"/>
          <a:ext cx="614672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빅데이터 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플랫폼 테스트 수행하기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73491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009"/>
              </p:ext>
            </p:extLst>
          </p:nvPr>
        </p:nvGraphicFramePr>
        <p:xfrm>
          <a:off x="6434987" y="6662279"/>
          <a:ext cx="614672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빅데이터 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플랫폼 적재 데이터 확인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1519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로그 시뮬레이터 테스트</a:t>
            </a: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수집 기능 테스트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적재 기능 테스트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빅데이터 플랫폼 테스트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7917" t="6297" r="43333" b="72908"/>
          <a:stretch/>
        </p:blipFill>
        <p:spPr>
          <a:xfrm>
            <a:off x="8153400" y="733276"/>
            <a:ext cx="9743723" cy="34196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17" t="5555" r="43333" b="40370"/>
          <a:stretch/>
        </p:blipFill>
        <p:spPr>
          <a:xfrm>
            <a:off x="8146869" y="4381500"/>
            <a:ext cx="9750254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빅데이터 플랫폼 테스트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7916" t="5556" r="42917" b="75317"/>
          <a:stretch/>
        </p:blipFill>
        <p:spPr>
          <a:xfrm>
            <a:off x="8308355" y="1889033"/>
            <a:ext cx="9598645" cy="3055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7917" t="5556" r="43333" b="69259"/>
          <a:stretch/>
        </p:blipFill>
        <p:spPr>
          <a:xfrm>
            <a:off x="8280052" y="5198318"/>
            <a:ext cx="9551749" cy="3450382"/>
          </a:xfrm>
          <a:prstGeom prst="rect">
            <a:avLst/>
          </a:prstGeom>
        </p:spPr>
      </p:pic>
      <p:sp>
        <p:nvSpPr>
          <p:cNvPr id="12" name="Object 5"/>
          <p:cNvSpPr txBox="1"/>
          <p:nvPr/>
        </p:nvSpPr>
        <p:spPr>
          <a:xfrm>
            <a:off x="1895238" y="5300314"/>
            <a:ext cx="6258162" cy="1519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로그 시뮬레이터 테스트</a:t>
            </a: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수집 기능 테스트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적재 기능 테스트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82175" y="5300314"/>
            <a:ext cx="6258162" cy="1519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로그 시뮬레이터 테스트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수집 기능 테스트</a:t>
            </a: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적재 기능 테스트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빅데이터 플랫폼 테스트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4583" t="18148" r="45833" b="35185"/>
          <a:stretch/>
        </p:blipFill>
        <p:spPr>
          <a:xfrm>
            <a:off x="8915400" y="266700"/>
            <a:ext cx="9067800" cy="4800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5000" t="3333" r="45833" b="44074"/>
          <a:stretch/>
        </p:blipFill>
        <p:spPr>
          <a:xfrm>
            <a:off x="8891451" y="5067300"/>
            <a:ext cx="8991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82175" y="5300314"/>
            <a:ext cx="6258162" cy="1519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로그 시뮬레이터 테스트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수집 기능 테스트</a:t>
            </a: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적재 기능 테스트</a:t>
            </a:r>
            <a:endParaRPr lang="en-US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빅데이터 플랫폼 테스트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65833" b="21852"/>
          <a:stretch/>
        </p:blipFill>
        <p:spPr>
          <a:xfrm>
            <a:off x="9525000" y="1121169"/>
            <a:ext cx="7772400" cy="803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207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15195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로그 시뮬레이터 테스트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수집 기능 테스트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적재 기능 테스트</a:t>
            </a:r>
            <a:endParaRPr lang="en-US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빅데이터 플랫폼 테스트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4167" t="7778" r="51250" b="46459"/>
          <a:stretch/>
        </p:blipFill>
        <p:spPr>
          <a:xfrm>
            <a:off x="9753600" y="5329705"/>
            <a:ext cx="8153400" cy="4707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5000" t="3703" r="45833" b="43333"/>
          <a:stretch/>
        </p:blipFill>
        <p:spPr>
          <a:xfrm>
            <a:off x="9753600" y="304800"/>
            <a:ext cx="8229600" cy="4986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96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18243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로그 시뮬레이터 테스트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수집 기능 테스트</a:t>
            </a:r>
            <a:endParaRPr lang="en-US" altLang="ko-KR" sz="1600" dirty="0" smtClean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SmartCar</a:t>
            </a:r>
            <a:r>
              <a:rPr 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적재 기능 테스트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총 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386280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건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빅데이터 플랫폼 테스트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수행하기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4166" t="7778" r="49167" b="38889"/>
          <a:stretch/>
        </p:blipFill>
        <p:spPr>
          <a:xfrm>
            <a:off x="9372600" y="1866900"/>
            <a:ext cx="853440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6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95238" y="5300314"/>
            <a:ext cx="6258162" cy="1214786"/>
          </a:xfrm>
          <a:prstGeom prst="rect">
            <a:avLst/>
          </a:prstGeom>
          <a:noFill/>
        </p:spPr>
        <p:txBody>
          <a:bodyPr wrap="square" rtlCol="0"/>
          <a:lstStyle/>
          <a:p>
            <a:pPr marL="285750" indent="-285750" algn="just">
              <a:buFontTx/>
              <a:buChar char="-"/>
            </a:pP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HDFS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적재 데이터 확인</a:t>
            </a: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6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Hbase</a:t>
            </a:r>
            <a:r>
              <a:rPr lang="en-US" altLang="ko-KR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6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적재 데이터 확인</a:t>
            </a:r>
            <a:endParaRPr lang="en-US" altLang="ko-KR" sz="16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5238" y="1811067"/>
            <a:ext cx="6416470" cy="20012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2</a:t>
            </a:r>
            <a:r>
              <a:rPr lang="en-US" altLang="ko-KR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) </a:t>
            </a:r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빅데이터 플랫폼 적재</a:t>
            </a:r>
            <a:endParaRPr lang="en-US" altLang="ko-KR" sz="3600" dirty="0" smtClean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just"/>
            <a:r>
              <a:rPr lang="ko-KR" altLang="en-US" sz="36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데이터 확인</a:t>
            </a:r>
            <a:endParaRPr lang="en-US" altLang="ko-KR" sz="36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4566427"/>
            <a:ext cx="370471" cy="95505"/>
            <a:chOff x="1895238" y="4566427"/>
            <a:chExt cx="370471" cy="955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32488" b="47778"/>
          <a:stretch/>
        </p:blipFill>
        <p:spPr>
          <a:xfrm>
            <a:off x="8055026" y="1984661"/>
            <a:ext cx="9727657" cy="599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10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185</Words>
  <Application>Microsoft Office PowerPoint</Application>
  <PresentationFormat>사용자 지정</PresentationFormat>
  <Paragraphs>71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?? ??</vt:lpstr>
      <vt:lpstr>HY강B</vt:lpstr>
      <vt:lpstr>HY중고딕</vt:lpstr>
      <vt:lpstr>Noto Sans CJK KR Regular</vt:lpstr>
      <vt:lpstr>S-Core Dream 5 Medium</vt:lpstr>
      <vt:lpstr>맑은 고딕</vt:lpstr>
      <vt:lpstr>Arial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48</cp:revision>
  <dcterms:created xsi:type="dcterms:W3CDTF">2021-08-27T10:48:05Z</dcterms:created>
  <dcterms:modified xsi:type="dcterms:W3CDTF">2021-10-08T02:25:06Z</dcterms:modified>
</cp:coreProperties>
</file>