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notesMasterIdLst>
    <p:notesMasterId r:id="rId2"/>
  </p:notesMasterIdLst>
  <p:sldIdLst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06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Relationship Id="rId5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Relationship Id="rId5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Relationship Id="rId4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         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br>
              <a:rPr lang="ko-KR" altLang="en-US" sz="1600">
                <a:solidFill>
                  <a:schemeClr val="tx1"/>
                </a:solidFill>
              </a:rPr>
            </a:br>
            <a:r>
              <a:rPr lang="ko-KR" altLang="en-US" sz="1600">
                <a:solidFill>
                  <a:schemeClr val="tx1"/>
                </a:solidFill>
              </a:rPr>
              <a:t>                                                                                                            </a:t>
            </a:r>
            <a:r>
              <a:rPr lang="ko-KR" altLang="en-US" sz="1600" i="1">
                <a:solidFill>
                  <a:schemeClr val="tx1"/>
                </a:solidFill>
              </a:rPr>
              <a:t>전체 배경</a:t>
            </a:r>
            <a:endParaRPr lang="ko-KR" altLang="en-US" sz="1600" i="1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네비게이션 바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(fixed)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정사각형 로고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 세트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초마다 자동으로 전환되는 동적 슬라이더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블러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-&gt;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선명 이펙트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이미지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https://www.apti.co.kr/apti/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1473573" y="1113117"/>
            <a:ext cx="914400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4726828" y="1113117"/>
            <a:ext cx="1157194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이내코리아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링크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6033994" y="1113117"/>
            <a:ext cx="970429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링크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7153088" y="1113117"/>
            <a:ext cx="933076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인스타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링크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372684" y="2821405"/>
            <a:ext cx="4503821" cy="335079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</a:rPr>
              <a:t>국제교류처를 위한</a:t>
            </a:r>
            <a:r>
              <a:rPr lang="en-US" altLang="ko-KR" sz="2000">
                <a:solidFill>
                  <a:schemeClr val="tx1"/>
                </a:solidFill>
              </a:rPr>
              <a:t>,</a:t>
            </a:r>
            <a:endParaRPr lang="en-US" altLang="ko-KR" sz="20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tx1"/>
                </a:solidFill>
              </a:rPr>
              <a:t>유학생을 위한</a:t>
            </a:r>
            <a:r>
              <a:rPr lang="en-US" altLang="ko-KR" sz="2000">
                <a:solidFill>
                  <a:schemeClr val="tx1"/>
                </a:solidFill>
              </a:rPr>
              <a:t>,</a:t>
            </a:r>
            <a:endParaRPr lang="en-US" altLang="ko-KR" sz="20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500">
                <a:solidFill>
                  <a:schemeClr val="tx1"/>
                </a:solidFill>
              </a:rPr>
              <a:t> </a:t>
            </a:r>
            <a:endParaRPr lang="ko-KR" altLang="en-US" sz="5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tx1"/>
                </a:solidFill>
              </a:rPr>
              <a:t>LocalTripGuide</a:t>
            </a:r>
            <a:endParaRPr lang="en-US" altLang="ko-KR" sz="20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500">
                <a:solidFill>
                  <a:schemeClr val="tx1"/>
                </a:solidFill>
              </a:rPr>
              <a:t> </a:t>
            </a:r>
            <a:endParaRPr lang="ko-KR" altLang="en-US" sz="5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전국 대학교들이 주목하는 단 하나의 문화체험 솔루션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8086164" y="5715001"/>
            <a:ext cx="914400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카카오톡</a:t>
            </a:r>
            <a:endParaRPr lang="ko-KR" altLang="en-US" sz="13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상담하기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1156669" y="927062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1-1</a:t>
            </a:r>
            <a:endParaRPr lang="en-US" altLang="ko-KR" b="1">
              <a:latin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6364229" y="3906883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189130" y="2635350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</a:t>
            </a:r>
            <a:endParaRPr lang="en-US" altLang="ko-KR" b="1">
              <a:latin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7902609" y="5528946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4</a:t>
            </a:r>
            <a:endParaRPr lang="en-US" altLang="ko-KR" b="1">
              <a:latin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4402043" y="927062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1-2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/>
                        </a:rPr>
                        <a:t>/enaekorea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457858" y="741679"/>
            <a:ext cx="8313820" cy="20857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tx1"/>
                </a:solidFill>
              </a:rPr>
              <a:t>우리의 미션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BE Playful.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BE Professional.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BE Proud.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274303" y="741680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표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검정 바탕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"/>
          <p:cNvSpPr/>
          <p:nvPr/>
        </p:nvSpPr>
        <p:spPr>
          <a:xfrm>
            <a:off x="457858" y="2827421"/>
            <a:ext cx="8313820" cy="4030579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tx1"/>
                </a:solidFill>
              </a:rPr>
              <a:t>이내가 걸어온 길</a:t>
            </a: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274303" y="2827421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65" name=""/>
          <p:cNvGraphicFramePr>
            <a:graphicFrameLocks noGrp="1"/>
          </p:cNvGraphicFramePr>
          <p:nvPr/>
        </p:nvGraphicFramePr>
        <p:xfrm>
          <a:off x="858921" y="3920156"/>
          <a:ext cx="7361054" cy="2729463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1767974"/>
                <a:gridCol w="5593080"/>
              </a:tblGrid>
              <a:tr h="6666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맑은 고딕"/>
                        </a:rPr>
                        <a:t>2025</a:t>
                      </a:r>
                      <a:endParaRPr lang="en-US" altLang="ko-KR" sz="1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맑은 고딕"/>
                        </a:rPr>
                        <a:t>• 청년창업사관학교 15기 선정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맑은 고딕"/>
                        </a:rPr>
                        <a:t>• 25년 상반기 작년도 대비 500% 성장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맑은 고딕"/>
                        </a:rPr>
                        <a:t>• 카이스트, 백석대, 충남대 등 문화체험 수주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6666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/>
                        </a:rPr>
                        <a:t>2024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• 로컬트립가이드 출시 (24.04)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• 36개국 약 2,000여명 외국인 유학생 대상 문화체험 진행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</a:tr>
              <a:tr h="6666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/>
                        </a:rPr>
                        <a:t>2023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• 이내코리아 설립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• 외국인-현지인 밋업 APP 프로젝트 (1천여명 방한 여행자)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</a:tr>
              <a:tr h="6666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/>
                        </a:rPr>
                        <a:t>2022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• 외국인 전용 한국문화 커뮤니티 'KFC' 운영 (3.5만명 규모)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• 대전세종관광지원센터 우수상 3위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/>
                        </a:rPr>
                        <a:t>/enaekorea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이미지 및 텍스트 좌우 교대 배치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팀원 수에 따라 동적으로 배치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3" name=""/>
          <p:cNvSpPr/>
          <p:nvPr/>
        </p:nvSpPr>
        <p:spPr>
          <a:xfrm>
            <a:off x="457858" y="741680"/>
            <a:ext cx="8313820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tx1"/>
                </a:solidFill>
              </a:rPr>
              <a:t>이내의 팀원들</a:t>
            </a: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274303" y="741680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4514" y="1617362"/>
            <a:ext cx="2498057" cy="2498057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4059812" y="2123441"/>
            <a:ext cx="3990975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임성준 대표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이내코리아를 통해 즐겁고 의미있는 경험을 만듭니다.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키워드: 밑져야 본전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48350" y="3643563"/>
            <a:ext cx="2498057" cy="2498057"/>
          </a:xfrm>
          <a:prstGeom prst="rect">
            <a:avLst/>
          </a:prstGeom>
        </p:spPr>
      </p:pic>
      <p:sp>
        <p:nvSpPr>
          <p:cNvPr id="70" name=""/>
          <p:cNvSpPr/>
          <p:nvPr/>
        </p:nvSpPr>
        <p:spPr>
          <a:xfrm>
            <a:off x="1362733" y="4115419"/>
            <a:ext cx="3990975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이샛별 서비스</a:t>
            </a:r>
            <a:r>
              <a:rPr lang="en-US" altLang="ko-KR" sz="1400" b="1">
                <a:solidFill>
                  <a:schemeClr val="tx1"/>
                </a:solidFill>
              </a:rPr>
              <a:t> MD</a:t>
            </a:r>
            <a:endParaRPr lang="en-US" altLang="ko-KR" sz="14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이내코리아를 통해 즐겁고 의미있는 경험을 만듭니다.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키워드: 협력, 섬세함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"/>
          <p:cNvSpPr/>
          <p:nvPr/>
        </p:nvSpPr>
        <p:spPr>
          <a:xfrm>
            <a:off x="4513502" y="5795209"/>
            <a:ext cx="202532" cy="1824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72" name=""/>
          <p:cNvSpPr/>
          <p:nvPr/>
        </p:nvSpPr>
        <p:spPr>
          <a:xfrm>
            <a:off x="4513502" y="6141620"/>
            <a:ext cx="202532" cy="1824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" name=""/>
          <p:cNvSpPr/>
          <p:nvPr/>
        </p:nvSpPr>
        <p:spPr>
          <a:xfrm>
            <a:off x="4503977" y="6474995"/>
            <a:ext cx="202532" cy="1824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457858" y="741679"/>
            <a:ext cx="8313820" cy="6116321"/>
          </a:xfrm>
          <a:prstGeom prst="rect">
            <a:avLst/>
          </a:prstGeom>
          <a:solidFill>
            <a:srgbClr val="bfbfb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tx1"/>
                </a:solidFill>
              </a:rPr>
              <a:t>이내코리아는 이렇게 일해요</a:t>
            </a: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3894" y="4076799"/>
            <a:ext cx="2601228" cy="2080862"/>
          </a:xfrm>
          <a:prstGeom prst="rect">
            <a:avLst/>
          </a:prstGeom>
        </p:spPr>
      </p:pic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/>
                        </a:rPr>
                        <a:t>/enaekorea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274303" y="741680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표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(width: 40%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30%/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30%)</a:t>
                      </a:r>
                      <a:endParaRPr lang="en-US" altLang="ko-KR" sz="10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사진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(Col 6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맑은 고딕"/>
                        </a:rPr>
                        <a:t>/ Col 12)</a:t>
                      </a:r>
                      <a:endParaRPr lang="en-US" altLang="ko-KR" sz="1000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"/>
          <p:cNvSpPr/>
          <p:nvPr/>
        </p:nvSpPr>
        <p:spPr>
          <a:xfrm>
            <a:off x="274303" y="2827421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65" name=""/>
          <p:cNvGraphicFramePr>
            <a:graphicFrameLocks noGrp="1"/>
          </p:cNvGraphicFramePr>
          <p:nvPr/>
        </p:nvGraphicFramePr>
        <p:xfrm>
          <a:off x="971840" y="1494188"/>
          <a:ext cx="7368540" cy="1396231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802255"/>
                <a:gridCol w="2326005"/>
                <a:gridCol w="2240280"/>
              </a:tblGrid>
              <a:tr h="6666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작지만 많은 도전과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/>
                        </a:rPr>
                        <a:t>빠른 성장을 하는 팀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자유로운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커뮤니케이션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수평적인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기업 문화 추구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noFill/>
                  </a:tcPr>
                </a:tc>
              </a:tr>
              <a:tr h="66661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/>
                        </a:rPr>
                        <a:t>- 24년 대비 500% 이상 성장 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/>
                        </a:rPr>
                        <a:t>(25년 상반기 기준)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/>
                        </a:rPr>
                        <a:t>- 피드백 기반의 프로젝트</a:t>
                      </a:r>
                      <a:endParaRPr lang="en-US" altLang="ko-KR" sz="1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- 역할 조직을 통한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많은 경험 가능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- 즐거운 업무 분위기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- OO님 호칭 사용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- 자유로운 출근 복장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- 자유로운 연차 사용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36364" y="2997533"/>
            <a:ext cx="1528412" cy="1528412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25949" y="2988005"/>
            <a:ext cx="1528412" cy="1528412"/>
          </a:xfrm>
          <a:prstGeom prst="rect">
            <a:avLst/>
          </a:prstGeom>
        </p:spPr>
      </p:pic>
      <p:sp>
        <p:nvSpPr>
          <p:cNvPr id="69" name=""/>
          <p:cNvSpPr/>
          <p:nvPr/>
        </p:nvSpPr>
        <p:spPr>
          <a:xfrm>
            <a:off x="1368999" y="6157662"/>
            <a:ext cx="6136606" cy="567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무한히 뻗어나갈 이내코리아에 많은 관심 부탁드립니다!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"/>
          <p:cNvSpPr/>
          <p:nvPr/>
        </p:nvSpPr>
        <p:spPr>
          <a:xfrm>
            <a:off x="274303" y="5785552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/>
                        </a:rPr>
                        <a:t>/enaekorea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푸터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정사각형 로고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/)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0" y="2538811"/>
            <a:ext cx="9304735" cy="2322667"/>
          </a:xfrm>
          <a:prstGeom prst="rect">
            <a:avLst/>
          </a:prstGeom>
          <a:solidFill>
            <a:srgbClr val="bfbfb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상호명: 이내코리아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대표: 임성준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연락처: 010-2315-9379 | enae.korea@gmail.com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본사: 충청남도 아산시 선문로21번길70 선문대학교 산학협력관 416호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사업자등록번호: 329-03-02915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7729994" y="3242944"/>
            <a:ext cx="914400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217655" y="2352756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1-1</a:t>
            </a:r>
            <a:endParaRPr lang="en-US" altLang="ko-KR" b="1">
              <a:latin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7409617" y="3056890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1-2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58409" y="1349404"/>
            <a:ext cx="7670633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로컬트립가이드</a:t>
            </a:r>
            <a:r>
              <a:rPr lang="ko-KR" altLang="en-US">
                <a:solidFill>
                  <a:schemeClr val="tx1"/>
                </a:solidFill>
              </a:rPr>
              <a:t>는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검증된 솔루션입니다.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이미 많은 대학과 학생들이 로컬트립가이드를 경험했습니다.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65330" y="1163349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848885" y="3345644"/>
            <a:ext cx="1836820" cy="25486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10+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참여 대학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2806022" y="3742686"/>
            <a:ext cx="1836820" cy="25486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1,500+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참여 유학생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4753132" y="3345644"/>
            <a:ext cx="1836820" cy="25486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50+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진행 프로그램 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6692222" y="3742686"/>
            <a:ext cx="1836820" cy="25486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20+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보유 프로그램 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1310095" y="3799840"/>
            <a:ext cx="914400" cy="914400"/>
          </a:xfrm>
          <a:prstGeom prst="ellipse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267232" y="4257040"/>
            <a:ext cx="914400" cy="914400"/>
          </a:xfrm>
          <a:prstGeom prst="ellipse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5181600" y="3799840"/>
            <a:ext cx="914400" cy="914400"/>
          </a:xfrm>
          <a:prstGeom prst="ellipse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7153433" y="4257040"/>
            <a:ext cx="914400" cy="914400"/>
          </a:xfrm>
          <a:prstGeom prst="ellipse">
            <a:avLst/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665330" y="3056890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비대칭 배치된 카드 4장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카운트업 이펙트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원에는 알맞은 3D 이미지 첨부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https://nobaseclass-template.imweb.me/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58409" y="2044729"/>
            <a:ext cx="7670633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로컬트립가이드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파트너를 확인해보세요.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로컬트립가이드는 수많은 네트워크를 보유 중입니다.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65330" y="1858674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848884" y="4040969"/>
            <a:ext cx="1064793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충남대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665330" y="3752215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동적 슬라이더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자동 컨베이어 벨트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왼쪽 방향 이동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"/>
          <p:cNvSpPr/>
          <p:nvPr/>
        </p:nvSpPr>
        <p:spPr>
          <a:xfrm>
            <a:off x="2154311" y="4040969"/>
            <a:ext cx="1064793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남서울대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3467258" y="4040969"/>
            <a:ext cx="1064793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나사렛대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4800601" y="4040969"/>
            <a:ext cx="1064793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선문대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6096000" y="4040969"/>
            <a:ext cx="1064793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백석대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7464248" y="4040969"/>
            <a:ext cx="1064793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백석문화대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238250" y="5384131"/>
            <a:ext cx="6758395" cy="120316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58409" y="1292254"/>
            <a:ext cx="7670633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로컬트립가이드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포트폴리오를 확인해보세요!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고객을 위한 수많은 프로그램과 콘텐츠가 준비되어 있습니다.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65330" y="1115724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119971" y="3124062"/>
            <a:ext cx="1064793" cy="41208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프로그램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665330" y="2961640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프로그램 리스트 수동 슬라이더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프로그램에 따라 콘텐츠 리스트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자동 변경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https://codepen.io/yudizsolutions/pen/wvzrPoj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2500219" y="3836436"/>
            <a:ext cx="683793" cy="68279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군산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3436177" y="3836436"/>
            <a:ext cx="683793" cy="68279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전주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4310471" y="3836436"/>
            <a:ext cx="683793" cy="68279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천안아산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5184765" y="3836436"/>
            <a:ext cx="683793" cy="68279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부여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6096000" y="3836436"/>
            <a:ext cx="683793" cy="68279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공주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1849855" y="3949232"/>
            <a:ext cx="457200" cy="457200"/>
          </a:xfrm>
          <a:prstGeom prst="ellipse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&lt;</a:t>
            </a:r>
            <a:endParaRPr lang="en-US" altLang="ko-KR"/>
          </a:p>
        </p:txBody>
      </p:sp>
      <p:sp>
        <p:nvSpPr>
          <p:cNvPr id="61" name=""/>
          <p:cNvSpPr/>
          <p:nvPr/>
        </p:nvSpPr>
        <p:spPr>
          <a:xfrm>
            <a:off x="7055518" y="3949232"/>
            <a:ext cx="457200" cy="457200"/>
          </a:xfrm>
          <a:prstGeom prst="ellipse">
            <a:avLst/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62" name=""/>
          <p:cNvSpPr/>
          <p:nvPr/>
        </p:nvSpPr>
        <p:spPr>
          <a:xfrm>
            <a:off x="4119970" y="4780410"/>
            <a:ext cx="1064793" cy="41208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콘텐츠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9112" y="5253388"/>
            <a:ext cx="1528412" cy="1528412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06812" y="5253388"/>
            <a:ext cx="1528412" cy="1528412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16574" y="5249642"/>
            <a:ext cx="1528412" cy="1528412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674855" y="4614341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627805" y="1943100"/>
            <a:ext cx="8259359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로컬트립가이드</a:t>
            </a:r>
            <a:r>
              <a:rPr lang="ko-KR" altLang="en-US">
                <a:solidFill>
                  <a:schemeClr val="tx1"/>
                </a:solidFill>
              </a:rPr>
              <a:t>는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체계적인 프로세스로 이루어집니다.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처음부터 끝까지, 로컬트립가이드가 책임지고 문화체험 운영을 도와드립니다.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434726" y="1757044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618280" y="3939339"/>
            <a:ext cx="1616241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프로그램 상담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434726" y="3650585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가로 타임라인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2234521" y="4248972"/>
            <a:ext cx="597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2846880" y="3939339"/>
            <a:ext cx="1616241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맞춤형 기획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4463121" y="4248972"/>
            <a:ext cx="597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"/>
          <p:cNvSpPr/>
          <p:nvPr/>
        </p:nvSpPr>
        <p:spPr>
          <a:xfrm>
            <a:off x="5057274" y="3939339"/>
            <a:ext cx="1616241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프로그램 운영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6673515" y="4248972"/>
            <a:ext cx="597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89b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7270923" y="3939339"/>
            <a:ext cx="1616241" cy="110389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결과 보고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이미지 및 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슬라이드 이펙트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 및 이미지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슬라이드 이펙트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https://www.nomadher.com/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"/>
          <p:cNvSpPr/>
          <p:nvPr/>
        </p:nvSpPr>
        <p:spPr>
          <a:xfrm>
            <a:off x="855055" y="1435748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2164" y="1301779"/>
            <a:ext cx="2498057" cy="2498057"/>
          </a:xfrm>
          <a:prstGeom prst="rect">
            <a:avLst/>
          </a:prstGeom>
        </p:spPr>
      </p:pic>
      <p:sp>
        <p:nvSpPr>
          <p:cNvPr id="64" name=""/>
          <p:cNvSpPr/>
          <p:nvPr/>
        </p:nvSpPr>
        <p:spPr>
          <a:xfrm>
            <a:off x="4307462" y="1807858"/>
            <a:ext cx="3990975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STEP 1. 프로그램 상담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정확한 프로그램 기획을 위한 1:1 고객 상담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고객 맞춤형 프로그램을 위한 다각도 분석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메일 및 카카오톡으로 상담 문의 가능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629890"/>
            <a:ext cx="2498057" cy="2498057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1590330" y="4135968"/>
            <a:ext cx="4031080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   </a:t>
            </a:r>
            <a:r>
              <a:rPr lang="ko-KR" altLang="en-US" b="1">
                <a:solidFill>
                  <a:schemeClr val="tx1"/>
                </a:solidFill>
              </a:rPr>
              <a:t>STEP 2. 맞춤형 기획</a:t>
            </a:r>
            <a:endParaRPr lang="ko-KR" altLang="en-US" sz="1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맞춤형 운영 시스템, 이벤트 기획 +</a:t>
            </a:r>
            <a:endParaRPr lang="ko-KR" altLang="en-US" sz="1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편성 예산을 고려한 최적의 견적 확보 +</a:t>
            </a:r>
            <a:endParaRPr lang="ko-KR" altLang="en-US" sz="1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이동수단, 식당, 보험 등의 애로사항을 한번에 +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855055" y="3949913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이미지 및 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슬라이드 이펙트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 및 이미지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슬라이드 이펙트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https://www.nomadher.com/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"/>
          <p:cNvSpPr/>
          <p:nvPr/>
        </p:nvSpPr>
        <p:spPr>
          <a:xfrm>
            <a:off x="855055" y="1435748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</a:t>
            </a:r>
            <a:endParaRPr lang="en-US" altLang="ko-KR" b="1">
              <a:latin typeface="맑은 고딕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2164" y="1301779"/>
            <a:ext cx="2498057" cy="2498057"/>
          </a:xfrm>
          <a:prstGeom prst="rect">
            <a:avLst/>
          </a:prstGeom>
        </p:spPr>
      </p:pic>
      <p:sp>
        <p:nvSpPr>
          <p:cNvPr id="64" name=""/>
          <p:cNvSpPr/>
          <p:nvPr/>
        </p:nvSpPr>
        <p:spPr>
          <a:xfrm>
            <a:off x="4307462" y="1807858"/>
            <a:ext cx="3990975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tx1"/>
                </a:solidFill>
              </a:rPr>
              <a:t>STEP 3. 프로그램 운영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전문 운영팀 배치를 통한 체계화된 시스템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여행자의 안전에 초점을 맞춘 운영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</a:rPr>
              <a:t>+</a:t>
            </a:r>
            <a:r>
              <a:rPr lang="ko-KR" altLang="en-US" sz="1400">
                <a:solidFill>
                  <a:schemeClr val="tx1"/>
                </a:solidFill>
              </a:rPr>
              <a:t> 흥미 가득 체험형 프로그램 운영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629890"/>
            <a:ext cx="2498057" cy="2498057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1590330" y="4135968"/>
            <a:ext cx="4031080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  STEP 4. 결과 보고</a:t>
            </a:r>
            <a:endParaRPr lang="ko-KR" altLang="en-US" sz="1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2-3일 내로 받아볼 수 있는 상세 결과 보고서 +</a:t>
            </a:r>
            <a:endParaRPr lang="ko-KR" altLang="en-US" sz="1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높은 응답률을 기반으로 한 만족도/피드백 공유 +</a:t>
            </a:r>
            <a:endParaRPr lang="ko-KR" altLang="en-US" sz="140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ko-KR" altLang="en-US" sz="1400">
                <a:solidFill>
                  <a:schemeClr val="tx1"/>
                </a:solidFill>
              </a:rPr>
              <a:t>빠른 실행력으로 기사 노출을 통한 언론 홍보 +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855055" y="3949913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4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58409" y="1535459"/>
            <a:ext cx="7670633" cy="1485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지금 무료로 상담 받아보세요!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아직 고민되시나요? </a:t>
            </a:r>
            <a:r>
              <a:rPr lang="ko-KR" altLang="en-US" sz="1400" b="1">
                <a:solidFill>
                  <a:schemeClr val="tx1"/>
                </a:solidFill>
              </a:rPr>
              <a:t>로컬트립가이드 매니저</a:t>
            </a:r>
            <a:r>
              <a:rPr lang="ko-KR" altLang="en-US" sz="1400">
                <a:solidFill>
                  <a:schemeClr val="tx1"/>
                </a:solidFill>
              </a:rPr>
              <a:t>와 상담해보세요.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맞춤형 프로그램 기획부터 견적 산출까지 무료로 상담해드립니다.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665330" y="1349404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</a:t>
            </a:r>
            <a:endParaRPr lang="en-US" altLang="ko-KR" b="1">
              <a:latin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665330" y="3242945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 버튼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푸터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정사각형 로고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"/>
          <p:cNvSpPr/>
          <p:nvPr/>
        </p:nvSpPr>
        <p:spPr>
          <a:xfrm>
            <a:off x="3423643" y="3290570"/>
            <a:ext cx="2672356" cy="86326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카카오톡 상담하기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0" y="4535333"/>
            <a:ext cx="9304735" cy="2322667"/>
          </a:xfrm>
          <a:prstGeom prst="rect">
            <a:avLst/>
          </a:prstGeom>
          <a:solidFill>
            <a:srgbClr val="bfbfb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상호명: 이내코리아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대표: 임성준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연락처: 010-2315-9379 | enae.korea@gmail.com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본사: 충청남도 아산시 선문로21번길70 선문대학교 산학협력관 416호</a:t>
            </a:r>
            <a:endParaRPr lang="ko-KR" alt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400">
                <a:solidFill>
                  <a:schemeClr val="tx1"/>
                </a:solidFill>
              </a:rPr>
              <a:t>사업자등록번호: 329-03-02915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7729994" y="5239466"/>
            <a:ext cx="914400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217655" y="4349278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3-1</a:t>
            </a:r>
            <a:endParaRPr lang="en-US" altLang="ko-KR" b="1">
              <a:latin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7409617" y="5053412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3-2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  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</a:rPr>
              <a:t>                          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0" y="0"/>
          <a:ext cx="12190095" cy="741680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478280"/>
                <a:gridCol w="4621530"/>
                <a:gridCol w="1468755"/>
                <a:gridCol w="4621530"/>
              </a:tblGrid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 웹페이지 구축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페이지 명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로컬트립가이드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화면 경로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/>
                        </a:rPr>
                        <a:t>/enaekorea</a:t>
                      </a:r>
                      <a:endParaRPr lang="en-US" altLang="ko-KR" sz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유시현 매니저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"/>
          <p:cNvSpPr/>
          <p:nvPr/>
        </p:nvSpPr>
        <p:spPr>
          <a:xfrm>
            <a:off x="0" y="741680"/>
            <a:ext cx="9304735" cy="611632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0" y="741680"/>
            <a:ext cx="9304734" cy="305815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이내코리아</a:t>
            </a: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여행의 본질을 제공합니다</a:t>
            </a: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ENAE</a:t>
            </a:r>
            <a:endParaRPr lang="en-US" altLang="ko-KR" b="1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3035549" y="2084703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2</a:t>
            </a:r>
            <a:endParaRPr lang="en-US" altLang="ko-KR" b="1">
              <a:latin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457858" y="4040969"/>
            <a:ext cx="8313820" cy="281703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소개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( 즐겁게 일하는 ) 팀 스피릿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"우리는 문화로 놀고, 데이터로 일하는 팀입니다."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이내코리아의 주력 솔루션인 로컬트립가이드는 외국인 유학생이 한국에서 더 풍부한 경험을 하도록 지역 콘텐츠, 여행, 그리고 사람을 연결하는 일을 합니다.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늘 즐겁게 일하고, 진심으로 커뮤니티와 사회에 기여할 수 있는 솔루션을 고민하는 사람들이 모여 있습니다.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274303" y="3799836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4</a:t>
            </a:r>
            <a:endParaRPr lang="en-US" altLang="ko-KR" b="1">
              <a:latin typeface="맑은 고딕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9304735" y="741679"/>
          <a:ext cx="2885158" cy="6116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51347"/>
                <a:gridCol w="2333811"/>
              </a:tblGrid>
              <a:tr h="488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번호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개체 속성 </a:t>
                      </a: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1227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네비게이션 바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(fixed)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정사각형 로고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하이퍼링크 세트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824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 및 이미지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0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0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텍스트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652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1367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 b="1">
                          <a:solidFill>
                            <a:schemeClr val="dk1"/>
                          </a:solidFill>
                        </a:rPr>
                        <a:t>레퍼런스</a:t>
                      </a:r>
                      <a:endParaRPr lang="ko-KR" altLang="en-US" sz="14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565554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solidFill>
                            <a:schemeClr val="dk1"/>
                          </a:solidFill>
                        </a:rPr>
                        <a:t>https://www.jobkorea.co.kr/Recruit/GI_Read/46674801</a:t>
                      </a:r>
                      <a:endParaRPr lang="en-US" altLang="ko-KR" sz="14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1473573" y="1113117"/>
            <a:ext cx="914400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로고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4726828" y="1113117"/>
            <a:ext cx="1157194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이내코리아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링크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6033994" y="1113117"/>
            <a:ext cx="970429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링크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7153088" y="1113117"/>
            <a:ext cx="933076" cy="9144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인스타</a:t>
            </a: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링크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1156669" y="927062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1-1</a:t>
            </a:r>
            <a:endParaRPr lang="en-US" altLang="ko-KR" b="1">
              <a:latin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4402043" y="927062"/>
            <a:ext cx="640754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1-2</a:t>
            </a:r>
            <a:endParaRPr lang="en-US" altLang="ko-KR" b="1">
              <a:latin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7171764" y="2789516"/>
            <a:ext cx="9144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i="1">
                <a:solidFill>
                  <a:schemeClr val="tx1"/>
                </a:solidFill>
              </a:rPr>
              <a:t>배경</a:t>
            </a:r>
            <a:endParaRPr lang="ko-KR" altLang="en-US" sz="1400" i="1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969533" y="2603461"/>
            <a:ext cx="367109" cy="37211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latin typeface="맑은 고딕"/>
              </a:rPr>
              <a:t>3</a:t>
            </a:r>
            <a:endParaRPr lang="en-US" altLang="ko-KR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931</ep:Words>
  <ep:PresentationFormat>화면 슬라이드 쇼(4:3)</ep:PresentationFormat>
  <ep:Paragraphs>210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2025-07-17T07:42:46.983</dcterms:created>
  <dc:creator>1</dc:creator>
  <cp:lastModifiedBy>SIHYUN</cp:lastModifiedBy>
  <dcterms:modified xsi:type="dcterms:W3CDTF">2025-07-24T09:05:40.881</dcterms:modified>
  <cp:revision>159</cp:revision>
  <dc:title>포토카드 랜딩페이지 기술 기획안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