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0"/>
  </p:notesMasterIdLst>
  <p:sldIdLst>
    <p:sldId id="256" r:id="rId2"/>
    <p:sldId id="259" r:id="rId3"/>
    <p:sldId id="260" r:id="rId4"/>
    <p:sldId id="278" r:id="rId5"/>
    <p:sldId id="279" r:id="rId6"/>
    <p:sldId id="280" r:id="rId7"/>
    <p:sldId id="274" r:id="rId8"/>
    <p:sldId id="277" r:id="rId9"/>
  </p:sldIdLst>
  <p:sldSz cx="9144000" cy="5143500" type="screen16x9"/>
  <p:notesSz cx="6858000" cy="9144000"/>
  <p:embeddedFontLst>
    <p:embeddedFont>
      <p:font typeface="Archivo" pitchFamily="2" charset="0"/>
      <p:regular r:id="rId11"/>
      <p:bold r:id="rId12"/>
      <p:italic r:id="rId13"/>
      <p:boldItalic r:id="rId14"/>
    </p:embeddedFont>
    <p:embeddedFont>
      <p:font typeface="Righteous" panose="02010506000000020000" pitchFamily="2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F15DC2F4-318B-C16C-ABD4-F94B4FE6A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>
            <a:extLst>
              <a:ext uri="{FF2B5EF4-FFF2-40B4-BE49-F238E27FC236}">
                <a16:creationId xmlns:a16="http://schemas.microsoft.com/office/drawing/2014/main" id="{88798739-7002-FF04-A86D-296EC13DA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5:notes">
            <a:extLst>
              <a:ext uri="{FF2B5EF4-FFF2-40B4-BE49-F238E27FC236}">
                <a16:creationId xmlns:a16="http://schemas.microsoft.com/office/drawing/2014/main" id="{D3DDA833-7F18-131F-1FBC-568277F31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754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7F2D355D-78B3-13A3-BCC4-1828946A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>
            <a:extLst>
              <a:ext uri="{FF2B5EF4-FFF2-40B4-BE49-F238E27FC236}">
                <a16:creationId xmlns:a16="http://schemas.microsoft.com/office/drawing/2014/main" id="{EB9DC503-DF30-4BD2-8E21-3C5437D83C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5:notes">
            <a:extLst>
              <a:ext uri="{FF2B5EF4-FFF2-40B4-BE49-F238E27FC236}">
                <a16:creationId xmlns:a16="http://schemas.microsoft.com/office/drawing/2014/main" id="{532EC334-B87A-E616-944D-31983FE88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84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703AD50D-E754-3D6F-C9F3-3AB57A20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:notes">
            <a:extLst>
              <a:ext uri="{FF2B5EF4-FFF2-40B4-BE49-F238E27FC236}">
                <a16:creationId xmlns:a16="http://schemas.microsoft.com/office/drawing/2014/main" id="{B5676773-AC59-8607-A610-D70066F41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5:notes">
            <a:extLst>
              <a:ext uri="{FF2B5EF4-FFF2-40B4-BE49-F238E27FC236}">
                <a16:creationId xmlns:a16="http://schemas.microsoft.com/office/drawing/2014/main" id="{3A93CD10-EB44-0EE5-09AA-B6D92B2DE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2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4" name="Google Shape;8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32265" y="0"/>
            <a:ext cx="9143809" cy="3451308"/>
            <a:chOff x="-481550" y="-149577"/>
            <a:chExt cx="9005130" cy="338562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481550" y="-149577"/>
              <a:ext cx="9005130" cy="3385627"/>
              <a:chOff x="-481555" y="-73375"/>
              <a:chExt cx="9005130" cy="3255098"/>
            </a:xfrm>
          </p:grpSpPr>
          <p:sp>
            <p:nvSpPr>
              <p:cNvPr id="11" name="Google Shape;11;p2"/>
              <p:cNvSpPr/>
              <p:nvPr/>
            </p:nvSpPr>
            <p:spPr>
              <a:xfrm flipH="1">
                <a:off x="-481555" y="-73375"/>
                <a:ext cx="9005130" cy="3255098"/>
              </a:xfrm>
              <a:custGeom>
                <a:avLst/>
                <a:gdLst/>
                <a:ahLst/>
                <a:cxnLst/>
                <a:rect l="l" t="t" r="r" b="b"/>
                <a:pathLst>
                  <a:path w="137399" h="49417" extrusionOk="0">
                    <a:moveTo>
                      <a:pt x="97760" y="1"/>
                    </a:moveTo>
                    <a:cubicBezTo>
                      <a:pt x="92618" y="1"/>
                      <a:pt x="88136" y="3297"/>
                      <a:pt x="86462" y="7939"/>
                    </a:cubicBezTo>
                    <a:cubicBezTo>
                      <a:pt x="85728" y="7538"/>
                      <a:pt x="84894" y="7238"/>
                      <a:pt x="83960" y="7105"/>
                    </a:cubicBezTo>
                    <a:cubicBezTo>
                      <a:pt x="83618" y="7056"/>
                      <a:pt x="83293" y="7034"/>
                      <a:pt x="82986" y="7034"/>
                    </a:cubicBezTo>
                    <a:cubicBezTo>
                      <a:pt x="82457" y="7034"/>
                      <a:pt x="81981" y="7099"/>
                      <a:pt x="81559" y="7205"/>
                    </a:cubicBezTo>
                    <a:cubicBezTo>
                      <a:pt x="80791" y="5870"/>
                      <a:pt x="79524" y="4803"/>
                      <a:pt x="78023" y="4369"/>
                    </a:cubicBezTo>
                    <a:cubicBezTo>
                      <a:pt x="77462" y="4195"/>
                      <a:pt x="76879" y="4111"/>
                      <a:pt x="76293" y="4111"/>
                    </a:cubicBezTo>
                    <a:cubicBezTo>
                      <a:pt x="74752" y="4111"/>
                      <a:pt x="73194" y="4689"/>
                      <a:pt x="71985" y="5704"/>
                    </a:cubicBezTo>
                    <a:cubicBezTo>
                      <a:pt x="70818" y="2701"/>
                      <a:pt x="67982" y="467"/>
                      <a:pt x="64547" y="233"/>
                    </a:cubicBezTo>
                    <a:cubicBezTo>
                      <a:pt x="64336" y="218"/>
                      <a:pt x="64126" y="210"/>
                      <a:pt x="63918" y="210"/>
                    </a:cubicBezTo>
                    <a:cubicBezTo>
                      <a:pt x="60073" y="210"/>
                      <a:pt x="56718" y="2798"/>
                      <a:pt x="55674" y="6437"/>
                    </a:cubicBezTo>
                    <a:cubicBezTo>
                      <a:pt x="54587" y="5989"/>
                      <a:pt x="53578" y="5803"/>
                      <a:pt x="52654" y="5803"/>
                    </a:cubicBezTo>
                    <a:cubicBezTo>
                      <a:pt x="50484" y="5803"/>
                      <a:pt x="48781" y="6829"/>
                      <a:pt x="47634" y="7905"/>
                    </a:cubicBezTo>
                    <a:cubicBezTo>
                      <a:pt x="45533" y="9907"/>
                      <a:pt x="44499" y="14043"/>
                      <a:pt x="45366" y="16745"/>
                    </a:cubicBezTo>
                    <a:cubicBezTo>
                      <a:pt x="44953" y="16634"/>
                      <a:pt x="44552" y="16580"/>
                      <a:pt x="44172" y="16580"/>
                    </a:cubicBezTo>
                    <a:cubicBezTo>
                      <a:pt x="42162" y="16580"/>
                      <a:pt x="40742" y="18070"/>
                      <a:pt x="41163" y="20314"/>
                    </a:cubicBezTo>
                    <a:cubicBezTo>
                      <a:pt x="39220" y="19182"/>
                      <a:pt x="37307" y="18740"/>
                      <a:pt x="35505" y="18740"/>
                    </a:cubicBezTo>
                    <a:cubicBezTo>
                      <a:pt x="31894" y="18740"/>
                      <a:pt x="28734" y="20513"/>
                      <a:pt x="26686" y="22049"/>
                    </a:cubicBezTo>
                    <a:cubicBezTo>
                      <a:pt x="26653" y="21982"/>
                      <a:pt x="26619" y="21915"/>
                      <a:pt x="26586" y="21882"/>
                    </a:cubicBezTo>
                    <a:cubicBezTo>
                      <a:pt x="25498" y="20955"/>
                      <a:pt x="24286" y="20582"/>
                      <a:pt x="23163" y="20582"/>
                    </a:cubicBezTo>
                    <a:cubicBezTo>
                      <a:pt x="21256" y="20582"/>
                      <a:pt x="19604" y="21656"/>
                      <a:pt x="19248" y="22916"/>
                    </a:cubicBezTo>
                    <a:cubicBezTo>
                      <a:pt x="17102" y="22058"/>
                      <a:pt x="14965" y="21650"/>
                      <a:pt x="12824" y="21650"/>
                    </a:cubicBezTo>
                    <a:cubicBezTo>
                      <a:pt x="9141" y="21650"/>
                      <a:pt x="5445" y="22857"/>
                      <a:pt x="1668" y="25051"/>
                    </a:cubicBezTo>
                    <a:cubicBezTo>
                      <a:pt x="1635" y="25084"/>
                      <a:pt x="1602" y="25084"/>
                      <a:pt x="1602" y="25118"/>
                    </a:cubicBezTo>
                    <a:cubicBezTo>
                      <a:pt x="0" y="26052"/>
                      <a:pt x="5004" y="27753"/>
                      <a:pt x="10575" y="28987"/>
                    </a:cubicBezTo>
                    <a:cubicBezTo>
                      <a:pt x="13677" y="29721"/>
                      <a:pt x="16446" y="30121"/>
                      <a:pt x="18814" y="30288"/>
                    </a:cubicBezTo>
                    <a:cubicBezTo>
                      <a:pt x="18914" y="31555"/>
                      <a:pt x="19414" y="32790"/>
                      <a:pt x="20915" y="33457"/>
                    </a:cubicBezTo>
                    <a:cubicBezTo>
                      <a:pt x="21816" y="33857"/>
                      <a:pt x="22683" y="34057"/>
                      <a:pt x="23484" y="34091"/>
                    </a:cubicBezTo>
                    <a:cubicBezTo>
                      <a:pt x="23949" y="37644"/>
                      <a:pt x="25803" y="41429"/>
                      <a:pt x="31547" y="41429"/>
                    </a:cubicBezTo>
                    <a:cubicBezTo>
                      <a:pt x="31573" y="41429"/>
                      <a:pt x="31598" y="41429"/>
                      <a:pt x="31623" y="41429"/>
                    </a:cubicBezTo>
                    <a:cubicBezTo>
                      <a:pt x="36293" y="41362"/>
                      <a:pt x="39329" y="39761"/>
                      <a:pt x="41330" y="37860"/>
                    </a:cubicBezTo>
                    <a:cubicBezTo>
                      <a:pt x="42030" y="38627"/>
                      <a:pt x="42864" y="39194"/>
                      <a:pt x="43932" y="39528"/>
                    </a:cubicBezTo>
                    <a:cubicBezTo>
                      <a:pt x="44641" y="39744"/>
                      <a:pt x="45293" y="39838"/>
                      <a:pt x="45901" y="39838"/>
                    </a:cubicBezTo>
                    <a:cubicBezTo>
                      <a:pt x="46609" y="39838"/>
                      <a:pt x="47258" y="39710"/>
                      <a:pt x="47868" y="39494"/>
                    </a:cubicBezTo>
                    <a:cubicBezTo>
                      <a:pt x="47935" y="39695"/>
                      <a:pt x="47935" y="39961"/>
                      <a:pt x="47968" y="40162"/>
                    </a:cubicBezTo>
                    <a:cubicBezTo>
                      <a:pt x="48809" y="44057"/>
                      <a:pt x="51439" y="47835"/>
                      <a:pt x="57027" y="47835"/>
                    </a:cubicBezTo>
                    <a:cubicBezTo>
                      <a:pt x="58089" y="47835"/>
                      <a:pt x="59259" y="47699"/>
                      <a:pt x="60544" y="47400"/>
                    </a:cubicBezTo>
                    <a:cubicBezTo>
                      <a:pt x="63813" y="46633"/>
                      <a:pt x="65714" y="44698"/>
                      <a:pt x="66815" y="42763"/>
                    </a:cubicBezTo>
                    <a:cubicBezTo>
                      <a:pt x="68216" y="44832"/>
                      <a:pt x="70718" y="46633"/>
                      <a:pt x="74887" y="47333"/>
                    </a:cubicBezTo>
                    <a:cubicBezTo>
                      <a:pt x="75656" y="47472"/>
                      <a:pt x="76391" y="47537"/>
                      <a:pt x="77092" y="47537"/>
                    </a:cubicBezTo>
                    <a:cubicBezTo>
                      <a:pt x="80103" y="47537"/>
                      <a:pt x="82507" y="46342"/>
                      <a:pt x="84427" y="44665"/>
                    </a:cubicBezTo>
                    <a:cubicBezTo>
                      <a:pt x="84828" y="47167"/>
                      <a:pt x="86896" y="49168"/>
                      <a:pt x="89564" y="49402"/>
                    </a:cubicBezTo>
                    <a:cubicBezTo>
                      <a:pt x="89700" y="49411"/>
                      <a:pt x="89836" y="49416"/>
                      <a:pt x="89970" y="49416"/>
                    </a:cubicBezTo>
                    <a:cubicBezTo>
                      <a:pt x="92110" y="49416"/>
                      <a:pt x="94023" y="48188"/>
                      <a:pt x="94902" y="46399"/>
                    </a:cubicBezTo>
                    <a:cubicBezTo>
                      <a:pt x="96650" y="47151"/>
                      <a:pt x="98310" y="47471"/>
                      <a:pt x="99849" y="47471"/>
                    </a:cubicBezTo>
                    <a:cubicBezTo>
                      <a:pt x="106298" y="47471"/>
                      <a:pt x="110622" y="41856"/>
                      <a:pt x="110379" y="38894"/>
                    </a:cubicBezTo>
                    <a:lnTo>
                      <a:pt x="110379" y="38894"/>
                    </a:lnTo>
                    <a:cubicBezTo>
                      <a:pt x="111007" y="39650"/>
                      <a:pt x="112430" y="40009"/>
                      <a:pt x="113943" y="40009"/>
                    </a:cubicBezTo>
                    <a:cubicBezTo>
                      <a:pt x="115167" y="40009"/>
                      <a:pt x="116449" y="39775"/>
                      <a:pt x="117418" y="39328"/>
                    </a:cubicBezTo>
                    <a:cubicBezTo>
                      <a:pt x="118085" y="39061"/>
                      <a:pt x="118685" y="38594"/>
                      <a:pt x="119152" y="37993"/>
                    </a:cubicBezTo>
                    <a:cubicBezTo>
                      <a:pt x="120553" y="38661"/>
                      <a:pt x="122088" y="39128"/>
                      <a:pt x="123755" y="39261"/>
                    </a:cubicBezTo>
                    <a:cubicBezTo>
                      <a:pt x="124062" y="39283"/>
                      <a:pt x="124367" y="39294"/>
                      <a:pt x="124670" y="39294"/>
                    </a:cubicBezTo>
                    <a:cubicBezTo>
                      <a:pt x="131281" y="39294"/>
                      <a:pt x="136853" y="34152"/>
                      <a:pt x="137332" y="27486"/>
                    </a:cubicBezTo>
                    <a:cubicBezTo>
                      <a:pt x="137399" y="26118"/>
                      <a:pt x="137265" y="24784"/>
                      <a:pt x="136998" y="23550"/>
                    </a:cubicBezTo>
                    <a:cubicBezTo>
                      <a:pt x="135697" y="18379"/>
                      <a:pt x="131194" y="14377"/>
                      <a:pt x="125557" y="13943"/>
                    </a:cubicBezTo>
                    <a:cubicBezTo>
                      <a:pt x="125252" y="13922"/>
                      <a:pt x="124949" y="13912"/>
                      <a:pt x="124648" y="13912"/>
                    </a:cubicBezTo>
                    <a:cubicBezTo>
                      <a:pt x="123005" y="13912"/>
                      <a:pt x="121424" y="14218"/>
                      <a:pt x="119986" y="14810"/>
                    </a:cubicBezTo>
                    <a:cubicBezTo>
                      <a:pt x="118752" y="12875"/>
                      <a:pt x="116217" y="9940"/>
                      <a:pt x="111213" y="9073"/>
                    </a:cubicBezTo>
                    <a:cubicBezTo>
                      <a:pt x="110646" y="8939"/>
                      <a:pt x="110046" y="8906"/>
                      <a:pt x="109412" y="8906"/>
                    </a:cubicBezTo>
                    <a:cubicBezTo>
                      <a:pt x="108144" y="4069"/>
                      <a:pt x="103875" y="366"/>
                      <a:pt x="98638" y="33"/>
                    </a:cubicBezTo>
                    <a:cubicBezTo>
                      <a:pt x="98343" y="11"/>
                      <a:pt x="98050" y="1"/>
                      <a:pt x="977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66275" y="327450"/>
                <a:ext cx="1369500" cy="1173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5360875" y="711875"/>
              <a:ext cx="701100" cy="684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8675" y="1939075"/>
              <a:ext cx="892800" cy="87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30800" y="850825"/>
            <a:ext cx="6583800" cy="1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30800" y="2268623"/>
            <a:ext cx="5093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630060" y="3534256"/>
            <a:ext cx="1826355" cy="2013025"/>
            <a:chOff x="6420228" y="939869"/>
            <a:chExt cx="658312" cy="725676"/>
          </a:xfrm>
        </p:grpSpPr>
        <p:sp>
          <p:nvSpPr>
            <p:cNvPr id="18" name="Google Shape;18;p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 flipH="1">
            <a:off x="1029518" y="4186458"/>
            <a:ext cx="1122817" cy="1237568"/>
            <a:chOff x="6420228" y="939869"/>
            <a:chExt cx="658312" cy="725676"/>
          </a:xfrm>
        </p:grpSpPr>
        <p:sp>
          <p:nvSpPr>
            <p:cNvPr id="21" name="Google Shape;21;p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2045365" y="3597494"/>
            <a:ext cx="1826355" cy="2013025"/>
            <a:chOff x="6420228" y="939869"/>
            <a:chExt cx="658312" cy="725676"/>
          </a:xfrm>
        </p:grpSpPr>
        <p:sp>
          <p:nvSpPr>
            <p:cNvPr id="24" name="Google Shape;24;p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3557393" y="4113095"/>
            <a:ext cx="1122817" cy="1237568"/>
            <a:chOff x="6420228" y="939869"/>
            <a:chExt cx="658312" cy="725676"/>
          </a:xfrm>
        </p:grpSpPr>
        <p:sp>
          <p:nvSpPr>
            <p:cNvPr id="27" name="Google Shape;27;p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1862400" y="1445500"/>
            <a:ext cx="54192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2019875" y="2372000"/>
            <a:ext cx="5104200" cy="13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2720550" y="2316750"/>
            <a:ext cx="4582942" cy="2365963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5"/>
          <p:cNvGrpSpPr/>
          <p:nvPr/>
        </p:nvGrpSpPr>
        <p:grpSpPr>
          <a:xfrm>
            <a:off x="-373860" y="3597481"/>
            <a:ext cx="1826355" cy="2013025"/>
            <a:chOff x="6420228" y="939869"/>
            <a:chExt cx="658312" cy="725676"/>
          </a:xfrm>
        </p:grpSpPr>
        <p:sp>
          <p:nvSpPr>
            <p:cNvPr id="65" name="Google Shape;65;p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5"/>
          <p:cNvGrpSpPr/>
          <p:nvPr/>
        </p:nvGrpSpPr>
        <p:grpSpPr>
          <a:xfrm>
            <a:off x="6797915" y="3597494"/>
            <a:ext cx="1826355" cy="2013025"/>
            <a:chOff x="6420228" y="939869"/>
            <a:chExt cx="658312" cy="725676"/>
          </a:xfrm>
        </p:grpSpPr>
        <p:sp>
          <p:nvSpPr>
            <p:cNvPr id="68" name="Google Shape;68;p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5"/>
          <p:cNvGrpSpPr/>
          <p:nvPr/>
        </p:nvGrpSpPr>
        <p:grpSpPr>
          <a:xfrm flipH="1">
            <a:off x="1304225" y="4203556"/>
            <a:ext cx="1109388" cy="1222764"/>
            <a:chOff x="6420228" y="939869"/>
            <a:chExt cx="658312" cy="725676"/>
          </a:xfrm>
        </p:grpSpPr>
        <p:sp>
          <p:nvSpPr>
            <p:cNvPr id="71" name="Google Shape;71;p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5"/>
          <p:cNvGrpSpPr/>
          <p:nvPr/>
        </p:nvGrpSpPr>
        <p:grpSpPr>
          <a:xfrm flipH="1">
            <a:off x="8467400" y="4387731"/>
            <a:ext cx="1109388" cy="1222764"/>
            <a:chOff x="6420228" y="939869"/>
            <a:chExt cx="658312" cy="725676"/>
          </a:xfrm>
        </p:grpSpPr>
        <p:sp>
          <p:nvSpPr>
            <p:cNvPr id="74" name="Google Shape;74;p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5"/>
          <p:cNvGrpSpPr/>
          <p:nvPr/>
        </p:nvGrpSpPr>
        <p:grpSpPr>
          <a:xfrm flipH="1">
            <a:off x="5632282" y="4146144"/>
            <a:ext cx="1460268" cy="1609477"/>
            <a:chOff x="6420228" y="939869"/>
            <a:chExt cx="658312" cy="725676"/>
          </a:xfrm>
        </p:grpSpPr>
        <p:sp>
          <p:nvSpPr>
            <p:cNvPr id="77" name="Google Shape;77;p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5"/>
          <p:cNvGrpSpPr/>
          <p:nvPr/>
        </p:nvGrpSpPr>
        <p:grpSpPr>
          <a:xfrm>
            <a:off x="4885991" y="4604005"/>
            <a:ext cx="930129" cy="1025235"/>
            <a:chOff x="6420228" y="939869"/>
            <a:chExt cx="658312" cy="725676"/>
          </a:xfrm>
        </p:grpSpPr>
        <p:sp>
          <p:nvSpPr>
            <p:cNvPr id="80" name="Google Shape;80;p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2166391" y="4604005"/>
            <a:ext cx="930129" cy="1025235"/>
            <a:chOff x="6420228" y="939869"/>
            <a:chExt cx="658312" cy="725676"/>
          </a:xfrm>
        </p:grpSpPr>
        <p:sp>
          <p:nvSpPr>
            <p:cNvPr id="83" name="Google Shape;83;p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5"/>
          <p:cNvSpPr/>
          <p:nvPr/>
        </p:nvSpPr>
        <p:spPr>
          <a:xfrm>
            <a:off x="6028037" y="-779162"/>
            <a:ext cx="4583435" cy="2365963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/>
          <p:nvPr/>
        </p:nvSpPr>
        <p:spPr>
          <a:xfrm rot="397740">
            <a:off x="4391729" y="-940776"/>
            <a:ext cx="6009312" cy="2111940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>
            <a:spLocks noGrp="1"/>
          </p:cNvSpPr>
          <p:nvPr>
            <p:ph type="subTitle" idx="1"/>
          </p:nvPr>
        </p:nvSpPr>
        <p:spPr>
          <a:xfrm>
            <a:off x="635200" y="2763625"/>
            <a:ext cx="49296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highlight>
                  <a:schemeClr val="accent3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635200" y="1443825"/>
            <a:ext cx="3903300" cy="1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5331768" y="3784492"/>
            <a:ext cx="1812794" cy="1998149"/>
            <a:chOff x="6420228" y="939869"/>
            <a:chExt cx="658312" cy="725676"/>
          </a:xfrm>
        </p:grpSpPr>
        <p:sp>
          <p:nvSpPr>
            <p:cNvPr id="91" name="Google Shape;91;p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4632702" y="4309933"/>
            <a:ext cx="999186" cy="1101358"/>
            <a:chOff x="6420228" y="939869"/>
            <a:chExt cx="658312" cy="725676"/>
          </a:xfrm>
        </p:grpSpPr>
        <p:sp>
          <p:nvSpPr>
            <p:cNvPr id="94" name="Google Shape;94;p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6"/>
          <p:cNvGrpSpPr/>
          <p:nvPr/>
        </p:nvGrpSpPr>
        <p:grpSpPr>
          <a:xfrm flipH="1">
            <a:off x="8321119" y="3905752"/>
            <a:ext cx="1440058" cy="1587343"/>
            <a:chOff x="6420228" y="939869"/>
            <a:chExt cx="658312" cy="725676"/>
          </a:xfrm>
        </p:grpSpPr>
        <p:sp>
          <p:nvSpPr>
            <p:cNvPr id="97" name="Google Shape;97;p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6"/>
          <p:cNvGrpSpPr/>
          <p:nvPr/>
        </p:nvGrpSpPr>
        <p:grpSpPr>
          <a:xfrm flipH="1">
            <a:off x="7096091" y="4195440"/>
            <a:ext cx="1440058" cy="1587198"/>
            <a:chOff x="6420228" y="939869"/>
            <a:chExt cx="658312" cy="725676"/>
          </a:xfrm>
        </p:grpSpPr>
        <p:sp>
          <p:nvSpPr>
            <p:cNvPr id="100" name="Google Shape;100;p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6"/>
          <p:cNvSpPr/>
          <p:nvPr/>
        </p:nvSpPr>
        <p:spPr>
          <a:xfrm rot="397740">
            <a:off x="-2229659" y="3804636"/>
            <a:ext cx="6009312" cy="2111940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727703" y="1631235"/>
            <a:ext cx="2842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subTitle" idx="1"/>
          </p:nvPr>
        </p:nvSpPr>
        <p:spPr>
          <a:xfrm>
            <a:off x="727703" y="2011225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title" idx="2"/>
          </p:nvPr>
        </p:nvSpPr>
        <p:spPr>
          <a:xfrm>
            <a:off x="3770925" y="1631235"/>
            <a:ext cx="2842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ubTitle" idx="3"/>
          </p:nvPr>
        </p:nvSpPr>
        <p:spPr>
          <a:xfrm>
            <a:off x="3770925" y="2011225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 idx="4"/>
          </p:nvPr>
        </p:nvSpPr>
        <p:spPr>
          <a:xfrm>
            <a:off x="727703" y="3301285"/>
            <a:ext cx="2842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subTitle" idx="5"/>
          </p:nvPr>
        </p:nvSpPr>
        <p:spPr>
          <a:xfrm>
            <a:off x="727703" y="3681275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title" idx="6"/>
          </p:nvPr>
        </p:nvSpPr>
        <p:spPr>
          <a:xfrm>
            <a:off x="3770925" y="3301285"/>
            <a:ext cx="2842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7"/>
          </p:nvPr>
        </p:nvSpPr>
        <p:spPr>
          <a:xfrm>
            <a:off x="3770925" y="3681275"/>
            <a:ext cx="2538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6239750" y="1017713"/>
            <a:ext cx="3405964" cy="1486932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 flipH="1">
            <a:off x="7852398" y="3308650"/>
            <a:ext cx="1995937" cy="2258158"/>
            <a:chOff x="6420228" y="939869"/>
            <a:chExt cx="658312" cy="725676"/>
          </a:xfrm>
        </p:grpSpPr>
        <p:sp>
          <p:nvSpPr>
            <p:cNvPr id="129" name="Google Shape;129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9"/>
          <p:cNvGrpSpPr/>
          <p:nvPr/>
        </p:nvGrpSpPr>
        <p:grpSpPr>
          <a:xfrm flipH="1">
            <a:off x="6194000" y="4082540"/>
            <a:ext cx="1149347" cy="1300339"/>
            <a:chOff x="6420228" y="939869"/>
            <a:chExt cx="658312" cy="725676"/>
          </a:xfrm>
        </p:grpSpPr>
        <p:sp>
          <p:nvSpPr>
            <p:cNvPr id="132" name="Google Shape;132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9"/>
          <p:cNvGrpSpPr/>
          <p:nvPr/>
        </p:nvGrpSpPr>
        <p:grpSpPr>
          <a:xfrm>
            <a:off x="7161373" y="4350770"/>
            <a:ext cx="940201" cy="1063696"/>
            <a:chOff x="6420228" y="939869"/>
            <a:chExt cx="658312" cy="725676"/>
          </a:xfrm>
        </p:grpSpPr>
        <p:sp>
          <p:nvSpPr>
            <p:cNvPr id="135" name="Google Shape;135;p9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/>
          <p:nvPr/>
        </p:nvSpPr>
        <p:spPr>
          <a:xfrm>
            <a:off x="1075500" y="741700"/>
            <a:ext cx="6572343" cy="3392805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2005075" y="1536850"/>
            <a:ext cx="5133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 flipH="1">
            <a:off x="-226028" y="3597494"/>
            <a:ext cx="1826355" cy="2013025"/>
            <a:chOff x="6420228" y="939869"/>
            <a:chExt cx="658312" cy="725676"/>
          </a:xfrm>
        </p:grpSpPr>
        <p:sp>
          <p:nvSpPr>
            <p:cNvPr id="191" name="Google Shape;191;p1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12"/>
          <p:cNvGrpSpPr/>
          <p:nvPr/>
        </p:nvGrpSpPr>
        <p:grpSpPr>
          <a:xfrm flipH="1">
            <a:off x="1415289" y="4196181"/>
            <a:ext cx="1395556" cy="1538215"/>
            <a:chOff x="6420228" y="939869"/>
            <a:chExt cx="658312" cy="725676"/>
          </a:xfrm>
        </p:grpSpPr>
        <p:sp>
          <p:nvSpPr>
            <p:cNvPr id="194" name="Google Shape;194;p1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12"/>
          <p:cNvGrpSpPr/>
          <p:nvPr/>
        </p:nvGrpSpPr>
        <p:grpSpPr>
          <a:xfrm flipH="1">
            <a:off x="6813510" y="4290584"/>
            <a:ext cx="1109388" cy="1222764"/>
            <a:chOff x="6420228" y="939869"/>
            <a:chExt cx="658312" cy="725676"/>
          </a:xfrm>
        </p:grpSpPr>
        <p:sp>
          <p:nvSpPr>
            <p:cNvPr id="197" name="Google Shape;197;p1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2"/>
          <p:cNvGrpSpPr/>
          <p:nvPr/>
        </p:nvGrpSpPr>
        <p:grpSpPr>
          <a:xfrm>
            <a:off x="7543722" y="3437148"/>
            <a:ext cx="1689426" cy="1862230"/>
            <a:chOff x="6420228" y="939869"/>
            <a:chExt cx="658312" cy="725676"/>
          </a:xfrm>
        </p:grpSpPr>
        <p:sp>
          <p:nvSpPr>
            <p:cNvPr id="200" name="Google Shape;200;p12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/>
          <p:nvPr/>
        </p:nvSpPr>
        <p:spPr>
          <a:xfrm rot="-397682" flipH="1">
            <a:off x="-1746780" y="3923504"/>
            <a:ext cx="4545131" cy="1597351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 flipH="1">
            <a:off x="6595820" y="-700898"/>
            <a:ext cx="4385999" cy="2264398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/>
          <p:nvPr/>
        </p:nvSpPr>
        <p:spPr>
          <a:xfrm rot="-397682" flipH="1">
            <a:off x="-1358155" y="796479"/>
            <a:ext cx="4545131" cy="1597351"/>
          </a:xfrm>
          <a:custGeom>
            <a:avLst/>
            <a:gdLst/>
            <a:ahLst/>
            <a:cxnLst/>
            <a:rect l="l" t="t" r="r" b="b"/>
            <a:pathLst>
              <a:path w="76086" h="29406" extrusionOk="0">
                <a:moveTo>
                  <a:pt x="28120" y="1"/>
                </a:moveTo>
                <a:cubicBezTo>
                  <a:pt x="27710" y="1"/>
                  <a:pt x="27287" y="26"/>
                  <a:pt x="26853" y="80"/>
                </a:cubicBezTo>
                <a:cubicBezTo>
                  <a:pt x="22283" y="614"/>
                  <a:pt x="19514" y="3682"/>
                  <a:pt x="19347" y="7085"/>
                </a:cubicBezTo>
                <a:cubicBezTo>
                  <a:pt x="19065" y="6855"/>
                  <a:pt x="18621" y="6716"/>
                  <a:pt x="18130" y="6716"/>
                </a:cubicBezTo>
                <a:cubicBezTo>
                  <a:pt x="17056" y="6716"/>
                  <a:pt x="15755" y="7378"/>
                  <a:pt x="15411" y="9186"/>
                </a:cubicBezTo>
                <a:cubicBezTo>
                  <a:pt x="14757" y="7975"/>
                  <a:pt x="12839" y="7129"/>
                  <a:pt x="10462" y="7129"/>
                </a:cubicBezTo>
                <a:cubicBezTo>
                  <a:pt x="8716" y="7129"/>
                  <a:pt x="6724" y="7585"/>
                  <a:pt x="4804" y="8686"/>
                </a:cubicBezTo>
                <a:cubicBezTo>
                  <a:pt x="3169" y="9620"/>
                  <a:pt x="1835" y="11288"/>
                  <a:pt x="1101" y="13156"/>
                </a:cubicBezTo>
                <a:cubicBezTo>
                  <a:pt x="0" y="15891"/>
                  <a:pt x="167" y="19027"/>
                  <a:pt x="2502" y="21295"/>
                </a:cubicBezTo>
                <a:cubicBezTo>
                  <a:pt x="4410" y="23178"/>
                  <a:pt x="6735" y="23814"/>
                  <a:pt x="8977" y="23814"/>
                </a:cubicBezTo>
                <a:cubicBezTo>
                  <a:pt x="9713" y="23814"/>
                  <a:pt x="10441" y="23746"/>
                  <a:pt x="11142" y="23630"/>
                </a:cubicBezTo>
                <a:cubicBezTo>
                  <a:pt x="11642" y="24831"/>
                  <a:pt x="12643" y="26165"/>
                  <a:pt x="14511" y="26899"/>
                </a:cubicBezTo>
                <a:cubicBezTo>
                  <a:pt x="15131" y="27130"/>
                  <a:pt x="15721" y="27232"/>
                  <a:pt x="16280" y="27232"/>
                </a:cubicBezTo>
                <a:cubicBezTo>
                  <a:pt x="17493" y="27232"/>
                  <a:pt x="18557" y="26750"/>
                  <a:pt x="19447" y="26065"/>
                </a:cubicBezTo>
                <a:cubicBezTo>
                  <a:pt x="20848" y="27766"/>
                  <a:pt x="23284" y="29301"/>
                  <a:pt x="27353" y="29401"/>
                </a:cubicBezTo>
                <a:cubicBezTo>
                  <a:pt x="27490" y="29404"/>
                  <a:pt x="27625" y="29405"/>
                  <a:pt x="27758" y="29405"/>
                </a:cubicBezTo>
                <a:cubicBezTo>
                  <a:pt x="36809" y="29405"/>
                  <a:pt x="37360" y="22796"/>
                  <a:pt x="37360" y="22796"/>
                </a:cubicBezTo>
                <a:cubicBezTo>
                  <a:pt x="37360" y="22796"/>
                  <a:pt x="39087" y="24948"/>
                  <a:pt x="42176" y="24948"/>
                </a:cubicBezTo>
                <a:cubicBezTo>
                  <a:pt x="42440" y="24948"/>
                  <a:pt x="42714" y="24932"/>
                  <a:pt x="42998" y="24898"/>
                </a:cubicBezTo>
                <a:cubicBezTo>
                  <a:pt x="47634" y="24297"/>
                  <a:pt x="50203" y="19594"/>
                  <a:pt x="50203" y="19594"/>
                </a:cubicBezTo>
                <a:cubicBezTo>
                  <a:pt x="50203" y="19594"/>
                  <a:pt x="51482" y="20788"/>
                  <a:pt x="53095" y="20788"/>
                </a:cubicBezTo>
                <a:cubicBezTo>
                  <a:pt x="53230" y="20788"/>
                  <a:pt x="53367" y="20779"/>
                  <a:pt x="53505" y="20761"/>
                </a:cubicBezTo>
                <a:cubicBezTo>
                  <a:pt x="56207" y="20394"/>
                  <a:pt x="55707" y="17226"/>
                  <a:pt x="55707" y="17226"/>
                </a:cubicBezTo>
                <a:lnTo>
                  <a:pt x="55707" y="17226"/>
                </a:lnTo>
                <a:cubicBezTo>
                  <a:pt x="55707" y="17226"/>
                  <a:pt x="57705" y="17355"/>
                  <a:pt x="60441" y="17355"/>
                </a:cubicBezTo>
                <a:cubicBezTo>
                  <a:pt x="65321" y="17355"/>
                  <a:pt x="72551" y="16944"/>
                  <a:pt x="74987" y="14657"/>
                </a:cubicBezTo>
                <a:cubicBezTo>
                  <a:pt x="75054" y="14590"/>
                  <a:pt x="75154" y="14524"/>
                  <a:pt x="75187" y="14423"/>
                </a:cubicBezTo>
                <a:cubicBezTo>
                  <a:pt x="76086" y="12863"/>
                  <a:pt x="71286" y="10330"/>
                  <a:pt x="66300" y="10330"/>
                </a:cubicBezTo>
                <a:cubicBezTo>
                  <a:pt x="64252" y="10330"/>
                  <a:pt x="62172" y="10758"/>
                  <a:pt x="60443" y="11855"/>
                </a:cubicBezTo>
                <a:cubicBezTo>
                  <a:pt x="59509" y="8186"/>
                  <a:pt x="56340" y="5117"/>
                  <a:pt x="52638" y="4350"/>
                </a:cubicBezTo>
                <a:cubicBezTo>
                  <a:pt x="51993" y="4216"/>
                  <a:pt x="51335" y="4151"/>
                  <a:pt x="50677" y="4151"/>
                </a:cubicBezTo>
                <a:cubicBezTo>
                  <a:pt x="47559" y="4151"/>
                  <a:pt x="44425" y="5607"/>
                  <a:pt x="42497" y="8086"/>
                </a:cubicBezTo>
                <a:cubicBezTo>
                  <a:pt x="43198" y="6251"/>
                  <a:pt x="42197" y="4016"/>
                  <a:pt x="40462" y="3249"/>
                </a:cubicBezTo>
                <a:cubicBezTo>
                  <a:pt x="40032" y="3070"/>
                  <a:pt x="39568" y="2986"/>
                  <a:pt x="39101" y="2986"/>
                </a:cubicBezTo>
                <a:cubicBezTo>
                  <a:pt x="37647" y="2986"/>
                  <a:pt x="36157" y="3796"/>
                  <a:pt x="35526" y="5083"/>
                </a:cubicBezTo>
                <a:cubicBezTo>
                  <a:pt x="34891" y="2364"/>
                  <a:pt x="32067" y="1"/>
                  <a:pt x="2812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 flipH="1">
            <a:off x="6172920" y="3471802"/>
            <a:ext cx="4385999" cy="2264398"/>
          </a:xfrm>
          <a:custGeom>
            <a:avLst/>
            <a:gdLst/>
            <a:ahLst/>
            <a:cxnLst/>
            <a:rect l="l" t="t" r="r" b="b"/>
            <a:pathLst>
              <a:path w="98595" h="49726" extrusionOk="0">
                <a:moveTo>
                  <a:pt x="53194" y="1"/>
                </a:moveTo>
                <a:cubicBezTo>
                  <a:pt x="53051" y="1"/>
                  <a:pt x="52907" y="3"/>
                  <a:pt x="52762" y="7"/>
                </a:cubicBezTo>
                <a:cubicBezTo>
                  <a:pt x="46891" y="174"/>
                  <a:pt x="43155" y="4043"/>
                  <a:pt x="42888" y="7913"/>
                </a:cubicBezTo>
                <a:cubicBezTo>
                  <a:pt x="41963" y="6622"/>
                  <a:pt x="40372" y="5914"/>
                  <a:pt x="38813" y="5914"/>
                </a:cubicBezTo>
                <a:cubicBezTo>
                  <a:pt x="37955" y="5914"/>
                  <a:pt x="37106" y="6128"/>
                  <a:pt x="36384" y="6578"/>
                </a:cubicBezTo>
                <a:cubicBezTo>
                  <a:pt x="34316" y="7879"/>
                  <a:pt x="33548" y="10881"/>
                  <a:pt x="34749" y="13016"/>
                </a:cubicBezTo>
                <a:cubicBezTo>
                  <a:pt x="32355" y="10736"/>
                  <a:pt x="29057" y="9500"/>
                  <a:pt x="25772" y="9500"/>
                </a:cubicBezTo>
                <a:cubicBezTo>
                  <a:pt x="24250" y="9500"/>
                  <a:pt x="22732" y="9765"/>
                  <a:pt x="21306" y="10314"/>
                </a:cubicBezTo>
                <a:cubicBezTo>
                  <a:pt x="16803" y="12016"/>
                  <a:pt x="13467" y="16419"/>
                  <a:pt x="13034" y="21222"/>
                </a:cubicBezTo>
                <a:cubicBezTo>
                  <a:pt x="12377" y="21025"/>
                  <a:pt x="11596" y="20922"/>
                  <a:pt x="10749" y="20922"/>
                </a:cubicBezTo>
                <a:cubicBezTo>
                  <a:pt x="6296" y="20922"/>
                  <a:pt x="1" y="23753"/>
                  <a:pt x="225" y="30562"/>
                </a:cubicBezTo>
                <a:cubicBezTo>
                  <a:pt x="225" y="30963"/>
                  <a:pt x="258" y="31296"/>
                  <a:pt x="291" y="31663"/>
                </a:cubicBezTo>
                <a:cubicBezTo>
                  <a:pt x="458" y="32897"/>
                  <a:pt x="2393" y="35499"/>
                  <a:pt x="6896" y="37234"/>
                </a:cubicBezTo>
                <a:cubicBezTo>
                  <a:pt x="9661" y="38315"/>
                  <a:pt x="12779" y="39070"/>
                  <a:pt x="15786" y="39070"/>
                </a:cubicBezTo>
                <a:cubicBezTo>
                  <a:pt x="18621" y="39070"/>
                  <a:pt x="21358" y="38400"/>
                  <a:pt x="23608" y="36700"/>
                </a:cubicBezTo>
                <a:lnTo>
                  <a:pt x="23608" y="36700"/>
                </a:lnTo>
                <a:cubicBezTo>
                  <a:pt x="23274" y="39702"/>
                  <a:pt x="26610" y="41670"/>
                  <a:pt x="29446" y="42738"/>
                </a:cubicBezTo>
                <a:cubicBezTo>
                  <a:pt x="32448" y="43905"/>
                  <a:pt x="35483" y="45073"/>
                  <a:pt x="38719" y="45239"/>
                </a:cubicBezTo>
                <a:cubicBezTo>
                  <a:pt x="38891" y="45247"/>
                  <a:pt x="39064" y="45250"/>
                  <a:pt x="39238" y="45250"/>
                </a:cubicBezTo>
                <a:cubicBezTo>
                  <a:pt x="42290" y="45250"/>
                  <a:pt x="45491" y="44134"/>
                  <a:pt x="47258" y="41704"/>
                </a:cubicBezTo>
                <a:cubicBezTo>
                  <a:pt x="49002" y="44727"/>
                  <a:pt x="52540" y="46465"/>
                  <a:pt x="56030" y="46465"/>
                </a:cubicBezTo>
                <a:cubicBezTo>
                  <a:pt x="57816" y="46465"/>
                  <a:pt x="59589" y="46010"/>
                  <a:pt x="61101" y="45039"/>
                </a:cubicBezTo>
                <a:cubicBezTo>
                  <a:pt x="63148" y="47995"/>
                  <a:pt x="66762" y="49726"/>
                  <a:pt x="70352" y="49726"/>
                </a:cubicBezTo>
                <a:cubicBezTo>
                  <a:pt x="71503" y="49726"/>
                  <a:pt x="72651" y="49548"/>
                  <a:pt x="73744" y="49176"/>
                </a:cubicBezTo>
                <a:cubicBezTo>
                  <a:pt x="78247" y="47608"/>
                  <a:pt x="81449" y="42904"/>
                  <a:pt x="81182" y="38168"/>
                </a:cubicBezTo>
                <a:lnTo>
                  <a:pt x="81182" y="38168"/>
                </a:lnTo>
                <a:cubicBezTo>
                  <a:pt x="81688" y="38444"/>
                  <a:pt x="82239" y="38569"/>
                  <a:pt x="82794" y="38569"/>
                </a:cubicBezTo>
                <a:cubicBezTo>
                  <a:pt x="84986" y="38569"/>
                  <a:pt x="87246" y="36620"/>
                  <a:pt x="87087" y="34332"/>
                </a:cubicBezTo>
                <a:lnTo>
                  <a:pt x="87087" y="34332"/>
                </a:lnTo>
                <a:cubicBezTo>
                  <a:pt x="88147" y="35290"/>
                  <a:pt x="89549" y="35737"/>
                  <a:pt x="90979" y="35737"/>
                </a:cubicBezTo>
                <a:cubicBezTo>
                  <a:pt x="92832" y="35737"/>
                  <a:pt x="94731" y="34987"/>
                  <a:pt x="95993" y="33631"/>
                </a:cubicBezTo>
                <a:cubicBezTo>
                  <a:pt x="98228" y="31196"/>
                  <a:pt x="98595" y="27360"/>
                  <a:pt x="97294" y="24291"/>
                </a:cubicBezTo>
                <a:cubicBezTo>
                  <a:pt x="96427" y="22223"/>
                  <a:pt x="94959" y="20488"/>
                  <a:pt x="93158" y="19154"/>
                </a:cubicBezTo>
                <a:cubicBezTo>
                  <a:pt x="93258" y="18387"/>
                  <a:pt x="93158" y="17620"/>
                  <a:pt x="92991" y="16886"/>
                </a:cubicBezTo>
                <a:cubicBezTo>
                  <a:pt x="92824" y="16185"/>
                  <a:pt x="92491" y="15485"/>
                  <a:pt x="92090" y="14851"/>
                </a:cubicBezTo>
                <a:cubicBezTo>
                  <a:pt x="90858" y="13051"/>
                  <a:pt x="88678" y="12017"/>
                  <a:pt x="86520" y="12017"/>
                </a:cubicBezTo>
                <a:cubicBezTo>
                  <a:pt x="85758" y="12017"/>
                  <a:pt x="84999" y="12146"/>
                  <a:pt x="84285" y="12416"/>
                </a:cubicBezTo>
                <a:cubicBezTo>
                  <a:pt x="85352" y="9013"/>
                  <a:pt x="82650" y="4877"/>
                  <a:pt x="79081" y="4577"/>
                </a:cubicBezTo>
                <a:cubicBezTo>
                  <a:pt x="78920" y="4561"/>
                  <a:pt x="78759" y="4554"/>
                  <a:pt x="78598" y="4554"/>
                </a:cubicBezTo>
                <a:cubicBezTo>
                  <a:pt x="75312" y="4554"/>
                  <a:pt x="72319" y="7739"/>
                  <a:pt x="72510" y="11015"/>
                </a:cubicBezTo>
                <a:cubicBezTo>
                  <a:pt x="72343" y="9414"/>
                  <a:pt x="71075" y="8213"/>
                  <a:pt x="69774" y="7312"/>
                </a:cubicBezTo>
                <a:cubicBezTo>
                  <a:pt x="68710" y="6552"/>
                  <a:pt x="67698" y="6296"/>
                  <a:pt x="66807" y="6296"/>
                </a:cubicBezTo>
                <a:cubicBezTo>
                  <a:pt x="65156" y="6296"/>
                  <a:pt x="63915" y="7172"/>
                  <a:pt x="63503" y="7346"/>
                </a:cubicBezTo>
                <a:cubicBezTo>
                  <a:pt x="62657" y="3181"/>
                  <a:pt x="58829" y="1"/>
                  <a:pt x="53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 flipH="1">
            <a:off x="7760060" y="3482441"/>
            <a:ext cx="1842352" cy="2084431"/>
            <a:chOff x="6420228" y="939869"/>
            <a:chExt cx="658312" cy="725676"/>
          </a:xfrm>
        </p:grpSpPr>
        <p:sp>
          <p:nvSpPr>
            <p:cNvPr id="210" name="Google Shape;210;p1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15"/>
          <p:cNvGrpSpPr/>
          <p:nvPr/>
        </p:nvGrpSpPr>
        <p:grpSpPr>
          <a:xfrm>
            <a:off x="6814290" y="4163940"/>
            <a:ext cx="1039409" cy="1175958"/>
            <a:chOff x="6420228" y="939869"/>
            <a:chExt cx="658312" cy="725676"/>
          </a:xfrm>
        </p:grpSpPr>
        <p:sp>
          <p:nvSpPr>
            <p:cNvPr id="213" name="Google Shape;213;p1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15"/>
          <p:cNvGrpSpPr/>
          <p:nvPr/>
        </p:nvGrpSpPr>
        <p:grpSpPr>
          <a:xfrm flipH="1">
            <a:off x="-207952" y="3345541"/>
            <a:ext cx="1842352" cy="2084431"/>
            <a:chOff x="6420228" y="939869"/>
            <a:chExt cx="658312" cy="725676"/>
          </a:xfrm>
        </p:grpSpPr>
        <p:sp>
          <p:nvSpPr>
            <p:cNvPr id="216" name="Google Shape;216;p1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15"/>
          <p:cNvGrpSpPr/>
          <p:nvPr/>
        </p:nvGrpSpPr>
        <p:grpSpPr>
          <a:xfrm>
            <a:off x="1459615" y="4390915"/>
            <a:ext cx="1039409" cy="1175958"/>
            <a:chOff x="6420228" y="939869"/>
            <a:chExt cx="658312" cy="725676"/>
          </a:xfrm>
        </p:grpSpPr>
        <p:sp>
          <p:nvSpPr>
            <p:cNvPr id="219" name="Google Shape;219;p15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/>
          <p:nvPr/>
        </p:nvSpPr>
        <p:spPr>
          <a:xfrm>
            <a:off x="-981125" y="2784488"/>
            <a:ext cx="4839243" cy="1664171"/>
          </a:xfrm>
          <a:custGeom>
            <a:avLst/>
            <a:gdLst/>
            <a:ahLst/>
            <a:cxnLst/>
            <a:rect l="l" t="t" r="r" b="b"/>
            <a:pathLst>
              <a:path w="143470" h="49338" extrusionOk="0">
                <a:moveTo>
                  <a:pt x="43551" y="1"/>
                </a:moveTo>
                <a:cubicBezTo>
                  <a:pt x="43290" y="1"/>
                  <a:pt x="43027" y="11"/>
                  <a:pt x="42765" y="31"/>
                </a:cubicBezTo>
                <a:cubicBezTo>
                  <a:pt x="36760" y="532"/>
                  <a:pt x="31690" y="6369"/>
                  <a:pt x="32024" y="12474"/>
                </a:cubicBezTo>
                <a:cubicBezTo>
                  <a:pt x="30572" y="9885"/>
                  <a:pt x="27612" y="8350"/>
                  <a:pt x="24696" y="8350"/>
                </a:cubicBezTo>
                <a:cubicBezTo>
                  <a:pt x="23591" y="8350"/>
                  <a:pt x="22491" y="8570"/>
                  <a:pt x="21483" y="9038"/>
                </a:cubicBezTo>
                <a:cubicBezTo>
                  <a:pt x="21083" y="9205"/>
                  <a:pt x="20716" y="9405"/>
                  <a:pt x="20382" y="9672"/>
                </a:cubicBezTo>
                <a:cubicBezTo>
                  <a:pt x="19548" y="10239"/>
                  <a:pt x="18848" y="11006"/>
                  <a:pt x="18314" y="11873"/>
                </a:cubicBezTo>
                <a:cubicBezTo>
                  <a:pt x="17216" y="11549"/>
                  <a:pt x="15948" y="11370"/>
                  <a:pt x="14624" y="11370"/>
                </a:cubicBezTo>
                <a:cubicBezTo>
                  <a:pt x="10355" y="11370"/>
                  <a:pt x="5500" y="13239"/>
                  <a:pt x="3870" y="18178"/>
                </a:cubicBezTo>
                <a:cubicBezTo>
                  <a:pt x="3470" y="19479"/>
                  <a:pt x="3337" y="20746"/>
                  <a:pt x="3403" y="21880"/>
                </a:cubicBezTo>
                <a:cubicBezTo>
                  <a:pt x="3470" y="22381"/>
                  <a:pt x="3537" y="22848"/>
                  <a:pt x="3670" y="23315"/>
                </a:cubicBezTo>
                <a:cubicBezTo>
                  <a:pt x="2469" y="23315"/>
                  <a:pt x="1302" y="24082"/>
                  <a:pt x="701" y="25149"/>
                </a:cubicBezTo>
                <a:cubicBezTo>
                  <a:pt x="1" y="26384"/>
                  <a:pt x="1" y="27885"/>
                  <a:pt x="334" y="29252"/>
                </a:cubicBezTo>
                <a:cubicBezTo>
                  <a:pt x="968" y="31821"/>
                  <a:pt x="2803" y="33989"/>
                  <a:pt x="5171" y="35057"/>
                </a:cubicBezTo>
                <a:cubicBezTo>
                  <a:pt x="6278" y="35571"/>
                  <a:pt x="7495" y="35823"/>
                  <a:pt x="8711" y="35823"/>
                </a:cubicBezTo>
                <a:cubicBezTo>
                  <a:pt x="10097" y="35823"/>
                  <a:pt x="11484" y="35496"/>
                  <a:pt x="12710" y="34856"/>
                </a:cubicBezTo>
                <a:cubicBezTo>
                  <a:pt x="14511" y="38025"/>
                  <a:pt x="17980" y="40027"/>
                  <a:pt x="21583" y="40427"/>
                </a:cubicBezTo>
                <a:cubicBezTo>
                  <a:pt x="22178" y="40504"/>
                  <a:pt x="22777" y="40541"/>
                  <a:pt x="23375" y="40541"/>
                </a:cubicBezTo>
                <a:cubicBezTo>
                  <a:pt x="26394" y="40541"/>
                  <a:pt x="29406" y="39596"/>
                  <a:pt x="32024" y="38092"/>
                </a:cubicBezTo>
                <a:lnTo>
                  <a:pt x="32024" y="38092"/>
                </a:lnTo>
                <a:cubicBezTo>
                  <a:pt x="30222" y="43162"/>
                  <a:pt x="35226" y="47065"/>
                  <a:pt x="37327" y="48032"/>
                </a:cubicBezTo>
                <a:cubicBezTo>
                  <a:pt x="39297" y="48897"/>
                  <a:pt x="41534" y="49337"/>
                  <a:pt x="43823" y="49337"/>
                </a:cubicBezTo>
                <a:cubicBezTo>
                  <a:pt x="49132" y="49337"/>
                  <a:pt x="54726" y="46969"/>
                  <a:pt x="57942" y="42028"/>
                </a:cubicBezTo>
                <a:cubicBezTo>
                  <a:pt x="57942" y="42028"/>
                  <a:pt x="59921" y="44630"/>
                  <a:pt x="63096" y="44630"/>
                </a:cubicBezTo>
                <a:cubicBezTo>
                  <a:pt x="63443" y="44630"/>
                  <a:pt x="63805" y="44599"/>
                  <a:pt x="64180" y="44530"/>
                </a:cubicBezTo>
                <a:cubicBezTo>
                  <a:pt x="67049" y="43996"/>
                  <a:pt x="68216" y="42195"/>
                  <a:pt x="68717" y="40994"/>
                </a:cubicBezTo>
                <a:cubicBezTo>
                  <a:pt x="70683" y="43020"/>
                  <a:pt x="73714" y="45019"/>
                  <a:pt x="78094" y="45019"/>
                </a:cubicBezTo>
                <a:cubicBezTo>
                  <a:pt x="78618" y="45019"/>
                  <a:pt x="79161" y="44991"/>
                  <a:pt x="79724" y="44930"/>
                </a:cubicBezTo>
                <a:cubicBezTo>
                  <a:pt x="84895" y="44397"/>
                  <a:pt x="87763" y="42028"/>
                  <a:pt x="89265" y="39193"/>
                </a:cubicBezTo>
                <a:cubicBezTo>
                  <a:pt x="90412" y="39694"/>
                  <a:pt x="91507" y="39907"/>
                  <a:pt x="92453" y="39907"/>
                </a:cubicBezTo>
                <a:cubicBezTo>
                  <a:pt x="93019" y="39907"/>
                  <a:pt x="93531" y="39831"/>
                  <a:pt x="93968" y="39693"/>
                </a:cubicBezTo>
                <a:cubicBezTo>
                  <a:pt x="99238" y="38092"/>
                  <a:pt x="98938" y="33922"/>
                  <a:pt x="98304" y="32888"/>
                </a:cubicBezTo>
                <a:lnTo>
                  <a:pt x="98304" y="32888"/>
                </a:lnTo>
                <a:cubicBezTo>
                  <a:pt x="98630" y="33024"/>
                  <a:pt x="99155" y="33182"/>
                  <a:pt x="99789" y="33182"/>
                </a:cubicBezTo>
                <a:cubicBezTo>
                  <a:pt x="99934" y="33182"/>
                  <a:pt x="100084" y="33174"/>
                  <a:pt x="100239" y="33155"/>
                </a:cubicBezTo>
                <a:cubicBezTo>
                  <a:pt x="101140" y="33022"/>
                  <a:pt x="102274" y="32521"/>
                  <a:pt x="103441" y="31220"/>
                </a:cubicBezTo>
                <a:cubicBezTo>
                  <a:pt x="103608" y="31254"/>
                  <a:pt x="103742" y="31354"/>
                  <a:pt x="103908" y="31387"/>
                </a:cubicBezTo>
                <a:cubicBezTo>
                  <a:pt x="106139" y="32175"/>
                  <a:pt x="108204" y="32487"/>
                  <a:pt x="110105" y="32487"/>
                </a:cubicBezTo>
                <a:cubicBezTo>
                  <a:pt x="110620" y="32487"/>
                  <a:pt x="111123" y="32464"/>
                  <a:pt x="111614" y="32421"/>
                </a:cubicBezTo>
                <a:cubicBezTo>
                  <a:pt x="116050" y="32054"/>
                  <a:pt x="119486" y="30020"/>
                  <a:pt x="121754" y="28452"/>
                </a:cubicBezTo>
                <a:cubicBezTo>
                  <a:pt x="124723" y="28285"/>
                  <a:pt x="127458" y="28118"/>
                  <a:pt x="130227" y="27751"/>
                </a:cubicBezTo>
                <a:cubicBezTo>
                  <a:pt x="130928" y="27685"/>
                  <a:pt x="131595" y="27551"/>
                  <a:pt x="132295" y="27451"/>
                </a:cubicBezTo>
                <a:cubicBezTo>
                  <a:pt x="134997" y="27017"/>
                  <a:pt x="137732" y="26350"/>
                  <a:pt x="140668" y="25249"/>
                </a:cubicBezTo>
                <a:cubicBezTo>
                  <a:pt x="141168" y="25083"/>
                  <a:pt x="141669" y="24883"/>
                  <a:pt x="142169" y="24716"/>
                </a:cubicBezTo>
                <a:cubicBezTo>
                  <a:pt x="143437" y="24182"/>
                  <a:pt x="143470" y="23548"/>
                  <a:pt x="142636" y="22981"/>
                </a:cubicBezTo>
                <a:cubicBezTo>
                  <a:pt x="141159" y="21898"/>
                  <a:pt x="136906" y="20912"/>
                  <a:pt x="132354" y="20912"/>
                </a:cubicBezTo>
                <a:cubicBezTo>
                  <a:pt x="132279" y="20912"/>
                  <a:pt x="132204" y="20913"/>
                  <a:pt x="132128" y="20913"/>
                </a:cubicBezTo>
                <a:cubicBezTo>
                  <a:pt x="128259" y="20913"/>
                  <a:pt x="120787" y="23015"/>
                  <a:pt x="120787" y="23015"/>
                </a:cubicBezTo>
                <a:cubicBezTo>
                  <a:pt x="119245" y="21625"/>
                  <a:pt x="115398" y="20321"/>
                  <a:pt x="111170" y="20321"/>
                </a:cubicBezTo>
                <a:cubicBezTo>
                  <a:pt x="107992" y="20321"/>
                  <a:pt x="104598" y="21058"/>
                  <a:pt x="101807" y="23048"/>
                </a:cubicBezTo>
                <a:cubicBezTo>
                  <a:pt x="100658" y="19821"/>
                  <a:pt x="97210" y="17869"/>
                  <a:pt x="93859" y="17869"/>
                </a:cubicBezTo>
                <a:cubicBezTo>
                  <a:pt x="92152" y="17869"/>
                  <a:pt x="90471" y="18375"/>
                  <a:pt x="89131" y="19479"/>
                </a:cubicBezTo>
                <a:cubicBezTo>
                  <a:pt x="90532" y="12640"/>
                  <a:pt x="85262" y="5135"/>
                  <a:pt x="78390" y="4168"/>
                </a:cubicBezTo>
                <a:cubicBezTo>
                  <a:pt x="77881" y="4096"/>
                  <a:pt x="77372" y="4061"/>
                  <a:pt x="76864" y="4061"/>
                </a:cubicBezTo>
                <a:cubicBezTo>
                  <a:pt x="70508" y="4061"/>
                  <a:pt x="64410" y="9490"/>
                  <a:pt x="63946" y="15976"/>
                </a:cubicBezTo>
                <a:lnTo>
                  <a:pt x="63946" y="15976"/>
                </a:lnTo>
                <a:cubicBezTo>
                  <a:pt x="64183" y="12687"/>
                  <a:pt x="60913" y="9938"/>
                  <a:pt x="57786" y="9938"/>
                </a:cubicBezTo>
                <a:cubicBezTo>
                  <a:pt x="56948" y="9938"/>
                  <a:pt x="56121" y="10135"/>
                  <a:pt x="55374" y="10572"/>
                </a:cubicBezTo>
                <a:cubicBezTo>
                  <a:pt x="54768" y="4799"/>
                  <a:pt x="49281" y="1"/>
                  <a:pt x="4355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16"/>
          <p:cNvGrpSpPr/>
          <p:nvPr/>
        </p:nvGrpSpPr>
        <p:grpSpPr>
          <a:xfrm flipH="1">
            <a:off x="6707973" y="3283566"/>
            <a:ext cx="1842352" cy="2084431"/>
            <a:chOff x="6420228" y="939869"/>
            <a:chExt cx="658312" cy="725676"/>
          </a:xfrm>
        </p:grpSpPr>
        <p:sp>
          <p:nvSpPr>
            <p:cNvPr id="224" name="Google Shape;224;p1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8196240" y="4328940"/>
            <a:ext cx="1039409" cy="1175958"/>
            <a:chOff x="6420228" y="939869"/>
            <a:chExt cx="658312" cy="725676"/>
          </a:xfrm>
        </p:grpSpPr>
        <p:sp>
          <p:nvSpPr>
            <p:cNvPr id="227" name="Google Shape;227;p1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6"/>
          <p:cNvGrpSpPr/>
          <p:nvPr/>
        </p:nvGrpSpPr>
        <p:grpSpPr>
          <a:xfrm>
            <a:off x="5514332" y="4006181"/>
            <a:ext cx="1518594" cy="1718183"/>
            <a:chOff x="6420228" y="939869"/>
            <a:chExt cx="658312" cy="725676"/>
          </a:xfrm>
        </p:grpSpPr>
        <p:sp>
          <p:nvSpPr>
            <p:cNvPr id="230" name="Google Shape;230;p16"/>
            <p:cNvSpPr/>
            <p:nvPr/>
          </p:nvSpPr>
          <p:spPr>
            <a:xfrm>
              <a:off x="6420228" y="939869"/>
              <a:ext cx="658312" cy="725676"/>
            </a:xfrm>
            <a:custGeom>
              <a:avLst/>
              <a:gdLst/>
              <a:ahLst/>
              <a:cxnLst/>
              <a:rect l="l" t="t" r="r" b="b"/>
              <a:pathLst>
                <a:path w="4689" h="5169" extrusionOk="0">
                  <a:moveTo>
                    <a:pt x="2241" y="1"/>
                  </a:moveTo>
                  <a:cubicBezTo>
                    <a:pt x="1730" y="153"/>
                    <a:pt x="1458" y="784"/>
                    <a:pt x="1523" y="1306"/>
                  </a:cubicBezTo>
                  <a:cubicBezTo>
                    <a:pt x="1545" y="1546"/>
                    <a:pt x="1632" y="1774"/>
                    <a:pt x="1599" y="2013"/>
                  </a:cubicBezTo>
                  <a:cubicBezTo>
                    <a:pt x="1578" y="2253"/>
                    <a:pt x="1415" y="2503"/>
                    <a:pt x="1164" y="2503"/>
                  </a:cubicBezTo>
                  <a:cubicBezTo>
                    <a:pt x="990" y="2503"/>
                    <a:pt x="838" y="2372"/>
                    <a:pt x="751" y="2220"/>
                  </a:cubicBezTo>
                  <a:cubicBezTo>
                    <a:pt x="642" y="2035"/>
                    <a:pt x="599" y="1829"/>
                    <a:pt x="610" y="1611"/>
                  </a:cubicBezTo>
                  <a:lnTo>
                    <a:pt x="610" y="1611"/>
                  </a:lnTo>
                  <a:cubicBezTo>
                    <a:pt x="131" y="2046"/>
                    <a:pt x="0" y="2797"/>
                    <a:pt x="207" y="3406"/>
                  </a:cubicBezTo>
                  <a:cubicBezTo>
                    <a:pt x="425" y="4026"/>
                    <a:pt x="936" y="4505"/>
                    <a:pt x="1545" y="4733"/>
                  </a:cubicBezTo>
                  <a:cubicBezTo>
                    <a:pt x="1654" y="4766"/>
                    <a:pt x="1752" y="4809"/>
                    <a:pt x="1861" y="4842"/>
                  </a:cubicBezTo>
                  <a:cubicBezTo>
                    <a:pt x="2056" y="4918"/>
                    <a:pt x="2220" y="5005"/>
                    <a:pt x="2328" y="5168"/>
                  </a:cubicBezTo>
                  <a:cubicBezTo>
                    <a:pt x="2568" y="4972"/>
                    <a:pt x="2992" y="5005"/>
                    <a:pt x="3318" y="4940"/>
                  </a:cubicBezTo>
                  <a:cubicBezTo>
                    <a:pt x="3318" y="4929"/>
                    <a:pt x="3329" y="4929"/>
                    <a:pt x="3340" y="4929"/>
                  </a:cubicBezTo>
                  <a:cubicBezTo>
                    <a:pt x="3873" y="4788"/>
                    <a:pt x="4319" y="4385"/>
                    <a:pt x="4515" y="3863"/>
                  </a:cubicBezTo>
                  <a:cubicBezTo>
                    <a:pt x="4689" y="3341"/>
                    <a:pt x="4613" y="2699"/>
                    <a:pt x="4265" y="2264"/>
                  </a:cubicBezTo>
                  <a:cubicBezTo>
                    <a:pt x="4178" y="2449"/>
                    <a:pt x="4047" y="2644"/>
                    <a:pt x="3906" y="2808"/>
                  </a:cubicBezTo>
                  <a:cubicBezTo>
                    <a:pt x="3830" y="2884"/>
                    <a:pt x="3753" y="2971"/>
                    <a:pt x="3645" y="3025"/>
                  </a:cubicBezTo>
                  <a:cubicBezTo>
                    <a:pt x="3596" y="3052"/>
                    <a:pt x="3539" y="3066"/>
                    <a:pt x="3481" y="3066"/>
                  </a:cubicBezTo>
                  <a:cubicBezTo>
                    <a:pt x="3424" y="3066"/>
                    <a:pt x="3367" y="3052"/>
                    <a:pt x="3318" y="3025"/>
                  </a:cubicBezTo>
                  <a:cubicBezTo>
                    <a:pt x="3177" y="2938"/>
                    <a:pt x="3144" y="2764"/>
                    <a:pt x="3166" y="2601"/>
                  </a:cubicBezTo>
                  <a:cubicBezTo>
                    <a:pt x="3199" y="2449"/>
                    <a:pt x="3275" y="2318"/>
                    <a:pt x="3340" y="2166"/>
                  </a:cubicBezTo>
                  <a:cubicBezTo>
                    <a:pt x="3601" y="1578"/>
                    <a:pt x="3460" y="849"/>
                    <a:pt x="3046" y="371"/>
                  </a:cubicBezTo>
                  <a:cubicBezTo>
                    <a:pt x="2992" y="567"/>
                    <a:pt x="2894" y="752"/>
                    <a:pt x="2774" y="926"/>
                  </a:cubicBezTo>
                  <a:cubicBezTo>
                    <a:pt x="2698" y="1013"/>
                    <a:pt x="2633" y="1111"/>
                    <a:pt x="2524" y="1111"/>
                  </a:cubicBezTo>
                  <a:cubicBezTo>
                    <a:pt x="2394" y="1111"/>
                    <a:pt x="2285" y="969"/>
                    <a:pt x="2241" y="849"/>
                  </a:cubicBezTo>
                  <a:cubicBezTo>
                    <a:pt x="2143" y="577"/>
                    <a:pt x="2133" y="273"/>
                    <a:pt x="2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6549952" y="1284052"/>
              <a:ext cx="377522" cy="360662"/>
            </a:xfrm>
            <a:custGeom>
              <a:avLst/>
              <a:gdLst/>
              <a:ahLst/>
              <a:cxnLst/>
              <a:rect l="l" t="t" r="r" b="b"/>
              <a:pathLst>
                <a:path w="2689" h="2569" extrusionOk="0">
                  <a:moveTo>
                    <a:pt x="1676" y="1"/>
                  </a:moveTo>
                  <a:cubicBezTo>
                    <a:pt x="1676" y="197"/>
                    <a:pt x="1622" y="382"/>
                    <a:pt x="1513" y="545"/>
                  </a:cubicBezTo>
                  <a:cubicBezTo>
                    <a:pt x="1437" y="664"/>
                    <a:pt x="1294" y="782"/>
                    <a:pt x="1158" y="782"/>
                  </a:cubicBezTo>
                  <a:cubicBezTo>
                    <a:pt x="1119" y="782"/>
                    <a:pt x="1081" y="773"/>
                    <a:pt x="1045" y="752"/>
                  </a:cubicBezTo>
                  <a:cubicBezTo>
                    <a:pt x="947" y="697"/>
                    <a:pt x="915" y="588"/>
                    <a:pt x="915" y="480"/>
                  </a:cubicBezTo>
                  <a:cubicBezTo>
                    <a:pt x="915" y="371"/>
                    <a:pt x="969" y="273"/>
                    <a:pt x="1002" y="175"/>
                  </a:cubicBezTo>
                  <a:lnTo>
                    <a:pt x="1002" y="175"/>
                  </a:lnTo>
                  <a:cubicBezTo>
                    <a:pt x="784" y="229"/>
                    <a:pt x="588" y="338"/>
                    <a:pt x="404" y="490"/>
                  </a:cubicBezTo>
                  <a:cubicBezTo>
                    <a:pt x="175" y="697"/>
                    <a:pt x="1" y="1013"/>
                    <a:pt x="55" y="1317"/>
                  </a:cubicBezTo>
                  <a:cubicBezTo>
                    <a:pt x="99" y="1535"/>
                    <a:pt x="240" y="1731"/>
                    <a:pt x="425" y="1861"/>
                  </a:cubicBezTo>
                  <a:cubicBezTo>
                    <a:pt x="588" y="2003"/>
                    <a:pt x="773" y="2111"/>
                    <a:pt x="937" y="2242"/>
                  </a:cubicBezTo>
                  <a:cubicBezTo>
                    <a:pt x="1132" y="2318"/>
                    <a:pt x="1296" y="2405"/>
                    <a:pt x="1404" y="2568"/>
                  </a:cubicBezTo>
                  <a:cubicBezTo>
                    <a:pt x="1644" y="2372"/>
                    <a:pt x="2068" y="2405"/>
                    <a:pt x="2394" y="2340"/>
                  </a:cubicBezTo>
                  <a:cubicBezTo>
                    <a:pt x="2394" y="2329"/>
                    <a:pt x="2405" y="2329"/>
                    <a:pt x="2416" y="2329"/>
                  </a:cubicBezTo>
                  <a:cubicBezTo>
                    <a:pt x="2623" y="2046"/>
                    <a:pt x="2688" y="1665"/>
                    <a:pt x="2634" y="1317"/>
                  </a:cubicBezTo>
                  <a:cubicBezTo>
                    <a:pt x="2579" y="1100"/>
                    <a:pt x="2470" y="882"/>
                    <a:pt x="2351" y="697"/>
                  </a:cubicBezTo>
                  <a:cubicBezTo>
                    <a:pt x="2177" y="425"/>
                    <a:pt x="1927" y="208"/>
                    <a:pt x="1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17501">
            <a:off x="6262598" y="2800662"/>
            <a:ext cx="2048987" cy="199788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7"/>
          <p:cNvSpPr txBox="1">
            <a:spLocks noGrp="1"/>
          </p:cNvSpPr>
          <p:nvPr>
            <p:ph type="ctrTitle"/>
          </p:nvPr>
        </p:nvSpPr>
        <p:spPr>
          <a:xfrm>
            <a:off x="730800" y="850825"/>
            <a:ext cx="6583800" cy="1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SG" sz="4800" b="1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Fire</a:t>
            </a:r>
            <a:r>
              <a:rPr lang="en-SG" sz="4800" b="1" dirty="0">
                <a:latin typeface="Righteous"/>
                <a:ea typeface="Righteous"/>
                <a:cs typeface="Righteous"/>
                <a:sym typeface="Righteous"/>
              </a:rPr>
              <a:t> Detection and Prevention System</a:t>
            </a:r>
          </a:p>
        </p:txBody>
      </p:sp>
      <p:sp>
        <p:nvSpPr>
          <p:cNvPr id="239" name="Google Shape;239;p17"/>
          <p:cNvSpPr txBox="1"/>
          <p:nvPr/>
        </p:nvSpPr>
        <p:spPr>
          <a:xfrm>
            <a:off x="754114" y="2264927"/>
            <a:ext cx="62862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i="0" u="none" strike="noStrike" cap="none" dirty="0">
                <a:solidFill>
                  <a:srgbClr val="2B1425"/>
                </a:solidFill>
                <a:latin typeface="Righteous"/>
                <a:ea typeface="Righteous"/>
                <a:cs typeface="Righteous"/>
                <a:sym typeface="Righteous"/>
              </a:rPr>
              <a:t>Md. Sifat Bin Asad (202214061)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i="0" u="none" strike="noStrike" cap="none" dirty="0">
                <a:solidFill>
                  <a:srgbClr val="2B1425"/>
                </a:solidFill>
                <a:latin typeface="Righteous"/>
                <a:ea typeface="Righteous"/>
                <a:cs typeface="Righteous"/>
                <a:sym typeface="Righteous"/>
              </a:rPr>
              <a:t>Mozahidul Haque Shoyeb (202214071)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i="0" u="none" strike="noStrike" cap="none" dirty="0" err="1">
                <a:solidFill>
                  <a:srgbClr val="2B1425"/>
                </a:solidFill>
                <a:latin typeface="Righteous"/>
                <a:ea typeface="Righteous"/>
                <a:cs typeface="Righteous"/>
                <a:sym typeface="Righteous"/>
              </a:rPr>
              <a:t>Ramisa</a:t>
            </a:r>
            <a:r>
              <a:rPr lang="en-US" sz="2000" i="0" u="none" strike="noStrike" cap="none" dirty="0">
                <a:solidFill>
                  <a:srgbClr val="2B1425"/>
                </a:solidFill>
                <a:latin typeface="Righteous"/>
                <a:ea typeface="Righteous"/>
                <a:cs typeface="Righteous"/>
                <a:sym typeface="Righteous"/>
              </a:rPr>
              <a:t> Rahman (202214081)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i="0" u="none" strike="noStrike" cap="none" dirty="0" err="1">
                <a:solidFill>
                  <a:srgbClr val="2B1425"/>
                </a:solidFill>
                <a:latin typeface="Righteous"/>
                <a:ea typeface="Righteous"/>
                <a:cs typeface="Righteous"/>
                <a:sym typeface="Righteous"/>
              </a:rPr>
              <a:t>Umme</a:t>
            </a:r>
            <a:r>
              <a:rPr lang="en-US" sz="2000" i="0" u="none" strike="noStrike" cap="none" dirty="0">
                <a:solidFill>
                  <a:srgbClr val="2B1425"/>
                </a:solidFill>
                <a:latin typeface="Righteous"/>
                <a:ea typeface="Righteous"/>
                <a:cs typeface="Righteous"/>
                <a:sym typeface="Righteous"/>
              </a:rPr>
              <a:t> Anjuman Sadia (202214111)</a:t>
            </a:r>
            <a:endParaRPr sz="2000" i="0" u="none" strike="noStrike" cap="none" dirty="0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240" name="Google Shape;240;p17"/>
          <p:cNvGrpSpPr/>
          <p:nvPr/>
        </p:nvGrpSpPr>
        <p:grpSpPr>
          <a:xfrm rot="1197982">
            <a:off x="7655246" y="3103834"/>
            <a:ext cx="1294690" cy="1533289"/>
            <a:chOff x="412463" y="1272250"/>
            <a:chExt cx="681300" cy="739225"/>
          </a:xfrm>
        </p:grpSpPr>
        <p:sp>
          <p:nvSpPr>
            <p:cNvPr id="241" name="Google Shape;241;p17"/>
            <p:cNvSpPr/>
            <p:nvPr/>
          </p:nvSpPr>
          <p:spPr>
            <a:xfrm>
              <a:off x="412463" y="1272250"/>
              <a:ext cx="681300" cy="739225"/>
            </a:xfrm>
            <a:custGeom>
              <a:avLst/>
              <a:gdLst/>
              <a:ahLst/>
              <a:cxnLst/>
              <a:rect l="l" t="t" r="r" b="b"/>
              <a:pathLst>
                <a:path w="27252" h="29569" extrusionOk="0">
                  <a:moveTo>
                    <a:pt x="13632" y="0"/>
                  </a:moveTo>
                  <a:cubicBezTo>
                    <a:pt x="10216" y="0"/>
                    <a:pt x="6963" y="1251"/>
                    <a:pt x="4450" y="3558"/>
                  </a:cubicBezTo>
                  <a:cubicBezTo>
                    <a:pt x="1948" y="5820"/>
                    <a:pt x="392" y="8921"/>
                    <a:pt x="66" y="12271"/>
                  </a:cubicBezTo>
                  <a:cubicBezTo>
                    <a:pt x="33" y="12641"/>
                    <a:pt x="1" y="13022"/>
                    <a:pt x="1" y="13403"/>
                  </a:cubicBezTo>
                  <a:lnTo>
                    <a:pt x="1" y="13599"/>
                  </a:lnTo>
                  <a:lnTo>
                    <a:pt x="1" y="28753"/>
                  </a:lnTo>
                  <a:cubicBezTo>
                    <a:pt x="1" y="29188"/>
                    <a:pt x="360" y="29536"/>
                    <a:pt x="795" y="29536"/>
                  </a:cubicBezTo>
                  <a:lnTo>
                    <a:pt x="795" y="29569"/>
                  </a:lnTo>
                  <a:lnTo>
                    <a:pt x="26458" y="29569"/>
                  </a:lnTo>
                  <a:cubicBezTo>
                    <a:pt x="26904" y="29569"/>
                    <a:pt x="27252" y="29210"/>
                    <a:pt x="27252" y="28774"/>
                  </a:cubicBezTo>
                  <a:lnTo>
                    <a:pt x="27252" y="13620"/>
                  </a:lnTo>
                  <a:cubicBezTo>
                    <a:pt x="27252" y="12054"/>
                    <a:pt x="26991" y="10531"/>
                    <a:pt x="26479" y="9073"/>
                  </a:cubicBezTo>
                  <a:cubicBezTo>
                    <a:pt x="26425" y="8910"/>
                    <a:pt x="26360" y="8747"/>
                    <a:pt x="26284" y="8573"/>
                  </a:cubicBezTo>
                  <a:cubicBezTo>
                    <a:pt x="26284" y="8562"/>
                    <a:pt x="26273" y="8562"/>
                    <a:pt x="26273" y="8540"/>
                  </a:cubicBezTo>
                  <a:cubicBezTo>
                    <a:pt x="25577" y="6832"/>
                    <a:pt x="24565" y="5298"/>
                    <a:pt x="23259" y="3993"/>
                  </a:cubicBezTo>
                  <a:cubicBezTo>
                    <a:pt x="22454" y="3177"/>
                    <a:pt x="21541" y="2470"/>
                    <a:pt x="20551" y="1882"/>
                  </a:cubicBezTo>
                  <a:cubicBezTo>
                    <a:pt x="20224" y="1686"/>
                    <a:pt x="19909" y="1523"/>
                    <a:pt x="19593" y="1382"/>
                  </a:cubicBezTo>
                  <a:cubicBezTo>
                    <a:pt x="19593" y="1360"/>
                    <a:pt x="19582" y="1360"/>
                    <a:pt x="19582" y="1360"/>
                  </a:cubicBezTo>
                  <a:cubicBezTo>
                    <a:pt x="19419" y="1295"/>
                    <a:pt x="19267" y="1219"/>
                    <a:pt x="19104" y="1143"/>
                  </a:cubicBezTo>
                  <a:cubicBezTo>
                    <a:pt x="17722" y="533"/>
                    <a:pt x="16254" y="163"/>
                    <a:pt x="14741" y="44"/>
                  </a:cubicBezTo>
                  <a:lnTo>
                    <a:pt x="14731" y="44"/>
                  </a:lnTo>
                  <a:cubicBezTo>
                    <a:pt x="14361" y="22"/>
                    <a:pt x="13991" y="0"/>
                    <a:pt x="13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31238" y="1292100"/>
              <a:ext cx="641600" cy="700075"/>
            </a:xfrm>
            <a:custGeom>
              <a:avLst/>
              <a:gdLst/>
              <a:ahLst/>
              <a:cxnLst/>
              <a:rect l="l" t="t" r="r" b="b"/>
              <a:pathLst>
                <a:path w="25664" h="28003" extrusionOk="0">
                  <a:moveTo>
                    <a:pt x="12815" y="0"/>
                  </a:moveTo>
                  <a:cubicBezTo>
                    <a:pt x="6158" y="0"/>
                    <a:pt x="675" y="5070"/>
                    <a:pt x="55" y="11575"/>
                  </a:cubicBezTo>
                  <a:cubicBezTo>
                    <a:pt x="22" y="11923"/>
                    <a:pt x="0" y="12293"/>
                    <a:pt x="0" y="12641"/>
                  </a:cubicBezTo>
                  <a:lnTo>
                    <a:pt x="0" y="12837"/>
                  </a:lnTo>
                  <a:lnTo>
                    <a:pt x="0" y="28002"/>
                  </a:lnTo>
                  <a:lnTo>
                    <a:pt x="25663" y="28002"/>
                  </a:lnTo>
                  <a:lnTo>
                    <a:pt x="25663" y="12837"/>
                  </a:lnTo>
                  <a:cubicBezTo>
                    <a:pt x="25663" y="11336"/>
                    <a:pt x="25402" y="9900"/>
                    <a:pt x="24934" y="8551"/>
                  </a:cubicBezTo>
                  <a:cubicBezTo>
                    <a:pt x="24869" y="8377"/>
                    <a:pt x="24815" y="8214"/>
                    <a:pt x="24749" y="8051"/>
                  </a:cubicBezTo>
                  <a:cubicBezTo>
                    <a:pt x="24097" y="6430"/>
                    <a:pt x="23118" y="4961"/>
                    <a:pt x="21910" y="3754"/>
                  </a:cubicBezTo>
                  <a:cubicBezTo>
                    <a:pt x="21138" y="2992"/>
                    <a:pt x="20289" y="2328"/>
                    <a:pt x="19354" y="1763"/>
                  </a:cubicBezTo>
                  <a:cubicBezTo>
                    <a:pt x="19060" y="1600"/>
                    <a:pt x="18766" y="1436"/>
                    <a:pt x="18462" y="1295"/>
                  </a:cubicBezTo>
                  <a:cubicBezTo>
                    <a:pt x="18298" y="1208"/>
                    <a:pt x="18146" y="1143"/>
                    <a:pt x="17994" y="1077"/>
                  </a:cubicBezTo>
                  <a:cubicBezTo>
                    <a:pt x="16710" y="512"/>
                    <a:pt x="15318" y="164"/>
                    <a:pt x="13871" y="33"/>
                  </a:cubicBezTo>
                  <a:cubicBezTo>
                    <a:pt x="13512" y="11"/>
                    <a:pt x="13174" y="0"/>
                    <a:pt x="12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842988" y="1462675"/>
              <a:ext cx="211625" cy="43475"/>
            </a:xfrm>
            <a:custGeom>
              <a:avLst/>
              <a:gdLst/>
              <a:ahLst/>
              <a:cxnLst/>
              <a:rect l="l" t="t" r="r" b="b"/>
              <a:pathLst>
                <a:path w="8465" h="1739" extrusionOk="0">
                  <a:moveTo>
                    <a:pt x="4474" y="1"/>
                  </a:moveTo>
                  <a:cubicBezTo>
                    <a:pt x="4076" y="1"/>
                    <a:pt x="3678" y="99"/>
                    <a:pt x="3330" y="292"/>
                  </a:cubicBezTo>
                  <a:cubicBezTo>
                    <a:pt x="2949" y="488"/>
                    <a:pt x="2622" y="836"/>
                    <a:pt x="2503" y="1239"/>
                  </a:cubicBezTo>
                  <a:cubicBezTo>
                    <a:pt x="2154" y="1012"/>
                    <a:pt x="1742" y="862"/>
                    <a:pt x="1323" y="862"/>
                  </a:cubicBezTo>
                  <a:cubicBezTo>
                    <a:pt x="1220" y="862"/>
                    <a:pt x="1116" y="871"/>
                    <a:pt x="1012" y="890"/>
                  </a:cubicBezTo>
                  <a:cubicBezTo>
                    <a:pt x="566" y="967"/>
                    <a:pt x="142" y="1304"/>
                    <a:pt x="1" y="1739"/>
                  </a:cubicBezTo>
                  <a:lnTo>
                    <a:pt x="8464" y="1739"/>
                  </a:lnTo>
                  <a:cubicBezTo>
                    <a:pt x="8399" y="1565"/>
                    <a:pt x="8345" y="1402"/>
                    <a:pt x="8269" y="1249"/>
                  </a:cubicBezTo>
                  <a:cubicBezTo>
                    <a:pt x="8160" y="1217"/>
                    <a:pt x="8062" y="1173"/>
                    <a:pt x="7953" y="1162"/>
                  </a:cubicBezTo>
                  <a:cubicBezTo>
                    <a:pt x="7861" y="1145"/>
                    <a:pt x="7769" y="1137"/>
                    <a:pt x="7677" y="1137"/>
                  </a:cubicBezTo>
                  <a:cubicBezTo>
                    <a:pt x="7299" y="1137"/>
                    <a:pt x="6927" y="1276"/>
                    <a:pt x="6648" y="1521"/>
                  </a:cubicBezTo>
                  <a:cubicBezTo>
                    <a:pt x="6419" y="901"/>
                    <a:pt x="5897" y="368"/>
                    <a:pt x="5277" y="140"/>
                  </a:cubicBezTo>
                  <a:cubicBezTo>
                    <a:pt x="5020" y="47"/>
                    <a:pt x="4747" y="1"/>
                    <a:pt x="4474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847613" y="1668875"/>
              <a:ext cx="223325" cy="43700"/>
            </a:xfrm>
            <a:custGeom>
              <a:avLst/>
              <a:gdLst/>
              <a:ahLst/>
              <a:cxnLst/>
              <a:rect l="l" t="t" r="r" b="b"/>
              <a:pathLst>
                <a:path w="8933" h="1748" extrusionOk="0">
                  <a:moveTo>
                    <a:pt x="4460" y="1"/>
                  </a:moveTo>
                  <a:cubicBezTo>
                    <a:pt x="4067" y="1"/>
                    <a:pt x="3674" y="99"/>
                    <a:pt x="3330" y="290"/>
                  </a:cubicBezTo>
                  <a:cubicBezTo>
                    <a:pt x="2949" y="497"/>
                    <a:pt x="2622" y="834"/>
                    <a:pt x="2503" y="1247"/>
                  </a:cubicBezTo>
                  <a:cubicBezTo>
                    <a:pt x="2147" y="1016"/>
                    <a:pt x="1726" y="865"/>
                    <a:pt x="1305" y="865"/>
                  </a:cubicBezTo>
                  <a:cubicBezTo>
                    <a:pt x="1211" y="865"/>
                    <a:pt x="1117" y="873"/>
                    <a:pt x="1023" y="888"/>
                  </a:cubicBezTo>
                  <a:cubicBezTo>
                    <a:pt x="566" y="975"/>
                    <a:pt x="153" y="1313"/>
                    <a:pt x="1" y="1748"/>
                  </a:cubicBezTo>
                  <a:lnTo>
                    <a:pt x="8932" y="1748"/>
                  </a:lnTo>
                  <a:cubicBezTo>
                    <a:pt x="8704" y="1454"/>
                    <a:pt x="8366" y="1237"/>
                    <a:pt x="7953" y="1160"/>
                  </a:cubicBezTo>
                  <a:cubicBezTo>
                    <a:pt x="7868" y="1146"/>
                    <a:pt x="7782" y="1139"/>
                    <a:pt x="7696" y="1139"/>
                  </a:cubicBezTo>
                  <a:cubicBezTo>
                    <a:pt x="7318" y="1139"/>
                    <a:pt x="6940" y="1273"/>
                    <a:pt x="6648" y="1530"/>
                  </a:cubicBezTo>
                  <a:cubicBezTo>
                    <a:pt x="6419" y="910"/>
                    <a:pt x="5908" y="377"/>
                    <a:pt x="5277" y="149"/>
                  </a:cubicBezTo>
                  <a:cubicBezTo>
                    <a:pt x="5016" y="50"/>
                    <a:pt x="4738" y="1"/>
                    <a:pt x="446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431513" y="1553375"/>
              <a:ext cx="228750" cy="54775"/>
            </a:xfrm>
            <a:custGeom>
              <a:avLst/>
              <a:gdLst/>
              <a:ahLst/>
              <a:cxnLst/>
              <a:rect l="l" t="t" r="r" b="b"/>
              <a:pathLst>
                <a:path w="9150" h="2191" extrusionOk="0">
                  <a:moveTo>
                    <a:pt x="3587" y="1"/>
                  </a:moveTo>
                  <a:cubicBezTo>
                    <a:pt x="3088" y="1"/>
                    <a:pt x="2588" y="127"/>
                    <a:pt x="2154" y="374"/>
                  </a:cubicBezTo>
                  <a:cubicBezTo>
                    <a:pt x="1676" y="635"/>
                    <a:pt x="1262" y="1048"/>
                    <a:pt x="1121" y="1570"/>
                  </a:cubicBezTo>
                  <a:cubicBezTo>
                    <a:pt x="794" y="1353"/>
                    <a:pt x="435" y="1190"/>
                    <a:pt x="55" y="1124"/>
                  </a:cubicBezTo>
                  <a:cubicBezTo>
                    <a:pt x="33" y="1472"/>
                    <a:pt x="0" y="1842"/>
                    <a:pt x="0" y="2190"/>
                  </a:cubicBezTo>
                  <a:lnTo>
                    <a:pt x="9149" y="2190"/>
                  </a:lnTo>
                  <a:cubicBezTo>
                    <a:pt x="8866" y="1810"/>
                    <a:pt x="8431" y="1538"/>
                    <a:pt x="7953" y="1462"/>
                  </a:cubicBezTo>
                  <a:cubicBezTo>
                    <a:pt x="7837" y="1440"/>
                    <a:pt x="7720" y="1430"/>
                    <a:pt x="7604" y="1430"/>
                  </a:cubicBezTo>
                  <a:cubicBezTo>
                    <a:pt x="7128" y="1430"/>
                    <a:pt x="6659" y="1604"/>
                    <a:pt x="6310" y="1918"/>
                  </a:cubicBezTo>
                  <a:cubicBezTo>
                    <a:pt x="6027" y="1135"/>
                    <a:pt x="5374" y="483"/>
                    <a:pt x="4580" y="178"/>
                  </a:cubicBezTo>
                  <a:cubicBezTo>
                    <a:pt x="4264" y="59"/>
                    <a:pt x="3926" y="1"/>
                    <a:pt x="358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77363" y="1293450"/>
              <a:ext cx="237725" cy="43275"/>
            </a:xfrm>
            <a:custGeom>
              <a:avLst/>
              <a:gdLst/>
              <a:ahLst/>
              <a:cxnLst/>
              <a:rect l="l" t="t" r="r" b="b"/>
              <a:pathLst>
                <a:path w="9509" h="1731" extrusionOk="0">
                  <a:moveTo>
                    <a:pt x="4037" y="1"/>
                  </a:moveTo>
                  <a:cubicBezTo>
                    <a:pt x="3623" y="251"/>
                    <a:pt x="3286" y="643"/>
                    <a:pt x="3155" y="1100"/>
                  </a:cubicBezTo>
                  <a:cubicBezTo>
                    <a:pt x="2719" y="803"/>
                    <a:pt x="2193" y="618"/>
                    <a:pt x="1670" y="618"/>
                  </a:cubicBezTo>
                  <a:cubicBezTo>
                    <a:pt x="1541" y="618"/>
                    <a:pt x="1412" y="630"/>
                    <a:pt x="1284" y="654"/>
                  </a:cubicBezTo>
                  <a:cubicBezTo>
                    <a:pt x="708" y="762"/>
                    <a:pt x="175" y="1187"/>
                    <a:pt x="1" y="1731"/>
                  </a:cubicBezTo>
                  <a:lnTo>
                    <a:pt x="9509" y="1731"/>
                  </a:lnTo>
                  <a:cubicBezTo>
                    <a:pt x="9215" y="1567"/>
                    <a:pt x="8921" y="1404"/>
                    <a:pt x="8617" y="1252"/>
                  </a:cubicBezTo>
                  <a:cubicBezTo>
                    <a:pt x="8529" y="1306"/>
                    <a:pt x="8432" y="1372"/>
                    <a:pt x="8345" y="1459"/>
                  </a:cubicBezTo>
                  <a:cubicBezTo>
                    <a:pt x="8290" y="1306"/>
                    <a:pt x="8236" y="1165"/>
                    <a:pt x="8160" y="1034"/>
                  </a:cubicBezTo>
                  <a:cubicBezTo>
                    <a:pt x="6876" y="480"/>
                    <a:pt x="5494" y="121"/>
                    <a:pt x="403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31238" y="1835775"/>
              <a:ext cx="105000" cy="156400"/>
            </a:xfrm>
            <a:custGeom>
              <a:avLst/>
              <a:gdLst/>
              <a:ahLst/>
              <a:cxnLst/>
              <a:rect l="l" t="t" r="r" b="b"/>
              <a:pathLst>
                <a:path w="4200" h="6256" extrusionOk="0">
                  <a:moveTo>
                    <a:pt x="3239" y="0"/>
                  </a:moveTo>
                  <a:cubicBezTo>
                    <a:pt x="3217" y="0"/>
                    <a:pt x="3193" y="3"/>
                    <a:pt x="3166" y="11"/>
                  </a:cubicBezTo>
                  <a:cubicBezTo>
                    <a:pt x="3014" y="54"/>
                    <a:pt x="2883" y="109"/>
                    <a:pt x="2731" y="141"/>
                  </a:cubicBezTo>
                  <a:lnTo>
                    <a:pt x="0" y="1001"/>
                  </a:lnTo>
                  <a:lnTo>
                    <a:pt x="0" y="6255"/>
                  </a:lnTo>
                  <a:lnTo>
                    <a:pt x="1077" y="6255"/>
                  </a:lnTo>
                  <a:cubicBezTo>
                    <a:pt x="1817" y="4569"/>
                    <a:pt x="2720" y="2948"/>
                    <a:pt x="3764" y="1425"/>
                  </a:cubicBezTo>
                  <a:cubicBezTo>
                    <a:pt x="3884" y="1251"/>
                    <a:pt x="4004" y="1055"/>
                    <a:pt x="4145" y="881"/>
                  </a:cubicBezTo>
                  <a:cubicBezTo>
                    <a:pt x="4156" y="848"/>
                    <a:pt x="4189" y="827"/>
                    <a:pt x="4200" y="794"/>
                  </a:cubicBezTo>
                  <a:cubicBezTo>
                    <a:pt x="4047" y="674"/>
                    <a:pt x="3895" y="544"/>
                    <a:pt x="3743" y="402"/>
                  </a:cubicBezTo>
                  <a:cubicBezTo>
                    <a:pt x="3688" y="348"/>
                    <a:pt x="3634" y="294"/>
                    <a:pt x="3580" y="250"/>
                  </a:cubicBezTo>
                  <a:cubicBezTo>
                    <a:pt x="3448" y="137"/>
                    <a:pt x="3381" y="0"/>
                    <a:pt x="3239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507663" y="1734325"/>
              <a:ext cx="139000" cy="130550"/>
            </a:xfrm>
            <a:custGeom>
              <a:avLst/>
              <a:gdLst/>
              <a:ahLst/>
              <a:cxnLst/>
              <a:rect l="l" t="t" r="r" b="b"/>
              <a:pathLst>
                <a:path w="5560" h="5222" extrusionOk="0">
                  <a:moveTo>
                    <a:pt x="4178" y="0"/>
                  </a:moveTo>
                  <a:lnTo>
                    <a:pt x="0" y="3634"/>
                  </a:lnTo>
                  <a:lnTo>
                    <a:pt x="1338" y="5222"/>
                  </a:lnTo>
                  <a:lnTo>
                    <a:pt x="5559" y="2132"/>
                  </a:lnTo>
                  <a:lnTo>
                    <a:pt x="4178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07663" y="1734325"/>
              <a:ext cx="139000" cy="130550"/>
            </a:xfrm>
            <a:custGeom>
              <a:avLst/>
              <a:gdLst/>
              <a:ahLst/>
              <a:cxnLst/>
              <a:rect l="l" t="t" r="r" b="b"/>
              <a:pathLst>
                <a:path w="5560" h="5222" extrusionOk="0">
                  <a:moveTo>
                    <a:pt x="4178" y="0"/>
                  </a:moveTo>
                  <a:lnTo>
                    <a:pt x="0" y="3634"/>
                  </a:lnTo>
                  <a:lnTo>
                    <a:pt x="1338" y="5222"/>
                  </a:lnTo>
                  <a:lnTo>
                    <a:pt x="5559" y="2132"/>
                  </a:lnTo>
                  <a:lnTo>
                    <a:pt x="4178" y="0"/>
                  </a:lnTo>
                  <a:close/>
                </a:path>
              </a:pathLst>
            </a:custGeom>
            <a:solidFill>
              <a:srgbClr val="442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489713" y="1814825"/>
              <a:ext cx="62300" cy="66375"/>
            </a:xfrm>
            <a:custGeom>
              <a:avLst/>
              <a:gdLst/>
              <a:ahLst/>
              <a:cxnLst/>
              <a:rect l="l" t="t" r="r" b="b"/>
              <a:pathLst>
                <a:path w="2492" h="2655" extrusionOk="0">
                  <a:moveTo>
                    <a:pt x="544" y="0"/>
                  </a:moveTo>
                  <a:lnTo>
                    <a:pt x="0" y="512"/>
                  </a:lnTo>
                  <a:lnTo>
                    <a:pt x="1741" y="2655"/>
                  </a:lnTo>
                  <a:lnTo>
                    <a:pt x="2492" y="215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553338" y="1726150"/>
              <a:ext cx="106925" cy="124325"/>
            </a:xfrm>
            <a:custGeom>
              <a:avLst/>
              <a:gdLst/>
              <a:ahLst/>
              <a:cxnLst/>
              <a:rect l="l" t="t" r="r" b="b"/>
              <a:pathLst>
                <a:path w="4277" h="4973" extrusionOk="0">
                  <a:moveTo>
                    <a:pt x="2536" y="1"/>
                  </a:moveTo>
                  <a:cubicBezTo>
                    <a:pt x="2536" y="1"/>
                    <a:pt x="34" y="1556"/>
                    <a:pt x="12" y="1839"/>
                  </a:cubicBezTo>
                  <a:cubicBezTo>
                    <a:pt x="1" y="1936"/>
                    <a:pt x="193" y="1954"/>
                    <a:pt x="457" y="1954"/>
                  </a:cubicBezTo>
                  <a:cubicBezTo>
                    <a:pt x="614" y="1954"/>
                    <a:pt x="798" y="1947"/>
                    <a:pt x="978" y="1947"/>
                  </a:cubicBezTo>
                  <a:cubicBezTo>
                    <a:pt x="1381" y="1947"/>
                    <a:pt x="1769" y="1979"/>
                    <a:pt x="1829" y="2187"/>
                  </a:cubicBezTo>
                  <a:cubicBezTo>
                    <a:pt x="1970" y="2655"/>
                    <a:pt x="34" y="4689"/>
                    <a:pt x="219" y="4929"/>
                  </a:cubicBezTo>
                  <a:cubicBezTo>
                    <a:pt x="242" y="4959"/>
                    <a:pt x="292" y="4973"/>
                    <a:pt x="364" y="4973"/>
                  </a:cubicBezTo>
                  <a:cubicBezTo>
                    <a:pt x="830" y="4973"/>
                    <a:pt x="2189" y="4390"/>
                    <a:pt x="2623" y="4069"/>
                  </a:cubicBezTo>
                  <a:cubicBezTo>
                    <a:pt x="3123" y="3700"/>
                    <a:pt x="4276" y="2568"/>
                    <a:pt x="4276" y="2568"/>
                  </a:cubicBezTo>
                  <a:lnTo>
                    <a:pt x="2536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08563" y="1349600"/>
              <a:ext cx="130300" cy="149625"/>
            </a:xfrm>
            <a:custGeom>
              <a:avLst/>
              <a:gdLst/>
              <a:ahLst/>
              <a:cxnLst/>
              <a:rect l="l" t="t" r="r" b="b"/>
              <a:pathLst>
                <a:path w="5212" h="5985" extrusionOk="0">
                  <a:moveTo>
                    <a:pt x="2707" y="1"/>
                  </a:moveTo>
                  <a:cubicBezTo>
                    <a:pt x="2546" y="1"/>
                    <a:pt x="2383" y="17"/>
                    <a:pt x="2220" y="50"/>
                  </a:cubicBezTo>
                  <a:cubicBezTo>
                    <a:pt x="892" y="311"/>
                    <a:pt x="0" y="1595"/>
                    <a:pt x="261" y="2933"/>
                  </a:cubicBezTo>
                  <a:lnTo>
                    <a:pt x="305" y="3096"/>
                  </a:lnTo>
                  <a:cubicBezTo>
                    <a:pt x="359" y="3314"/>
                    <a:pt x="457" y="3521"/>
                    <a:pt x="566" y="3705"/>
                  </a:cubicBezTo>
                  <a:lnTo>
                    <a:pt x="544" y="3705"/>
                  </a:lnTo>
                  <a:cubicBezTo>
                    <a:pt x="544" y="3705"/>
                    <a:pt x="566" y="3738"/>
                    <a:pt x="599" y="3792"/>
                  </a:cubicBezTo>
                  <a:lnTo>
                    <a:pt x="729" y="3956"/>
                  </a:lnTo>
                  <a:cubicBezTo>
                    <a:pt x="805" y="4064"/>
                    <a:pt x="903" y="4195"/>
                    <a:pt x="1012" y="4347"/>
                  </a:cubicBezTo>
                  <a:cubicBezTo>
                    <a:pt x="1143" y="4532"/>
                    <a:pt x="1306" y="4761"/>
                    <a:pt x="1491" y="4957"/>
                  </a:cubicBezTo>
                  <a:lnTo>
                    <a:pt x="1730" y="5250"/>
                  </a:lnTo>
                  <a:lnTo>
                    <a:pt x="1784" y="5305"/>
                  </a:lnTo>
                  <a:cubicBezTo>
                    <a:pt x="2111" y="5653"/>
                    <a:pt x="2426" y="5946"/>
                    <a:pt x="2644" y="5979"/>
                  </a:cubicBezTo>
                  <a:cubicBezTo>
                    <a:pt x="2665" y="5983"/>
                    <a:pt x="2688" y="5984"/>
                    <a:pt x="2712" y="5984"/>
                  </a:cubicBezTo>
                  <a:cubicBezTo>
                    <a:pt x="3357" y="5984"/>
                    <a:pt x="4871" y="4747"/>
                    <a:pt x="4787" y="3803"/>
                  </a:cubicBezTo>
                  <a:lnTo>
                    <a:pt x="4787" y="3738"/>
                  </a:lnTo>
                  <a:cubicBezTo>
                    <a:pt x="4820" y="3684"/>
                    <a:pt x="4863" y="3618"/>
                    <a:pt x="4885" y="3564"/>
                  </a:cubicBezTo>
                  <a:cubicBezTo>
                    <a:pt x="5113" y="3096"/>
                    <a:pt x="5211" y="2552"/>
                    <a:pt x="5102" y="1998"/>
                  </a:cubicBezTo>
                  <a:cubicBezTo>
                    <a:pt x="4873" y="823"/>
                    <a:pt x="3857" y="1"/>
                    <a:pt x="2707" y="1"/>
                  </a:cubicBezTo>
                  <a:close/>
                </a:path>
              </a:pathLst>
            </a:custGeom>
            <a:solidFill>
              <a:srgbClr val="FF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15088" y="1454200"/>
              <a:ext cx="37000" cy="31800"/>
            </a:xfrm>
            <a:custGeom>
              <a:avLst/>
              <a:gdLst/>
              <a:ahLst/>
              <a:cxnLst/>
              <a:rect l="l" t="t" r="r" b="b"/>
              <a:pathLst>
                <a:path w="1480" h="1272" extrusionOk="0">
                  <a:moveTo>
                    <a:pt x="882" y="0"/>
                  </a:moveTo>
                  <a:cubicBezTo>
                    <a:pt x="882" y="0"/>
                    <a:pt x="0" y="1088"/>
                    <a:pt x="87" y="1251"/>
                  </a:cubicBezTo>
                  <a:cubicBezTo>
                    <a:pt x="94" y="1265"/>
                    <a:pt x="112" y="1271"/>
                    <a:pt x="137" y="1271"/>
                  </a:cubicBezTo>
                  <a:cubicBezTo>
                    <a:pt x="392" y="1271"/>
                    <a:pt x="1480" y="642"/>
                    <a:pt x="1480" y="642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FF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608288" y="1349425"/>
              <a:ext cx="130575" cy="89300"/>
            </a:xfrm>
            <a:custGeom>
              <a:avLst/>
              <a:gdLst/>
              <a:ahLst/>
              <a:cxnLst/>
              <a:rect l="l" t="t" r="r" b="b"/>
              <a:pathLst>
                <a:path w="5223" h="3572" extrusionOk="0">
                  <a:moveTo>
                    <a:pt x="2695" y="1"/>
                  </a:moveTo>
                  <a:cubicBezTo>
                    <a:pt x="2538" y="1"/>
                    <a:pt x="2380" y="15"/>
                    <a:pt x="2220" y="46"/>
                  </a:cubicBezTo>
                  <a:cubicBezTo>
                    <a:pt x="882" y="307"/>
                    <a:pt x="0" y="1591"/>
                    <a:pt x="262" y="2929"/>
                  </a:cubicBezTo>
                  <a:lnTo>
                    <a:pt x="305" y="3092"/>
                  </a:lnTo>
                  <a:cubicBezTo>
                    <a:pt x="523" y="3201"/>
                    <a:pt x="762" y="3266"/>
                    <a:pt x="1012" y="3299"/>
                  </a:cubicBezTo>
                  <a:cubicBezTo>
                    <a:pt x="1141" y="3314"/>
                    <a:pt x="1269" y="3321"/>
                    <a:pt x="1396" y="3321"/>
                  </a:cubicBezTo>
                  <a:cubicBezTo>
                    <a:pt x="1721" y="3321"/>
                    <a:pt x="2044" y="3278"/>
                    <a:pt x="2372" y="3223"/>
                  </a:cubicBezTo>
                  <a:cubicBezTo>
                    <a:pt x="2557" y="3190"/>
                    <a:pt x="2731" y="3158"/>
                    <a:pt x="2916" y="3103"/>
                  </a:cubicBezTo>
                  <a:cubicBezTo>
                    <a:pt x="3221" y="2994"/>
                    <a:pt x="3492" y="2788"/>
                    <a:pt x="3754" y="2603"/>
                  </a:cubicBezTo>
                  <a:cubicBezTo>
                    <a:pt x="3917" y="2897"/>
                    <a:pt x="4243" y="3103"/>
                    <a:pt x="4515" y="3310"/>
                  </a:cubicBezTo>
                  <a:cubicBezTo>
                    <a:pt x="4635" y="3408"/>
                    <a:pt x="4765" y="3495"/>
                    <a:pt x="4896" y="3571"/>
                  </a:cubicBezTo>
                  <a:cubicBezTo>
                    <a:pt x="5124" y="3103"/>
                    <a:pt x="5222" y="2559"/>
                    <a:pt x="5113" y="2005"/>
                  </a:cubicBezTo>
                  <a:cubicBezTo>
                    <a:pt x="4883" y="825"/>
                    <a:pt x="3859" y="1"/>
                    <a:pt x="2695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642013" y="1446525"/>
              <a:ext cx="11175" cy="10725"/>
            </a:xfrm>
            <a:custGeom>
              <a:avLst/>
              <a:gdLst/>
              <a:ahLst/>
              <a:cxnLst/>
              <a:rect l="l" t="t" r="r" b="b"/>
              <a:pathLst>
                <a:path w="447" h="429" extrusionOk="0">
                  <a:moveTo>
                    <a:pt x="204" y="1"/>
                  </a:moveTo>
                  <a:cubicBezTo>
                    <a:pt x="175" y="1"/>
                    <a:pt x="146" y="8"/>
                    <a:pt x="120" y="24"/>
                  </a:cubicBezTo>
                  <a:cubicBezTo>
                    <a:pt x="22" y="79"/>
                    <a:pt x="0" y="198"/>
                    <a:pt x="55" y="307"/>
                  </a:cubicBezTo>
                  <a:cubicBezTo>
                    <a:pt x="93" y="384"/>
                    <a:pt x="165" y="428"/>
                    <a:pt x="238" y="428"/>
                  </a:cubicBezTo>
                  <a:cubicBezTo>
                    <a:pt x="268" y="428"/>
                    <a:pt x="298" y="421"/>
                    <a:pt x="327" y="405"/>
                  </a:cubicBezTo>
                  <a:cubicBezTo>
                    <a:pt x="425" y="351"/>
                    <a:pt x="446" y="220"/>
                    <a:pt x="392" y="111"/>
                  </a:cubicBezTo>
                  <a:cubicBezTo>
                    <a:pt x="346" y="43"/>
                    <a:pt x="273" y="1"/>
                    <a:pt x="204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1813" y="1466425"/>
              <a:ext cx="9800" cy="15800"/>
            </a:xfrm>
            <a:custGeom>
              <a:avLst/>
              <a:gdLst/>
              <a:ahLst/>
              <a:cxnLst/>
              <a:rect l="l" t="t" r="r" b="b"/>
              <a:pathLst>
                <a:path w="392" h="632" extrusionOk="0">
                  <a:moveTo>
                    <a:pt x="337" y="1"/>
                  </a:moveTo>
                  <a:cubicBezTo>
                    <a:pt x="326" y="1"/>
                    <a:pt x="294" y="12"/>
                    <a:pt x="294" y="44"/>
                  </a:cubicBezTo>
                  <a:cubicBezTo>
                    <a:pt x="272" y="251"/>
                    <a:pt x="163" y="436"/>
                    <a:pt x="0" y="577"/>
                  </a:cubicBezTo>
                  <a:lnTo>
                    <a:pt x="54" y="632"/>
                  </a:lnTo>
                  <a:cubicBezTo>
                    <a:pt x="228" y="479"/>
                    <a:pt x="359" y="273"/>
                    <a:pt x="381" y="44"/>
                  </a:cubicBezTo>
                  <a:cubicBezTo>
                    <a:pt x="392" y="12"/>
                    <a:pt x="370" y="1"/>
                    <a:pt x="337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634188" y="1434925"/>
              <a:ext cx="13275" cy="9775"/>
            </a:xfrm>
            <a:custGeom>
              <a:avLst/>
              <a:gdLst/>
              <a:ahLst/>
              <a:cxnLst/>
              <a:rect l="l" t="t" r="r" b="b"/>
              <a:pathLst>
                <a:path w="531" h="391" extrusionOk="0">
                  <a:moveTo>
                    <a:pt x="335" y="1"/>
                  </a:moveTo>
                  <a:cubicBezTo>
                    <a:pt x="174" y="1"/>
                    <a:pt x="1" y="165"/>
                    <a:pt x="9" y="336"/>
                  </a:cubicBezTo>
                  <a:cubicBezTo>
                    <a:pt x="9" y="369"/>
                    <a:pt x="31" y="390"/>
                    <a:pt x="41" y="390"/>
                  </a:cubicBezTo>
                  <a:lnTo>
                    <a:pt x="63" y="390"/>
                  </a:lnTo>
                  <a:cubicBezTo>
                    <a:pt x="205" y="358"/>
                    <a:pt x="335" y="303"/>
                    <a:pt x="444" y="227"/>
                  </a:cubicBezTo>
                  <a:cubicBezTo>
                    <a:pt x="487" y="195"/>
                    <a:pt x="531" y="162"/>
                    <a:pt x="520" y="108"/>
                  </a:cubicBezTo>
                  <a:cubicBezTo>
                    <a:pt x="520" y="86"/>
                    <a:pt x="498" y="75"/>
                    <a:pt x="487" y="64"/>
                  </a:cubicBezTo>
                  <a:cubicBezTo>
                    <a:pt x="443" y="20"/>
                    <a:pt x="390" y="1"/>
                    <a:pt x="335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689613" y="1397650"/>
              <a:ext cx="37275" cy="41600"/>
            </a:xfrm>
            <a:custGeom>
              <a:avLst/>
              <a:gdLst/>
              <a:ahLst/>
              <a:cxnLst/>
              <a:rect l="l" t="t" r="r" b="b"/>
              <a:pathLst>
                <a:path w="1491" h="1664" extrusionOk="0">
                  <a:moveTo>
                    <a:pt x="786" y="1"/>
                  </a:moveTo>
                  <a:cubicBezTo>
                    <a:pt x="552" y="1"/>
                    <a:pt x="310" y="126"/>
                    <a:pt x="174" y="304"/>
                  </a:cubicBezTo>
                  <a:cubicBezTo>
                    <a:pt x="0" y="543"/>
                    <a:pt x="0" y="1011"/>
                    <a:pt x="283" y="1250"/>
                  </a:cubicBezTo>
                  <a:cubicBezTo>
                    <a:pt x="620" y="1424"/>
                    <a:pt x="675" y="1501"/>
                    <a:pt x="1023" y="1664"/>
                  </a:cubicBezTo>
                  <a:cubicBezTo>
                    <a:pt x="1208" y="1620"/>
                    <a:pt x="1316" y="1435"/>
                    <a:pt x="1382" y="1250"/>
                  </a:cubicBezTo>
                  <a:cubicBezTo>
                    <a:pt x="1458" y="1022"/>
                    <a:pt x="1491" y="783"/>
                    <a:pt x="1425" y="543"/>
                  </a:cubicBezTo>
                  <a:cubicBezTo>
                    <a:pt x="1360" y="315"/>
                    <a:pt x="1197" y="108"/>
                    <a:pt x="979" y="32"/>
                  </a:cubicBezTo>
                  <a:cubicBezTo>
                    <a:pt x="917" y="10"/>
                    <a:pt x="852" y="1"/>
                    <a:pt x="786" y="1"/>
                  </a:cubicBezTo>
                  <a:close/>
                </a:path>
              </a:pathLst>
            </a:custGeom>
            <a:solidFill>
              <a:srgbClr val="FFA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700488" y="1399675"/>
              <a:ext cx="10900" cy="34950"/>
            </a:xfrm>
            <a:custGeom>
              <a:avLst/>
              <a:gdLst/>
              <a:ahLst/>
              <a:cxnLst/>
              <a:rect l="l" t="t" r="r" b="b"/>
              <a:pathLst>
                <a:path w="436" h="1398" extrusionOk="0">
                  <a:moveTo>
                    <a:pt x="382" y="1"/>
                  </a:moveTo>
                  <a:cubicBezTo>
                    <a:pt x="377" y="1"/>
                    <a:pt x="373" y="2"/>
                    <a:pt x="370" y="5"/>
                  </a:cubicBezTo>
                  <a:cubicBezTo>
                    <a:pt x="153" y="125"/>
                    <a:pt x="0" y="397"/>
                    <a:pt x="22" y="680"/>
                  </a:cubicBezTo>
                  <a:cubicBezTo>
                    <a:pt x="44" y="897"/>
                    <a:pt x="153" y="1137"/>
                    <a:pt x="338" y="1376"/>
                  </a:cubicBezTo>
                  <a:cubicBezTo>
                    <a:pt x="348" y="1398"/>
                    <a:pt x="370" y="1398"/>
                    <a:pt x="381" y="1398"/>
                  </a:cubicBezTo>
                  <a:cubicBezTo>
                    <a:pt x="392" y="1398"/>
                    <a:pt x="392" y="1398"/>
                    <a:pt x="403" y="1376"/>
                  </a:cubicBezTo>
                  <a:cubicBezTo>
                    <a:pt x="425" y="1365"/>
                    <a:pt x="425" y="1333"/>
                    <a:pt x="403" y="1322"/>
                  </a:cubicBezTo>
                  <a:cubicBezTo>
                    <a:pt x="229" y="1104"/>
                    <a:pt x="120" y="876"/>
                    <a:pt x="109" y="669"/>
                  </a:cubicBezTo>
                  <a:cubicBezTo>
                    <a:pt x="98" y="408"/>
                    <a:pt x="218" y="169"/>
                    <a:pt x="403" y="71"/>
                  </a:cubicBezTo>
                  <a:cubicBezTo>
                    <a:pt x="425" y="60"/>
                    <a:pt x="435" y="38"/>
                    <a:pt x="425" y="16"/>
                  </a:cubicBezTo>
                  <a:cubicBezTo>
                    <a:pt x="409" y="9"/>
                    <a:pt x="394" y="1"/>
                    <a:pt x="382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601488" y="1336900"/>
              <a:ext cx="161575" cy="117325"/>
            </a:xfrm>
            <a:custGeom>
              <a:avLst/>
              <a:gdLst/>
              <a:ahLst/>
              <a:cxnLst/>
              <a:rect l="l" t="t" r="r" b="b"/>
              <a:pathLst>
                <a:path w="6463" h="4693" extrusionOk="0">
                  <a:moveTo>
                    <a:pt x="2992" y="1"/>
                  </a:moveTo>
                  <a:cubicBezTo>
                    <a:pt x="2904" y="1"/>
                    <a:pt x="2813" y="5"/>
                    <a:pt x="2720" y="14"/>
                  </a:cubicBezTo>
                  <a:cubicBezTo>
                    <a:pt x="2655" y="25"/>
                    <a:pt x="2600" y="25"/>
                    <a:pt x="2546" y="47"/>
                  </a:cubicBezTo>
                  <a:cubicBezTo>
                    <a:pt x="2318" y="80"/>
                    <a:pt x="2067" y="145"/>
                    <a:pt x="1806" y="243"/>
                  </a:cubicBezTo>
                  <a:cubicBezTo>
                    <a:pt x="1730" y="275"/>
                    <a:pt x="1643" y="297"/>
                    <a:pt x="1578" y="341"/>
                  </a:cubicBezTo>
                  <a:lnTo>
                    <a:pt x="1502" y="384"/>
                  </a:lnTo>
                  <a:cubicBezTo>
                    <a:pt x="969" y="667"/>
                    <a:pt x="642" y="1059"/>
                    <a:pt x="446" y="1483"/>
                  </a:cubicBezTo>
                  <a:cubicBezTo>
                    <a:pt x="425" y="1570"/>
                    <a:pt x="392" y="1635"/>
                    <a:pt x="370" y="1711"/>
                  </a:cubicBezTo>
                  <a:cubicBezTo>
                    <a:pt x="109" y="2506"/>
                    <a:pt x="251" y="3321"/>
                    <a:pt x="338" y="3702"/>
                  </a:cubicBezTo>
                  <a:cubicBezTo>
                    <a:pt x="370" y="3778"/>
                    <a:pt x="381" y="3833"/>
                    <a:pt x="392" y="3876"/>
                  </a:cubicBezTo>
                  <a:cubicBezTo>
                    <a:pt x="414" y="3909"/>
                    <a:pt x="414" y="3920"/>
                    <a:pt x="414" y="3920"/>
                  </a:cubicBezTo>
                  <a:lnTo>
                    <a:pt x="392" y="3942"/>
                  </a:lnTo>
                  <a:lnTo>
                    <a:pt x="0" y="4692"/>
                  </a:lnTo>
                  <a:cubicBezTo>
                    <a:pt x="0" y="4692"/>
                    <a:pt x="1241" y="3637"/>
                    <a:pt x="2927" y="3147"/>
                  </a:cubicBezTo>
                  <a:cubicBezTo>
                    <a:pt x="4624" y="2658"/>
                    <a:pt x="6462" y="2168"/>
                    <a:pt x="6462" y="2168"/>
                  </a:cubicBezTo>
                  <a:lnTo>
                    <a:pt x="5799" y="1929"/>
                  </a:lnTo>
                  <a:lnTo>
                    <a:pt x="5766" y="1918"/>
                  </a:lnTo>
                  <a:cubicBezTo>
                    <a:pt x="5766" y="1918"/>
                    <a:pt x="5766" y="1907"/>
                    <a:pt x="5755" y="1875"/>
                  </a:cubicBezTo>
                  <a:cubicBezTo>
                    <a:pt x="5610" y="1626"/>
                    <a:pt x="4708" y="1"/>
                    <a:pt x="2992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04488" y="1372875"/>
              <a:ext cx="18775" cy="56050"/>
            </a:xfrm>
            <a:custGeom>
              <a:avLst/>
              <a:gdLst/>
              <a:ahLst/>
              <a:cxnLst/>
              <a:rect l="l" t="t" r="r" b="b"/>
              <a:pathLst>
                <a:path w="751" h="2242" extrusionOk="0">
                  <a:moveTo>
                    <a:pt x="751" y="0"/>
                  </a:moveTo>
                  <a:lnTo>
                    <a:pt x="348" y="33"/>
                  </a:lnTo>
                  <a:cubicBezTo>
                    <a:pt x="316" y="109"/>
                    <a:pt x="294" y="174"/>
                    <a:pt x="261" y="261"/>
                  </a:cubicBezTo>
                  <a:cubicBezTo>
                    <a:pt x="0" y="1056"/>
                    <a:pt x="142" y="1872"/>
                    <a:pt x="239" y="2241"/>
                  </a:cubicBezTo>
                  <a:cubicBezTo>
                    <a:pt x="707" y="1741"/>
                    <a:pt x="751" y="0"/>
                    <a:pt x="751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610738" y="1383750"/>
              <a:ext cx="136000" cy="51700"/>
            </a:xfrm>
            <a:custGeom>
              <a:avLst/>
              <a:gdLst/>
              <a:ahLst/>
              <a:cxnLst/>
              <a:rect l="l" t="t" r="r" b="b"/>
              <a:pathLst>
                <a:path w="5440" h="2068" extrusionOk="0">
                  <a:moveTo>
                    <a:pt x="5396" y="1"/>
                  </a:moveTo>
                  <a:cubicBezTo>
                    <a:pt x="1915" y="675"/>
                    <a:pt x="33" y="1991"/>
                    <a:pt x="22" y="2002"/>
                  </a:cubicBezTo>
                  <a:cubicBezTo>
                    <a:pt x="0" y="2013"/>
                    <a:pt x="0" y="2046"/>
                    <a:pt x="11" y="2057"/>
                  </a:cubicBezTo>
                  <a:cubicBezTo>
                    <a:pt x="22" y="2068"/>
                    <a:pt x="44" y="2068"/>
                    <a:pt x="55" y="2068"/>
                  </a:cubicBezTo>
                  <a:lnTo>
                    <a:pt x="66" y="2068"/>
                  </a:lnTo>
                  <a:cubicBezTo>
                    <a:pt x="76" y="2057"/>
                    <a:pt x="1948" y="740"/>
                    <a:pt x="5407" y="77"/>
                  </a:cubicBezTo>
                  <a:cubicBezTo>
                    <a:pt x="5429" y="77"/>
                    <a:pt x="5440" y="44"/>
                    <a:pt x="5440" y="33"/>
                  </a:cubicBezTo>
                  <a:cubicBezTo>
                    <a:pt x="5440" y="22"/>
                    <a:pt x="5407" y="1"/>
                    <a:pt x="5396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635763" y="1344850"/>
              <a:ext cx="11700" cy="71025"/>
            </a:xfrm>
            <a:custGeom>
              <a:avLst/>
              <a:gdLst/>
              <a:ahLst/>
              <a:cxnLst/>
              <a:rect l="l" t="t" r="r" b="b"/>
              <a:pathLst>
                <a:path w="468" h="2841" extrusionOk="0">
                  <a:moveTo>
                    <a:pt x="218" y="1"/>
                  </a:moveTo>
                  <a:lnTo>
                    <a:pt x="142" y="34"/>
                  </a:lnTo>
                  <a:cubicBezTo>
                    <a:pt x="0" y="610"/>
                    <a:pt x="76" y="1208"/>
                    <a:pt x="142" y="1731"/>
                  </a:cubicBezTo>
                  <a:cubicBezTo>
                    <a:pt x="196" y="2090"/>
                    <a:pt x="240" y="2459"/>
                    <a:pt x="381" y="2797"/>
                  </a:cubicBezTo>
                  <a:lnTo>
                    <a:pt x="381" y="2808"/>
                  </a:lnTo>
                  <a:cubicBezTo>
                    <a:pt x="403" y="2840"/>
                    <a:pt x="414" y="2840"/>
                    <a:pt x="424" y="2840"/>
                  </a:cubicBezTo>
                  <a:lnTo>
                    <a:pt x="435" y="2840"/>
                  </a:lnTo>
                  <a:cubicBezTo>
                    <a:pt x="457" y="2840"/>
                    <a:pt x="468" y="2808"/>
                    <a:pt x="457" y="2786"/>
                  </a:cubicBezTo>
                  <a:cubicBezTo>
                    <a:pt x="305" y="2459"/>
                    <a:pt x="261" y="2090"/>
                    <a:pt x="207" y="1720"/>
                  </a:cubicBezTo>
                  <a:cubicBezTo>
                    <a:pt x="142" y="1176"/>
                    <a:pt x="55" y="567"/>
                    <a:pt x="218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665388" y="1336425"/>
              <a:ext cx="52800" cy="54975"/>
            </a:xfrm>
            <a:custGeom>
              <a:avLst/>
              <a:gdLst/>
              <a:ahLst/>
              <a:cxnLst/>
              <a:rect l="l" t="t" r="r" b="b"/>
              <a:pathLst>
                <a:path w="2112" h="2199" extrusionOk="0">
                  <a:moveTo>
                    <a:pt x="175" y="1"/>
                  </a:moveTo>
                  <a:cubicBezTo>
                    <a:pt x="110" y="22"/>
                    <a:pt x="55" y="22"/>
                    <a:pt x="1" y="33"/>
                  </a:cubicBezTo>
                  <a:cubicBezTo>
                    <a:pt x="142" y="77"/>
                    <a:pt x="273" y="131"/>
                    <a:pt x="393" y="186"/>
                  </a:cubicBezTo>
                  <a:cubicBezTo>
                    <a:pt x="599" y="262"/>
                    <a:pt x="762" y="360"/>
                    <a:pt x="904" y="468"/>
                  </a:cubicBezTo>
                  <a:cubicBezTo>
                    <a:pt x="1089" y="632"/>
                    <a:pt x="1252" y="817"/>
                    <a:pt x="1393" y="980"/>
                  </a:cubicBezTo>
                  <a:cubicBezTo>
                    <a:pt x="1611" y="1252"/>
                    <a:pt x="1905" y="1676"/>
                    <a:pt x="2024" y="2155"/>
                  </a:cubicBezTo>
                  <a:lnTo>
                    <a:pt x="2024" y="2166"/>
                  </a:lnTo>
                  <a:cubicBezTo>
                    <a:pt x="2024" y="2176"/>
                    <a:pt x="2057" y="2198"/>
                    <a:pt x="2068" y="2198"/>
                  </a:cubicBezTo>
                  <a:cubicBezTo>
                    <a:pt x="2101" y="2198"/>
                    <a:pt x="2101" y="2166"/>
                    <a:pt x="2101" y="2155"/>
                  </a:cubicBezTo>
                  <a:cubicBezTo>
                    <a:pt x="2101" y="2155"/>
                    <a:pt x="2101" y="2144"/>
                    <a:pt x="2111" y="2122"/>
                  </a:cubicBezTo>
                  <a:cubicBezTo>
                    <a:pt x="1970" y="1622"/>
                    <a:pt x="1676" y="1197"/>
                    <a:pt x="1459" y="925"/>
                  </a:cubicBezTo>
                  <a:cubicBezTo>
                    <a:pt x="1317" y="751"/>
                    <a:pt x="1154" y="566"/>
                    <a:pt x="958" y="403"/>
                  </a:cubicBezTo>
                  <a:cubicBezTo>
                    <a:pt x="806" y="294"/>
                    <a:pt x="643" y="196"/>
                    <a:pt x="436" y="99"/>
                  </a:cubicBezTo>
                  <a:cubicBezTo>
                    <a:pt x="360" y="77"/>
                    <a:pt x="262" y="33"/>
                    <a:pt x="175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611288" y="1427550"/>
              <a:ext cx="365550" cy="564625"/>
            </a:xfrm>
            <a:custGeom>
              <a:avLst/>
              <a:gdLst/>
              <a:ahLst/>
              <a:cxnLst/>
              <a:rect l="l" t="t" r="r" b="b"/>
              <a:pathLst>
                <a:path w="14622" h="22585" extrusionOk="0">
                  <a:moveTo>
                    <a:pt x="5135" y="0"/>
                  </a:moveTo>
                  <a:cubicBezTo>
                    <a:pt x="5135" y="0"/>
                    <a:pt x="4993" y="87"/>
                    <a:pt x="4711" y="326"/>
                  </a:cubicBezTo>
                  <a:cubicBezTo>
                    <a:pt x="4591" y="413"/>
                    <a:pt x="4449" y="533"/>
                    <a:pt x="4286" y="685"/>
                  </a:cubicBezTo>
                  <a:lnTo>
                    <a:pt x="4243" y="729"/>
                  </a:lnTo>
                  <a:cubicBezTo>
                    <a:pt x="4047" y="903"/>
                    <a:pt x="3808" y="1131"/>
                    <a:pt x="3525" y="1403"/>
                  </a:cubicBezTo>
                  <a:cubicBezTo>
                    <a:pt x="3024" y="1904"/>
                    <a:pt x="2654" y="2361"/>
                    <a:pt x="2415" y="2709"/>
                  </a:cubicBezTo>
                  <a:cubicBezTo>
                    <a:pt x="2100" y="3144"/>
                    <a:pt x="1958" y="3416"/>
                    <a:pt x="1958" y="3416"/>
                  </a:cubicBezTo>
                  <a:lnTo>
                    <a:pt x="2872" y="4384"/>
                  </a:lnTo>
                  <a:lnTo>
                    <a:pt x="2970" y="4493"/>
                  </a:lnTo>
                  <a:lnTo>
                    <a:pt x="2992" y="4536"/>
                  </a:lnTo>
                  <a:lnTo>
                    <a:pt x="2829" y="6941"/>
                  </a:lnTo>
                  <a:lnTo>
                    <a:pt x="2665" y="9269"/>
                  </a:lnTo>
                  <a:lnTo>
                    <a:pt x="0" y="11738"/>
                  </a:lnTo>
                  <a:lnTo>
                    <a:pt x="163" y="11967"/>
                  </a:lnTo>
                  <a:lnTo>
                    <a:pt x="1131" y="13326"/>
                  </a:lnTo>
                  <a:lnTo>
                    <a:pt x="1142" y="13359"/>
                  </a:lnTo>
                  <a:lnTo>
                    <a:pt x="2056" y="14632"/>
                  </a:lnTo>
                  <a:lnTo>
                    <a:pt x="3307" y="13805"/>
                  </a:lnTo>
                  <a:lnTo>
                    <a:pt x="3307" y="13870"/>
                  </a:lnTo>
                  <a:lnTo>
                    <a:pt x="3231" y="15469"/>
                  </a:lnTo>
                  <a:lnTo>
                    <a:pt x="3155" y="16383"/>
                  </a:lnTo>
                  <a:lnTo>
                    <a:pt x="3133" y="16884"/>
                  </a:lnTo>
                  <a:lnTo>
                    <a:pt x="3068" y="17798"/>
                  </a:lnTo>
                  <a:lnTo>
                    <a:pt x="2959" y="19299"/>
                  </a:lnTo>
                  <a:lnTo>
                    <a:pt x="2959" y="19386"/>
                  </a:lnTo>
                  <a:lnTo>
                    <a:pt x="3634" y="19386"/>
                  </a:lnTo>
                  <a:cubicBezTo>
                    <a:pt x="3634" y="19386"/>
                    <a:pt x="2850" y="20822"/>
                    <a:pt x="1893" y="22073"/>
                  </a:cubicBezTo>
                  <a:cubicBezTo>
                    <a:pt x="1773" y="22258"/>
                    <a:pt x="1654" y="22421"/>
                    <a:pt x="1545" y="22584"/>
                  </a:cubicBezTo>
                  <a:lnTo>
                    <a:pt x="13207" y="22584"/>
                  </a:lnTo>
                  <a:lnTo>
                    <a:pt x="13359" y="18341"/>
                  </a:lnTo>
                  <a:lnTo>
                    <a:pt x="14621" y="18320"/>
                  </a:lnTo>
                  <a:cubicBezTo>
                    <a:pt x="14621" y="18320"/>
                    <a:pt x="14621" y="18306"/>
                    <a:pt x="14610" y="18306"/>
                  </a:cubicBezTo>
                  <a:cubicBezTo>
                    <a:pt x="14607" y="18306"/>
                    <a:pt x="14604" y="18307"/>
                    <a:pt x="14599" y="18309"/>
                  </a:cubicBezTo>
                  <a:cubicBezTo>
                    <a:pt x="14599" y="18276"/>
                    <a:pt x="14578" y="18254"/>
                    <a:pt x="14567" y="18211"/>
                  </a:cubicBezTo>
                  <a:cubicBezTo>
                    <a:pt x="14414" y="17776"/>
                    <a:pt x="13979" y="16470"/>
                    <a:pt x="13577" y="15274"/>
                  </a:cubicBezTo>
                  <a:cubicBezTo>
                    <a:pt x="13479" y="15013"/>
                    <a:pt x="13381" y="14762"/>
                    <a:pt x="13305" y="14512"/>
                  </a:cubicBezTo>
                  <a:cubicBezTo>
                    <a:pt x="13239" y="14305"/>
                    <a:pt x="13163" y="14121"/>
                    <a:pt x="13098" y="13946"/>
                  </a:cubicBezTo>
                  <a:cubicBezTo>
                    <a:pt x="12989" y="13631"/>
                    <a:pt x="12880" y="13370"/>
                    <a:pt x="12815" y="13196"/>
                  </a:cubicBezTo>
                  <a:cubicBezTo>
                    <a:pt x="12815" y="13185"/>
                    <a:pt x="12804" y="13185"/>
                    <a:pt x="12804" y="13163"/>
                  </a:cubicBezTo>
                  <a:cubicBezTo>
                    <a:pt x="12445" y="12336"/>
                    <a:pt x="12260" y="11009"/>
                    <a:pt x="12108" y="9987"/>
                  </a:cubicBezTo>
                  <a:cubicBezTo>
                    <a:pt x="12065" y="9726"/>
                    <a:pt x="12021" y="9497"/>
                    <a:pt x="11999" y="9290"/>
                  </a:cubicBezTo>
                  <a:cubicBezTo>
                    <a:pt x="11956" y="9018"/>
                    <a:pt x="11880" y="8627"/>
                    <a:pt x="11749" y="8159"/>
                  </a:cubicBezTo>
                  <a:cubicBezTo>
                    <a:pt x="11401" y="6843"/>
                    <a:pt x="10748" y="4939"/>
                    <a:pt x="9889" y="3644"/>
                  </a:cubicBezTo>
                  <a:cubicBezTo>
                    <a:pt x="8725" y="1904"/>
                    <a:pt x="6669" y="816"/>
                    <a:pt x="6669" y="816"/>
                  </a:cubicBezTo>
                  <a:lnTo>
                    <a:pt x="5918" y="424"/>
                  </a:lnTo>
                  <a:lnTo>
                    <a:pt x="5135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792413" y="1629450"/>
              <a:ext cx="280425" cy="163100"/>
            </a:xfrm>
            <a:custGeom>
              <a:avLst/>
              <a:gdLst/>
              <a:ahLst/>
              <a:cxnLst/>
              <a:rect l="l" t="t" r="r" b="b"/>
              <a:pathLst>
                <a:path w="11217" h="6524" extrusionOk="0">
                  <a:moveTo>
                    <a:pt x="2889" y="1"/>
                  </a:moveTo>
                  <a:cubicBezTo>
                    <a:pt x="1605" y="1"/>
                    <a:pt x="641" y="128"/>
                    <a:pt x="414" y="159"/>
                  </a:cubicBezTo>
                  <a:lnTo>
                    <a:pt x="359" y="159"/>
                  </a:lnTo>
                  <a:lnTo>
                    <a:pt x="0" y="2128"/>
                  </a:lnTo>
                  <a:cubicBezTo>
                    <a:pt x="0" y="2128"/>
                    <a:pt x="33" y="2117"/>
                    <a:pt x="76" y="2106"/>
                  </a:cubicBezTo>
                  <a:cubicBezTo>
                    <a:pt x="349" y="2028"/>
                    <a:pt x="1417" y="1727"/>
                    <a:pt x="2918" y="1727"/>
                  </a:cubicBezTo>
                  <a:cubicBezTo>
                    <a:pt x="3510" y="1727"/>
                    <a:pt x="4169" y="1774"/>
                    <a:pt x="4874" y="1900"/>
                  </a:cubicBezTo>
                  <a:cubicBezTo>
                    <a:pt x="5538" y="2009"/>
                    <a:pt x="6245" y="2193"/>
                    <a:pt x="6974" y="2487"/>
                  </a:cubicBezTo>
                  <a:cubicBezTo>
                    <a:pt x="8888" y="3227"/>
                    <a:pt x="10270" y="4946"/>
                    <a:pt x="11216" y="6523"/>
                  </a:cubicBezTo>
                  <a:lnTo>
                    <a:pt x="11216" y="3260"/>
                  </a:lnTo>
                  <a:cubicBezTo>
                    <a:pt x="10302" y="2215"/>
                    <a:pt x="9149" y="1291"/>
                    <a:pt x="7724" y="768"/>
                  </a:cubicBezTo>
                  <a:cubicBezTo>
                    <a:pt x="6669" y="377"/>
                    <a:pt x="5548" y="170"/>
                    <a:pt x="4515" y="72"/>
                  </a:cubicBezTo>
                  <a:cubicBezTo>
                    <a:pt x="3941" y="20"/>
                    <a:pt x="3391" y="1"/>
                    <a:pt x="2889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792413" y="1629450"/>
              <a:ext cx="280425" cy="163100"/>
            </a:xfrm>
            <a:custGeom>
              <a:avLst/>
              <a:gdLst/>
              <a:ahLst/>
              <a:cxnLst/>
              <a:rect l="l" t="t" r="r" b="b"/>
              <a:pathLst>
                <a:path w="11217" h="6524" extrusionOk="0">
                  <a:moveTo>
                    <a:pt x="2889" y="1"/>
                  </a:moveTo>
                  <a:cubicBezTo>
                    <a:pt x="1605" y="1"/>
                    <a:pt x="641" y="128"/>
                    <a:pt x="414" y="159"/>
                  </a:cubicBezTo>
                  <a:lnTo>
                    <a:pt x="359" y="159"/>
                  </a:lnTo>
                  <a:lnTo>
                    <a:pt x="0" y="2128"/>
                  </a:lnTo>
                  <a:cubicBezTo>
                    <a:pt x="0" y="2128"/>
                    <a:pt x="33" y="2117"/>
                    <a:pt x="76" y="2106"/>
                  </a:cubicBezTo>
                  <a:cubicBezTo>
                    <a:pt x="349" y="2028"/>
                    <a:pt x="1417" y="1727"/>
                    <a:pt x="2918" y="1727"/>
                  </a:cubicBezTo>
                  <a:cubicBezTo>
                    <a:pt x="3510" y="1727"/>
                    <a:pt x="4169" y="1774"/>
                    <a:pt x="4874" y="1900"/>
                  </a:cubicBezTo>
                  <a:cubicBezTo>
                    <a:pt x="5538" y="2009"/>
                    <a:pt x="6245" y="2193"/>
                    <a:pt x="6974" y="2487"/>
                  </a:cubicBezTo>
                  <a:cubicBezTo>
                    <a:pt x="8888" y="3227"/>
                    <a:pt x="10270" y="4946"/>
                    <a:pt x="11216" y="6523"/>
                  </a:cubicBezTo>
                  <a:lnTo>
                    <a:pt x="11216" y="3260"/>
                  </a:lnTo>
                  <a:cubicBezTo>
                    <a:pt x="10302" y="2215"/>
                    <a:pt x="9149" y="1291"/>
                    <a:pt x="7724" y="768"/>
                  </a:cubicBezTo>
                  <a:cubicBezTo>
                    <a:pt x="6669" y="377"/>
                    <a:pt x="5548" y="170"/>
                    <a:pt x="4515" y="72"/>
                  </a:cubicBezTo>
                  <a:cubicBezTo>
                    <a:pt x="3941" y="20"/>
                    <a:pt x="3391" y="1"/>
                    <a:pt x="2889" y="1"/>
                  </a:cubicBezTo>
                  <a:close/>
                </a:path>
              </a:pathLst>
            </a:custGeom>
            <a:solidFill>
              <a:srgbClr val="442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32213" y="1690525"/>
              <a:ext cx="62050" cy="90325"/>
            </a:xfrm>
            <a:custGeom>
              <a:avLst/>
              <a:gdLst/>
              <a:ahLst/>
              <a:cxnLst/>
              <a:rect l="l" t="t" r="r" b="b"/>
              <a:pathLst>
                <a:path w="2482" h="3613" extrusionOk="0">
                  <a:moveTo>
                    <a:pt x="501" y="1"/>
                  </a:moveTo>
                  <a:lnTo>
                    <a:pt x="1" y="458"/>
                  </a:lnTo>
                  <a:lnTo>
                    <a:pt x="1915" y="3612"/>
                  </a:lnTo>
                  <a:lnTo>
                    <a:pt x="2481" y="3275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651813" y="1673125"/>
              <a:ext cx="65275" cy="91400"/>
            </a:xfrm>
            <a:custGeom>
              <a:avLst/>
              <a:gdLst/>
              <a:ahLst/>
              <a:cxnLst/>
              <a:rect l="l" t="t" r="r" b="b"/>
              <a:pathLst>
                <a:path w="2611" h="3656" extrusionOk="0">
                  <a:moveTo>
                    <a:pt x="533" y="0"/>
                  </a:moveTo>
                  <a:lnTo>
                    <a:pt x="0" y="479"/>
                  </a:lnTo>
                  <a:lnTo>
                    <a:pt x="2013" y="3656"/>
                  </a:lnTo>
                  <a:lnTo>
                    <a:pt x="2611" y="3318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690688" y="1756075"/>
              <a:ext cx="248325" cy="80525"/>
            </a:xfrm>
            <a:custGeom>
              <a:avLst/>
              <a:gdLst/>
              <a:ahLst/>
              <a:cxnLst/>
              <a:rect l="l" t="t" r="r" b="b"/>
              <a:pathLst>
                <a:path w="9933" h="3221" extrusionOk="0">
                  <a:moveTo>
                    <a:pt x="9650" y="0"/>
                  </a:moveTo>
                  <a:cubicBezTo>
                    <a:pt x="5353" y="305"/>
                    <a:pt x="1817" y="1567"/>
                    <a:pt x="66" y="2318"/>
                  </a:cubicBezTo>
                  <a:lnTo>
                    <a:pt x="1" y="3221"/>
                  </a:lnTo>
                  <a:cubicBezTo>
                    <a:pt x="3656" y="1469"/>
                    <a:pt x="8018" y="925"/>
                    <a:pt x="9933" y="762"/>
                  </a:cubicBezTo>
                  <a:cubicBezTo>
                    <a:pt x="9824" y="446"/>
                    <a:pt x="9715" y="196"/>
                    <a:pt x="9661" y="33"/>
                  </a:cubicBezTo>
                  <a:cubicBezTo>
                    <a:pt x="9661" y="11"/>
                    <a:pt x="9650" y="11"/>
                    <a:pt x="9650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688238" y="1789525"/>
              <a:ext cx="262750" cy="82425"/>
            </a:xfrm>
            <a:custGeom>
              <a:avLst/>
              <a:gdLst/>
              <a:ahLst/>
              <a:cxnLst/>
              <a:rect l="l" t="t" r="r" b="b"/>
              <a:pathLst>
                <a:path w="10510" h="3297" extrusionOk="0">
                  <a:moveTo>
                    <a:pt x="10248" y="1"/>
                  </a:moveTo>
                  <a:cubicBezTo>
                    <a:pt x="5658" y="240"/>
                    <a:pt x="1850" y="1632"/>
                    <a:pt x="66" y="2394"/>
                  </a:cubicBezTo>
                  <a:lnTo>
                    <a:pt x="1" y="3297"/>
                  </a:lnTo>
                  <a:cubicBezTo>
                    <a:pt x="4026" y="1339"/>
                    <a:pt x="8943" y="871"/>
                    <a:pt x="10510" y="762"/>
                  </a:cubicBezTo>
                  <a:cubicBezTo>
                    <a:pt x="10412" y="501"/>
                    <a:pt x="10336" y="240"/>
                    <a:pt x="10248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611013" y="1515375"/>
              <a:ext cx="204800" cy="279875"/>
            </a:xfrm>
            <a:custGeom>
              <a:avLst/>
              <a:gdLst/>
              <a:ahLst/>
              <a:cxnLst/>
              <a:rect l="l" t="t" r="r" b="b"/>
              <a:pathLst>
                <a:path w="8192" h="11195" extrusionOk="0">
                  <a:moveTo>
                    <a:pt x="3003" y="1"/>
                  </a:moveTo>
                  <a:cubicBezTo>
                    <a:pt x="2981" y="1"/>
                    <a:pt x="2948" y="33"/>
                    <a:pt x="2948" y="55"/>
                  </a:cubicBezTo>
                  <a:lnTo>
                    <a:pt x="2633" y="5701"/>
                  </a:lnTo>
                  <a:lnTo>
                    <a:pt x="22" y="8192"/>
                  </a:lnTo>
                  <a:cubicBezTo>
                    <a:pt x="0" y="8203"/>
                    <a:pt x="0" y="8225"/>
                    <a:pt x="11" y="8258"/>
                  </a:cubicBezTo>
                  <a:lnTo>
                    <a:pt x="2045" y="11162"/>
                  </a:lnTo>
                  <a:cubicBezTo>
                    <a:pt x="2056" y="11184"/>
                    <a:pt x="2067" y="11195"/>
                    <a:pt x="2078" y="11195"/>
                  </a:cubicBezTo>
                  <a:cubicBezTo>
                    <a:pt x="2100" y="11195"/>
                    <a:pt x="2111" y="11195"/>
                    <a:pt x="2132" y="11151"/>
                  </a:cubicBezTo>
                  <a:cubicBezTo>
                    <a:pt x="2339" y="11032"/>
                    <a:pt x="7017" y="7888"/>
                    <a:pt x="7235" y="7159"/>
                  </a:cubicBezTo>
                  <a:cubicBezTo>
                    <a:pt x="7452" y="6430"/>
                    <a:pt x="8148" y="1741"/>
                    <a:pt x="8170" y="1535"/>
                  </a:cubicBezTo>
                  <a:cubicBezTo>
                    <a:pt x="8192" y="1513"/>
                    <a:pt x="8159" y="1480"/>
                    <a:pt x="8137" y="1480"/>
                  </a:cubicBezTo>
                  <a:cubicBezTo>
                    <a:pt x="8132" y="1478"/>
                    <a:pt x="8126" y="1477"/>
                    <a:pt x="8121" y="1477"/>
                  </a:cubicBezTo>
                  <a:cubicBezTo>
                    <a:pt x="8098" y="1477"/>
                    <a:pt x="8083" y="1497"/>
                    <a:pt x="8083" y="1524"/>
                  </a:cubicBezTo>
                  <a:cubicBezTo>
                    <a:pt x="8061" y="1578"/>
                    <a:pt x="7354" y="6419"/>
                    <a:pt x="7137" y="7126"/>
                  </a:cubicBezTo>
                  <a:cubicBezTo>
                    <a:pt x="6973" y="7670"/>
                    <a:pt x="3808" y="9911"/>
                    <a:pt x="2122" y="11043"/>
                  </a:cubicBezTo>
                  <a:lnTo>
                    <a:pt x="153" y="8214"/>
                  </a:lnTo>
                  <a:lnTo>
                    <a:pt x="2731" y="5756"/>
                  </a:lnTo>
                  <a:cubicBezTo>
                    <a:pt x="2753" y="5745"/>
                    <a:pt x="2753" y="5723"/>
                    <a:pt x="2753" y="5712"/>
                  </a:cubicBezTo>
                  <a:lnTo>
                    <a:pt x="3057" y="55"/>
                  </a:lnTo>
                  <a:cubicBezTo>
                    <a:pt x="3057" y="33"/>
                    <a:pt x="3035" y="1"/>
                    <a:pt x="3003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779363" y="1706025"/>
              <a:ext cx="9250" cy="192575"/>
            </a:xfrm>
            <a:custGeom>
              <a:avLst/>
              <a:gdLst/>
              <a:ahLst/>
              <a:cxnLst/>
              <a:rect l="l" t="t" r="r" b="b"/>
              <a:pathLst>
                <a:path w="370" h="7703" extrusionOk="0">
                  <a:moveTo>
                    <a:pt x="55" y="1"/>
                  </a:moveTo>
                  <a:cubicBezTo>
                    <a:pt x="22" y="1"/>
                    <a:pt x="0" y="33"/>
                    <a:pt x="0" y="55"/>
                  </a:cubicBezTo>
                  <a:lnTo>
                    <a:pt x="250" y="7648"/>
                  </a:lnTo>
                  <a:cubicBezTo>
                    <a:pt x="250" y="7670"/>
                    <a:pt x="283" y="7703"/>
                    <a:pt x="316" y="7703"/>
                  </a:cubicBezTo>
                  <a:cubicBezTo>
                    <a:pt x="337" y="7703"/>
                    <a:pt x="370" y="7692"/>
                    <a:pt x="370" y="7648"/>
                  </a:cubicBezTo>
                  <a:lnTo>
                    <a:pt x="109" y="55"/>
                  </a:lnTo>
                  <a:cubicBezTo>
                    <a:pt x="109" y="33"/>
                    <a:pt x="76" y="1"/>
                    <a:pt x="55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83888" y="1881450"/>
              <a:ext cx="293200" cy="31025"/>
            </a:xfrm>
            <a:custGeom>
              <a:avLst/>
              <a:gdLst/>
              <a:ahLst/>
              <a:cxnLst/>
              <a:rect l="l" t="t" r="r" b="b"/>
              <a:pathLst>
                <a:path w="11728" h="1241" extrusionOk="0">
                  <a:moveTo>
                    <a:pt x="11674" y="1"/>
                  </a:moveTo>
                  <a:cubicBezTo>
                    <a:pt x="11652" y="1"/>
                    <a:pt x="8878" y="1"/>
                    <a:pt x="7790" y="98"/>
                  </a:cubicBezTo>
                  <a:cubicBezTo>
                    <a:pt x="6778" y="196"/>
                    <a:pt x="4080" y="621"/>
                    <a:pt x="2470" y="871"/>
                  </a:cubicBezTo>
                  <a:lnTo>
                    <a:pt x="2068" y="947"/>
                  </a:lnTo>
                  <a:cubicBezTo>
                    <a:pt x="988" y="1112"/>
                    <a:pt x="423" y="1135"/>
                    <a:pt x="193" y="1135"/>
                  </a:cubicBezTo>
                  <a:cubicBezTo>
                    <a:pt x="105" y="1135"/>
                    <a:pt x="66" y="1132"/>
                    <a:pt x="66" y="1132"/>
                  </a:cubicBezTo>
                  <a:cubicBezTo>
                    <a:pt x="33" y="1132"/>
                    <a:pt x="12" y="1165"/>
                    <a:pt x="12" y="1186"/>
                  </a:cubicBezTo>
                  <a:cubicBezTo>
                    <a:pt x="1" y="1219"/>
                    <a:pt x="22" y="1241"/>
                    <a:pt x="55" y="1241"/>
                  </a:cubicBezTo>
                  <a:lnTo>
                    <a:pt x="197" y="1241"/>
                  </a:lnTo>
                  <a:cubicBezTo>
                    <a:pt x="436" y="1241"/>
                    <a:pt x="1002" y="1219"/>
                    <a:pt x="2089" y="1056"/>
                  </a:cubicBezTo>
                  <a:lnTo>
                    <a:pt x="2503" y="980"/>
                  </a:lnTo>
                  <a:cubicBezTo>
                    <a:pt x="4102" y="729"/>
                    <a:pt x="6800" y="294"/>
                    <a:pt x="7801" y="207"/>
                  </a:cubicBezTo>
                  <a:cubicBezTo>
                    <a:pt x="8780" y="109"/>
                    <a:pt x="11130" y="109"/>
                    <a:pt x="11597" y="109"/>
                  </a:cubicBezTo>
                  <a:lnTo>
                    <a:pt x="11674" y="109"/>
                  </a:lnTo>
                  <a:cubicBezTo>
                    <a:pt x="11706" y="109"/>
                    <a:pt x="11728" y="88"/>
                    <a:pt x="11728" y="55"/>
                  </a:cubicBezTo>
                  <a:cubicBezTo>
                    <a:pt x="11728" y="33"/>
                    <a:pt x="11706" y="1"/>
                    <a:pt x="11674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855788" y="1882650"/>
              <a:ext cx="66375" cy="109525"/>
            </a:xfrm>
            <a:custGeom>
              <a:avLst/>
              <a:gdLst/>
              <a:ahLst/>
              <a:cxnLst/>
              <a:rect l="l" t="t" r="r" b="b"/>
              <a:pathLst>
                <a:path w="2655" h="4381" extrusionOk="0">
                  <a:moveTo>
                    <a:pt x="2589" y="0"/>
                  </a:moveTo>
                  <a:cubicBezTo>
                    <a:pt x="2573" y="0"/>
                    <a:pt x="2553" y="8"/>
                    <a:pt x="2546" y="29"/>
                  </a:cubicBezTo>
                  <a:lnTo>
                    <a:pt x="2502" y="94"/>
                  </a:lnTo>
                  <a:lnTo>
                    <a:pt x="0" y="4380"/>
                  </a:lnTo>
                  <a:lnTo>
                    <a:pt x="120" y="4380"/>
                  </a:lnTo>
                  <a:lnTo>
                    <a:pt x="2622" y="94"/>
                  </a:lnTo>
                  <a:lnTo>
                    <a:pt x="2644" y="83"/>
                  </a:lnTo>
                  <a:cubicBezTo>
                    <a:pt x="2654" y="50"/>
                    <a:pt x="2644" y="29"/>
                    <a:pt x="2611" y="7"/>
                  </a:cubicBezTo>
                  <a:cubicBezTo>
                    <a:pt x="2607" y="3"/>
                    <a:pt x="2599" y="0"/>
                    <a:pt x="2589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718713" y="1427000"/>
              <a:ext cx="40800" cy="18975"/>
            </a:xfrm>
            <a:custGeom>
              <a:avLst/>
              <a:gdLst/>
              <a:ahLst/>
              <a:cxnLst/>
              <a:rect l="l" t="t" r="r" b="b"/>
              <a:pathLst>
                <a:path w="1632" h="759" extrusionOk="0">
                  <a:moveTo>
                    <a:pt x="838" y="0"/>
                  </a:moveTo>
                  <a:cubicBezTo>
                    <a:pt x="838" y="0"/>
                    <a:pt x="588" y="153"/>
                    <a:pt x="0" y="675"/>
                  </a:cubicBezTo>
                  <a:cubicBezTo>
                    <a:pt x="221" y="730"/>
                    <a:pt x="441" y="759"/>
                    <a:pt x="659" y="759"/>
                  </a:cubicBezTo>
                  <a:cubicBezTo>
                    <a:pt x="785" y="759"/>
                    <a:pt x="910" y="749"/>
                    <a:pt x="1034" y="729"/>
                  </a:cubicBezTo>
                  <a:cubicBezTo>
                    <a:pt x="1273" y="707"/>
                    <a:pt x="1512" y="620"/>
                    <a:pt x="1632" y="425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870738" y="1862425"/>
              <a:ext cx="202100" cy="129750"/>
            </a:xfrm>
            <a:custGeom>
              <a:avLst/>
              <a:gdLst/>
              <a:ahLst/>
              <a:cxnLst/>
              <a:rect l="l" t="t" r="r" b="b"/>
              <a:pathLst>
                <a:path w="8084" h="5190" extrusionOk="0">
                  <a:moveTo>
                    <a:pt x="8083" y="0"/>
                  </a:moveTo>
                  <a:cubicBezTo>
                    <a:pt x="7942" y="22"/>
                    <a:pt x="7789" y="44"/>
                    <a:pt x="7648" y="76"/>
                  </a:cubicBezTo>
                  <a:cubicBezTo>
                    <a:pt x="6789" y="315"/>
                    <a:pt x="6092" y="1023"/>
                    <a:pt x="5831" y="1871"/>
                  </a:cubicBezTo>
                  <a:cubicBezTo>
                    <a:pt x="5436" y="1330"/>
                    <a:pt x="4771" y="1020"/>
                    <a:pt x="4106" y="1020"/>
                  </a:cubicBezTo>
                  <a:cubicBezTo>
                    <a:pt x="3929" y="1020"/>
                    <a:pt x="3752" y="1042"/>
                    <a:pt x="3579" y="1088"/>
                  </a:cubicBezTo>
                  <a:cubicBezTo>
                    <a:pt x="2764" y="1305"/>
                    <a:pt x="2111" y="2056"/>
                    <a:pt x="2013" y="2894"/>
                  </a:cubicBezTo>
                  <a:cubicBezTo>
                    <a:pt x="1959" y="3318"/>
                    <a:pt x="2046" y="3742"/>
                    <a:pt x="2111" y="4156"/>
                  </a:cubicBezTo>
                  <a:cubicBezTo>
                    <a:pt x="1876" y="3956"/>
                    <a:pt x="1569" y="3855"/>
                    <a:pt x="1264" y="3855"/>
                  </a:cubicBezTo>
                  <a:cubicBezTo>
                    <a:pt x="1003" y="3855"/>
                    <a:pt x="744" y="3929"/>
                    <a:pt x="533" y="4079"/>
                  </a:cubicBezTo>
                  <a:cubicBezTo>
                    <a:pt x="196" y="4341"/>
                    <a:pt x="0" y="4765"/>
                    <a:pt x="11" y="5189"/>
                  </a:cubicBezTo>
                  <a:lnTo>
                    <a:pt x="8083" y="5189"/>
                  </a:lnTo>
                  <a:lnTo>
                    <a:pt x="8083" y="0"/>
                  </a:lnTo>
                  <a:close/>
                </a:path>
              </a:pathLst>
            </a:custGeom>
            <a:solidFill>
              <a:srgbClr val="CF8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" name="Google Shape;278;p17"/>
          <p:cNvGrpSpPr/>
          <p:nvPr/>
        </p:nvGrpSpPr>
        <p:grpSpPr>
          <a:xfrm rot="-2325920">
            <a:off x="5702983" y="3143918"/>
            <a:ext cx="1416054" cy="1580997"/>
            <a:chOff x="6520400" y="2072200"/>
            <a:chExt cx="1964629" cy="2287390"/>
          </a:xfrm>
        </p:grpSpPr>
        <p:sp>
          <p:nvSpPr>
            <p:cNvPr id="279" name="Google Shape;279;p17"/>
            <p:cNvSpPr/>
            <p:nvPr/>
          </p:nvSpPr>
          <p:spPr>
            <a:xfrm>
              <a:off x="6520400" y="2072200"/>
              <a:ext cx="1964629" cy="2287390"/>
            </a:xfrm>
            <a:custGeom>
              <a:avLst/>
              <a:gdLst/>
              <a:ahLst/>
              <a:cxnLst/>
              <a:rect l="l" t="t" r="r" b="b"/>
              <a:pathLst>
                <a:path w="26393" h="30729" extrusionOk="0">
                  <a:moveTo>
                    <a:pt x="13182" y="1"/>
                  </a:moveTo>
                  <a:cubicBezTo>
                    <a:pt x="12803" y="1"/>
                    <a:pt x="12423" y="17"/>
                    <a:pt x="12043" y="51"/>
                  </a:cubicBezTo>
                  <a:cubicBezTo>
                    <a:pt x="11576" y="94"/>
                    <a:pt x="11129" y="148"/>
                    <a:pt x="10683" y="246"/>
                  </a:cubicBezTo>
                  <a:lnTo>
                    <a:pt x="10673" y="246"/>
                  </a:lnTo>
                  <a:cubicBezTo>
                    <a:pt x="7920" y="801"/>
                    <a:pt x="5353" y="2259"/>
                    <a:pt x="3438" y="4348"/>
                  </a:cubicBezTo>
                  <a:cubicBezTo>
                    <a:pt x="3101" y="4717"/>
                    <a:pt x="2775" y="5109"/>
                    <a:pt x="2470" y="5533"/>
                  </a:cubicBezTo>
                  <a:cubicBezTo>
                    <a:pt x="1317" y="7122"/>
                    <a:pt x="555" y="8895"/>
                    <a:pt x="218" y="10799"/>
                  </a:cubicBezTo>
                  <a:cubicBezTo>
                    <a:pt x="66" y="11582"/>
                    <a:pt x="1" y="12387"/>
                    <a:pt x="1" y="13203"/>
                  </a:cubicBezTo>
                  <a:lnTo>
                    <a:pt x="1" y="28139"/>
                  </a:lnTo>
                  <a:cubicBezTo>
                    <a:pt x="1" y="28563"/>
                    <a:pt x="349" y="28922"/>
                    <a:pt x="784" y="28922"/>
                  </a:cubicBezTo>
                  <a:lnTo>
                    <a:pt x="9770" y="28922"/>
                  </a:lnTo>
                  <a:cubicBezTo>
                    <a:pt x="10673" y="30076"/>
                    <a:pt x="11858" y="30620"/>
                    <a:pt x="13621" y="30717"/>
                  </a:cubicBezTo>
                  <a:cubicBezTo>
                    <a:pt x="13784" y="30728"/>
                    <a:pt x="13947" y="30728"/>
                    <a:pt x="14099" y="30728"/>
                  </a:cubicBezTo>
                  <a:cubicBezTo>
                    <a:pt x="15851" y="30728"/>
                    <a:pt x="17189" y="30152"/>
                    <a:pt x="18124" y="28933"/>
                  </a:cubicBezTo>
                  <a:lnTo>
                    <a:pt x="25598" y="28933"/>
                  </a:lnTo>
                  <a:cubicBezTo>
                    <a:pt x="26033" y="28933"/>
                    <a:pt x="26392" y="28585"/>
                    <a:pt x="26392" y="28150"/>
                  </a:cubicBezTo>
                  <a:lnTo>
                    <a:pt x="26392" y="13203"/>
                  </a:lnTo>
                  <a:cubicBezTo>
                    <a:pt x="26392" y="12496"/>
                    <a:pt x="26338" y="11778"/>
                    <a:pt x="26229" y="11081"/>
                  </a:cubicBezTo>
                  <a:cubicBezTo>
                    <a:pt x="26033" y="9874"/>
                    <a:pt x="25653" y="8688"/>
                    <a:pt x="25109" y="7557"/>
                  </a:cubicBezTo>
                  <a:cubicBezTo>
                    <a:pt x="24771" y="6861"/>
                    <a:pt x="24380" y="6197"/>
                    <a:pt x="23934" y="5577"/>
                  </a:cubicBezTo>
                  <a:cubicBezTo>
                    <a:pt x="23499" y="4946"/>
                    <a:pt x="22987" y="4358"/>
                    <a:pt x="22465" y="3836"/>
                  </a:cubicBezTo>
                  <a:cubicBezTo>
                    <a:pt x="21954" y="3347"/>
                    <a:pt x="21410" y="2879"/>
                    <a:pt x="20844" y="2455"/>
                  </a:cubicBezTo>
                  <a:cubicBezTo>
                    <a:pt x="20822" y="2455"/>
                    <a:pt x="20822" y="2444"/>
                    <a:pt x="20812" y="2444"/>
                  </a:cubicBezTo>
                  <a:cubicBezTo>
                    <a:pt x="18597" y="849"/>
                    <a:pt x="15904" y="1"/>
                    <a:pt x="13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6585159" y="2130186"/>
              <a:ext cx="1848804" cy="2037503"/>
            </a:xfrm>
            <a:custGeom>
              <a:avLst/>
              <a:gdLst/>
              <a:ahLst/>
              <a:cxnLst/>
              <a:rect l="l" t="t" r="r" b="b"/>
              <a:pathLst>
                <a:path w="24837" h="27372" extrusionOk="0">
                  <a:moveTo>
                    <a:pt x="12424" y="0"/>
                  </a:moveTo>
                  <a:cubicBezTo>
                    <a:pt x="12054" y="0"/>
                    <a:pt x="11695" y="22"/>
                    <a:pt x="11336" y="55"/>
                  </a:cubicBezTo>
                  <a:cubicBezTo>
                    <a:pt x="10901" y="87"/>
                    <a:pt x="10466" y="164"/>
                    <a:pt x="10042" y="240"/>
                  </a:cubicBezTo>
                  <a:cubicBezTo>
                    <a:pt x="7409" y="773"/>
                    <a:pt x="5016" y="2143"/>
                    <a:pt x="3232" y="4102"/>
                  </a:cubicBezTo>
                  <a:cubicBezTo>
                    <a:pt x="2906" y="4461"/>
                    <a:pt x="2612" y="4820"/>
                    <a:pt x="2318" y="5222"/>
                  </a:cubicBezTo>
                  <a:cubicBezTo>
                    <a:pt x="1274" y="6658"/>
                    <a:pt x="523" y="8344"/>
                    <a:pt x="197" y="10172"/>
                  </a:cubicBezTo>
                  <a:cubicBezTo>
                    <a:pt x="66" y="10901"/>
                    <a:pt x="1" y="11651"/>
                    <a:pt x="1" y="12424"/>
                  </a:cubicBezTo>
                  <a:lnTo>
                    <a:pt x="1" y="27371"/>
                  </a:lnTo>
                  <a:lnTo>
                    <a:pt x="24837" y="27371"/>
                  </a:lnTo>
                  <a:lnTo>
                    <a:pt x="24837" y="12424"/>
                  </a:lnTo>
                  <a:cubicBezTo>
                    <a:pt x="24837" y="11749"/>
                    <a:pt x="24783" y="11075"/>
                    <a:pt x="24695" y="10400"/>
                  </a:cubicBezTo>
                  <a:cubicBezTo>
                    <a:pt x="24500" y="9247"/>
                    <a:pt x="24152" y="8138"/>
                    <a:pt x="23640" y="7093"/>
                  </a:cubicBezTo>
                  <a:cubicBezTo>
                    <a:pt x="23314" y="6441"/>
                    <a:pt x="22944" y="5820"/>
                    <a:pt x="22531" y="5233"/>
                  </a:cubicBezTo>
                  <a:cubicBezTo>
                    <a:pt x="22117" y="4656"/>
                    <a:pt x="21649" y="4102"/>
                    <a:pt x="21138" y="3601"/>
                  </a:cubicBezTo>
                  <a:cubicBezTo>
                    <a:pt x="20670" y="3133"/>
                    <a:pt x="20159" y="2698"/>
                    <a:pt x="19615" y="2307"/>
                  </a:cubicBezTo>
                  <a:cubicBezTo>
                    <a:pt x="18473" y="1491"/>
                    <a:pt x="17211" y="849"/>
                    <a:pt x="15851" y="468"/>
                  </a:cubicBezTo>
                  <a:cubicBezTo>
                    <a:pt x="15710" y="436"/>
                    <a:pt x="15579" y="403"/>
                    <a:pt x="15427" y="359"/>
                  </a:cubicBezTo>
                  <a:cubicBezTo>
                    <a:pt x="15231" y="305"/>
                    <a:pt x="15013" y="272"/>
                    <a:pt x="14807" y="229"/>
                  </a:cubicBezTo>
                  <a:cubicBezTo>
                    <a:pt x="14034" y="77"/>
                    <a:pt x="13240" y="0"/>
                    <a:pt x="12424" y="0"/>
                  </a:cubicBezTo>
                  <a:close/>
                </a:path>
              </a:pathLst>
            </a:custGeom>
            <a:solidFill>
              <a:srgbClr val="F46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7471920" y="2228741"/>
              <a:ext cx="685942" cy="170387"/>
            </a:xfrm>
            <a:custGeom>
              <a:avLst/>
              <a:gdLst/>
              <a:ahLst/>
              <a:cxnLst/>
              <a:rect l="l" t="t" r="r" b="b"/>
              <a:pathLst>
                <a:path w="9215" h="2289" extrusionOk="0">
                  <a:moveTo>
                    <a:pt x="3931" y="0"/>
                  </a:moveTo>
                  <a:cubicBezTo>
                    <a:pt x="3894" y="0"/>
                    <a:pt x="3856" y="2"/>
                    <a:pt x="3818" y="4"/>
                  </a:cubicBezTo>
                  <a:cubicBezTo>
                    <a:pt x="2839" y="58"/>
                    <a:pt x="1936" y="819"/>
                    <a:pt x="1741" y="1788"/>
                  </a:cubicBezTo>
                  <a:cubicBezTo>
                    <a:pt x="1541" y="1657"/>
                    <a:pt x="1301" y="1590"/>
                    <a:pt x="1064" y="1590"/>
                  </a:cubicBezTo>
                  <a:cubicBezTo>
                    <a:pt x="888" y="1590"/>
                    <a:pt x="712" y="1627"/>
                    <a:pt x="555" y="1701"/>
                  </a:cubicBezTo>
                  <a:cubicBezTo>
                    <a:pt x="305" y="1831"/>
                    <a:pt x="109" y="2049"/>
                    <a:pt x="0" y="2288"/>
                  </a:cubicBezTo>
                  <a:lnTo>
                    <a:pt x="9214" y="2288"/>
                  </a:lnTo>
                  <a:cubicBezTo>
                    <a:pt x="8736" y="1809"/>
                    <a:pt x="8235" y="1396"/>
                    <a:pt x="7691" y="983"/>
                  </a:cubicBezTo>
                  <a:cubicBezTo>
                    <a:pt x="7640" y="979"/>
                    <a:pt x="7588" y="977"/>
                    <a:pt x="7536" y="977"/>
                  </a:cubicBezTo>
                  <a:cubicBezTo>
                    <a:pt x="6998" y="977"/>
                    <a:pt x="6457" y="1182"/>
                    <a:pt x="6070" y="1559"/>
                  </a:cubicBezTo>
                  <a:cubicBezTo>
                    <a:pt x="5788" y="649"/>
                    <a:pt x="4872" y="0"/>
                    <a:pt x="3931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6585159" y="3423976"/>
              <a:ext cx="470594" cy="169569"/>
            </a:xfrm>
            <a:custGeom>
              <a:avLst/>
              <a:gdLst/>
              <a:ahLst/>
              <a:cxnLst/>
              <a:rect l="l" t="t" r="r" b="b"/>
              <a:pathLst>
                <a:path w="6322" h="2278" extrusionOk="0">
                  <a:moveTo>
                    <a:pt x="852" y="0"/>
                  </a:moveTo>
                  <a:cubicBezTo>
                    <a:pt x="815" y="0"/>
                    <a:pt x="778" y="1"/>
                    <a:pt x="741" y="3"/>
                  </a:cubicBezTo>
                  <a:cubicBezTo>
                    <a:pt x="490" y="25"/>
                    <a:pt x="229" y="80"/>
                    <a:pt x="1" y="188"/>
                  </a:cubicBezTo>
                  <a:lnTo>
                    <a:pt x="1" y="2277"/>
                  </a:lnTo>
                  <a:lnTo>
                    <a:pt x="6321" y="2277"/>
                  </a:lnTo>
                  <a:cubicBezTo>
                    <a:pt x="6093" y="1711"/>
                    <a:pt x="5603" y="1244"/>
                    <a:pt x="5016" y="1070"/>
                  </a:cubicBezTo>
                  <a:cubicBezTo>
                    <a:pt x="4830" y="1011"/>
                    <a:pt x="4636" y="984"/>
                    <a:pt x="4442" y="984"/>
                  </a:cubicBezTo>
                  <a:cubicBezTo>
                    <a:pt x="3910" y="984"/>
                    <a:pt x="3378" y="1193"/>
                    <a:pt x="3003" y="1559"/>
                  </a:cubicBezTo>
                  <a:cubicBezTo>
                    <a:pt x="2710" y="659"/>
                    <a:pt x="1793" y="0"/>
                    <a:pt x="852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7960149" y="3915484"/>
              <a:ext cx="473795" cy="170387"/>
            </a:xfrm>
            <a:custGeom>
              <a:avLst/>
              <a:gdLst/>
              <a:ahLst/>
              <a:cxnLst/>
              <a:rect l="l" t="t" r="r" b="b"/>
              <a:pathLst>
                <a:path w="6365" h="2289" extrusionOk="0">
                  <a:moveTo>
                    <a:pt x="3943" y="1"/>
                  </a:moveTo>
                  <a:cubicBezTo>
                    <a:pt x="3905" y="1"/>
                    <a:pt x="3868" y="2"/>
                    <a:pt x="3830" y="4"/>
                  </a:cubicBezTo>
                  <a:cubicBezTo>
                    <a:pt x="2840" y="58"/>
                    <a:pt x="1948" y="820"/>
                    <a:pt x="1741" y="1777"/>
                  </a:cubicBezTo>
                  <a:cubicBezTo>
                    <a:pt x="1552" y="1649"/>
                    <a:pt x="1319" y="1586"/>
                    <a:pt x="1087" y="1586"/>
                  </a:cubicBezTo>
                  <a:cubicBezTo>
                    <a:pt x="905" y="1586"/>
                    <a:pt x="724" y="1624"/>
                    <a:pt x="567" y="1701"/>
                  </a:cubicBezTo>
                  <a:cubicBezTo>
                    <a:pt x="316" y="1821"/>
                    <a:pt x="110" y="2038"/>
                    <a:pt x="1" y="2288"/>
                  </a:cubicBezTo>
                  <a:lnTo>
                    <a:pt x="6365" y="2288"/>
                  </a:lnTo>
                  <a:lnTo>
                    <a:pt x="6365" y="1320"/>
                  </a:lnTo>
                  <a:cubicBezTo>
                    <a:pt x="6256" y="1385"/>
                    <a:pt x="6169" y="1472"/>
                    <a:pt x="6082" y="1549"/>
                  </a:cubicBezTo>
                  <a:cubicBezTo>
                    <a:pt x="5800" y="649"/>
                    <a:pt x="4883" y="1"/>
                    <a:pt x="394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7221665" y="2217427"/>
              <a:ext cx="136965" cy="151704"/>
            </a:xfrm>
            <a:custGeom>
              <a:avLst/>
              <a:gdLst/>
              <a:ahLst/>
              <a:cxnLst/>
              <a:rect l="l" t="t" r="r" b="b"/>
              <a:pathLst>
                <a:path w="1840" h="2038" extrusionOk="0">
                  <a:moveTo>
                    <a:pt x="903" y="1"/>
                  </a:moveTo>
                  <a:cubicBezTo>
                    <a:pt x="893" y="1"/>
                    <a:pt x="882" y="9"/>
                    <a:pt x="882" y="25"/>
                  </a:cubicBezTo>
                  <a:cubicBezTo>
                    <a:pt x="773" y="438"/>
                    <a:pt x="425" y="895"/>
                    <a:pt x="22" y="1091"/>
                  </a:cubicBezTo>
                  <a:cubicBezTo>
                    <a:pt x="1" y="1113"/>
                    <a:pt x="1" y="1135"/>
                    <a:pt x="22" y="1135"/>
                  </a:cubicBezTo>
                  <a:cubicBezTo>
                    <a:pt x="447" y="1254"/>
                    <a:pt x="784" y="1613"/>
                    <a:pt x="936" y="2016"/>
                  </a:cubicBezTo>
                  <a:cubicBezTo>
                    <a:pt x="936" y="2038"/>
                    <a:pt x="980" y="2038"/>
                    <a:pt x="980" y="2038"/>
                  </a:cubicBezTo>
                  <a:cubicBezTo>
                    <a:pt x="1110" y="1635"/>
                    <a:pt x="1437" y="1222"/>
                    <a:pt x="1806" y="1059"/>
                  </a:cubicBezTo>
                  <a:cubicBezTo>
                    <a:pt x="1839" y="1059"/>
                    <a:pt x="1839" y="1015"/>
                    <a:pt x="1806" y="1015"/>
                  </a:cubicBezTo>
                  <a:cubicBezTo>
                    <a:pt x="1339" y="874"/>
                    <a:pt x="1088" y="482"/>
                    <a:pt x="925" y="25"/>
                  </a:cubicBezTo>
                  <a:cubicBezTo>
                    <a:pt x="925" y="9"/>
                    <a:pt x="914" y="1"/>
                    <a:pt x="90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6749589" y="3914739"/>
              <a:ext cx="136891" cy="152225"/>
            </a:xfrm>
            <a:custGeom>
              <a:avLst/>
              <a:gdLst/>
              <a:ahLst/>
              <a:cxnLst/>
              <a:rect l="l" t="t" r="r" b="b"/>
              <a:pathLst>
                <a:path w="1839" h="2045" extrusionOk="0">
                  <a:moveTo>
                    <a:pt x="903" y="0"/>
                  </a:moveTo>
                  <a:cubicBezTo>
                    <a:pt x="892" y="0"/>
                    <a:pt x="881" y="8"/>
                    <a:pt x="881" y="25"/>
                  </a:cubicBezTo>
                  <a:cubicBezTo>
                    <a:pt x="784" y="449"/>
                    <a:pt x="425" y="895"/>
                    <a:pt x="33" y="1102"/>
                  </a:cubicBezTo>
                  <a:cubicBezTo>
                    <a:pt x="0" y="1113"/>
                    <a:pt x="0" y="1134"/>
                    <a:pt x="33" y="1134"/>
                  </a:cubicBezTo>
                  <a:cubicBezTo>
                    <a:pt x="457" y="1265"/>
                    <a:pt x="794" y="1613"/>
                    <a:pt x="947" y="2026"/>
                  </a:cubicBezTo>
                  <a:cubicBezTo>
                    <a:pt x="947" y="2039"/>
                    <a:pt x="958" y="2044"/>
                    <a:pt x="967" y="2044"/>
                  </a:cubicBezTo>
                  <a:cubicBezTo>
                    <a:pt x="974" y="2044"/>
                    <a:pt x="979" y="2042"/>
                    <a:pt x="979" y="2037"/>
                  </a:cubicBezTo>
                  <a:cubicBezTo>
                    <a:pt x="1121" y="1646"/>
                    <a:pt x="1447" y="1221"/>
                    <a:pt x="1806" y="1058"/>
                  </a:cubicBezTo>
                  <a:cubicBezTo>
                    <a:pt x="1839" y="1058"/>
                    <a:pt x="1839" y="1015"/>
                    <a:pt x="1806" y="1015"/>
                  </a:cubicBezTo>
                  <a:cubicBezTo>
                    <a:pt x="1349" y="884"/>
                    <a:pt x="1088" y="482"/>
                    <a:pt x="925" y="25"/>
                  </a:cubicBezTo>
                  <a:cubicBezTo>
                    <a:pt x="925" y="8"/>
                    <a:pt x="914" y="0"/>
                    <a:pt x="903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8249260" y="3666939"/>
              <a:ext cx="136146" cy="152150"/>
            </a:xfrm>
            <a:custGeom>
              <a:avLst/>
              <a:gdLst/>
              <a:ahLst/>
              <a:cxnLst/>
              <a:rect l="l" t="t" r="r" b="b"/>
              <a:pathLst>
                <a:path w="1829" h="2044" extrusionOk="0">
                  <a:moveTo>
                    <a:pt x="903" y="0"/>
                  </a:moveTo>
                  <a:cubicBezTo>
                    <a:pt x="893" y="0"/>
                    <a:pt x="882" y="9"/>
                    <a:pt x="882" y="25"/>
                  </a:cubicBezTo>
                  <a:cubicBezTo>
                    <a:pt x="773" y="438"/>
                    <a:pt x="414" y="895"/>
                    <a:pt x="22" y="1091"/>
                  </a:cubicBezTo>
                  <a:cubicBezTo>
                    <a:pt x="1" y="1113"/>
                    <a:pt x="1" y="1134"/>
                    <a:pt x="22" y="1134"/>
                  </a:cubicBezTo>
                  <a:cubicBezTo>
                    <a:pt x="447" y="1254"/>
                    <a:pt x="784" y="1613"/>
                    <a:pt x="936" y="2016"/>
                  </a:cubicBezTo>
                  <a:cubicBezTo>
                    <a:pt x="943" y="2036"/>
                    <a:pt x="959" y="2044"/>
                    <a:pt x="969" y="2044"/>
                  </a:cubicBezTo>
                  <a:cubicBezTo>
                    <a:pt x="975" y="2044"/>
                    <a:pt x="980" y="2041"/>
                    <a:pt x="980" y="2037"/>
                  </a:cubicBezTo>
                  <a:cubicBezTo>
                    <a:pt x="1110" y="1635"/>
                    <a:pt x="1437" y="1222"/>
                    <a:pt x="1806" y="1058"/>
                  </a:cubicBezTo>
                  <a:cubicBezTo>
                    <a:pt x="1828" y="1058"/>
                    <a:pt x="1828" y="1015"/>
                    <a:pt x="1806" y="1015"/>
                  </a:cubicBezTo>
                  <a:cubicBezTo>
                    <a:pt x="1339" y="873"/>
                    <a:pt x="1088" y="482"/>
                    <a:pt x="925" y="25"/>
                  </a:cubicBezTo>
                  <a:cubicBezTo>
                    <a:pt x="925" y="9"/>
                    <a:pt x="914" y="0"/>
                    <a:pt x="903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7228141" y="3290585"/>
              <a:ext cx="750777" cy="1012276"/>
            </a:xfrm>
            <a:custGeom>
              <a:avLst/>
              <a:gdLst/>
              <a:ahLst/>
              <a:cxnLst/>
              <a:rect l="l" t="t" r="r" b="b"/>
              <a:pathLst>
                <a:path w="10086" h="13599" extrusionOk="0">
                  <a:moveTo>
                    <a:pt x="10085" y="1"/>
                  </a:moveTo>
                  <a:lnTo>
                    <a:pt x="9345" y="33"/>
                  </a:lnTo>
                  <a:cubicBezTo>
                    <a:pt x="9345" y="33"/>
                    <a:pt x="9247" y="4678"/>
                    <a:pt x="8965" y="6724"/>
                  </a:cubicBezTo>
                  <a:cubicBezTo>
                    <a:pt x="8682" y="8758"/>
                    <a:pt x="8083" y="11739"/>
                    <a:pt x="5690" y="12326"/>
                  </a:cubicBezTo>
                  <a:cubicBezTo>
                    <a:pt x="5228" y="12438"/>
                    <a:pt x="4808" y="12486"/>
                    <a:pt x="4427" y="12486"/>
                  </a:cubicBezTo>
                  <a:cubicBezTo>
                    <a:pt x="1759" y="12486"/>
                    <a:pt x="1001" y="10096"/>
                    <a:pt x="1001" y="10096"/>
                  </a:cubicBezTo>
                  <a:lnTo>
                    <a:pt x="1" y="10498"/>
                  </a:lnTo>
                  <a:cubicBezTo>
                    <a:pt x="860" y="12185"/>
                    <a:pt x="1524" y="13436"/>
                    <a:pt x="4211" y="13588"/>
                  </a:cubicBezTo>
                  <a:cubicBezTo>
                    <a:pt x="4350" y="13595"/>
                    <a:pt x="4486" y="13598"/>
                    <a:pt x="4618" y="13598"/>
                  </a:cubicBezTo>
                  <a:cubicBezTo>
                    <a:pt x="6775" y="13598"/>
                    <a:pt x="8152" y="12668"/>
                    <a:pt x="9095" y="10270"/>
                  </a:cubicBezTo>
                  <a:cubicBezTo>
                    <a:pt x="10085" y="7714"/>
                    <a:pt x="10085" y="1"/>
                    <a:pt x="1008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031406" y="3285747"/>
              <a:ext cx="310181" cy="809061"/>
            </a:xfrm>
            <a:custGeom>
              <a:avLst/>
              <a:gdLst/>
              <a:ahLst/>
              <a:cxnLst/>
              <a:rect l="l" t="t" r="r" b="b"/>
              <a:pathLst>
                <a:path w="4167" h="10869" extrusionOk="0">
                  <a:moveTo>
                    <a:pt x="0" y="0"/>
                  </a:moveTo>
                  <a:cubicBezTo>
                    <a:pt x="0" y="0"/>
                    <a:pt x="479" y="7137"/>
                    <a:pt x="2393" y="10868"/>
                  </a:cubicBezTo>
                  <a:lnTo>
                    <a:pt x="4167" y="10650"/>
                  </a:lnTo>
                  <a:cubicBezTo>
                    <a:pt x="4167" y="10650"/>
                    <a:pt x="2676" y="4656"/>
                    <a:pt x="2513" y="4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7093709" y="3830700"/>
              <a:ext cx="247877" cy="156319"/>
            </a:xfrm>
            <a:custGeom>
              <a:avLst/>
              <a:gdLst/>
              <a:ahLst/>
              <a:cxnLst/>
              <a:rect l="l" t="t" r="r" b="b"/>
              <a:pathLst>
                <a:path w="3330" h="2100" extrusionOk="0">
                  <a:moveTo>
                    <a:pt x="2543" y="0"/>
                  </a:moveTo>
                  <a:cubicBezTo>
                    <a:pt x="2509" y="0"/>
                    <a:pt x="2473" y="4"/>
                    <a:pt x="2438" y="11"/>
                  </a:cubicBezTo>
                  <a:lnTo>
                    <a:pt x="458" y="447"/>
                  </a:lnTo>
                  <a:cubicBezTo>
                    <a:pt x="186" y="501"/>
                    <a:pt x="1" y="773"/>
                    <a:pt x="77" y="1056"/>
                  </a:cubicBezTo>
                  <a:lnTo>
                    <a:pt x="218" y="1709"/>
                  </a:lnTo>
                  <a:cubicBezTo>
                    <a:pt x="266" y="1937"/>
                    <a:pt x="472" y="2099"/>
                    <a:pt x="706" y="2099"/>
                  </a:cubicBezTo>
                  <a:cubicBezTo>
                    <a:pt x="739" y="2099"/>
                    <a:pt x="772" y="2096"/>
                    <a:pt x="806" y="2089"/>
                  </a:cubicBezTo>
                  <a:lnTo>
                    <a:pt x="2862" y="1676"/>
                  </a:lnTo>
                  <a:cubicBezTo>
                    <a:pt x="3156" y="1622"/>
                    <a:pt x="3330" y="1317"/>
                    <a:pt x="3243" y="1023"/>
                  </a:cubicBezTo>
                  <a:lnTo>
                    <a:pt x="3025" y="349"/>
                  </a:lnTo>
                  <a:cubicBezTo>
                    <a:pt x="2950" y="142"/>
                    <a:pt x="2761" y="0"/>
                    <a:pt x="2543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7287244" y="3269445"/>
              <a:ext cx="882754" cy="715642"/>
            </a:xfrm>
            <a:custGeom>
              <a:avLst/>
              <a:gdLst/>
              <a:ahLst/>
              <a:cxnLst/>
              <a:rect l="l" t="t" r="r" b="b"/>
              <a:pathLst>
                <a:path w="11859" h="9614" extrusionOk="0">
                  <a:moveTo>
                    <a:pt x="10545" y="1"/>
                  </a:moveTo>
                  <a:cubicBezTo>
                    <a:pt x="10526" y="1"/>
                    <a:pt x="10507" y="1"/>
                    <a:pt x="10488" y="2"/>
                  </a:cubicBezTo>
                  <a:cubicBezTo>
                    <a:pt x="6996" y="197"/>
                    <a:pt x="3482" y="524"/>
                    <a:pt x="1" y="524"/>
                  </a:cubicBezTo>
                  <a:cubicBezTo>
                    <a:pt x="1" y="1187"/>
                    <a:pt x="1" y="1851"/>
                    <a:pt x="12" y="2504"/>
                  </a:cubicBezTo>
                  <a:cubicBezTo>
                    <a:pt x="44" y="3711"/>
                    <a:pt x="120" y="4930"/>
                    <a:pt x="436" y="6083"/>
                  </a:cubicBezTo>
                  <a:cubicBezTo>
                    <a:pt x="751" y="7236"/>
                    <a:pt x="1328" y="8324"/>
                    <a:pt x="2231" y="8987"/>
                  </a:cubicBezTo>
                  <a:cubicBezTo>
                    <a:pt x="2757" y="9384"/>
                    <a:pt x="3404" y="9613"/>
                    <a:pt x="4041" y="9613"/>
                  </a:cubicBezTo>
                  <a:cubicBezTo>
                    <a:pt x="4470" y="9613"/>
                    <a:pt x="4896" y="9509"/>
                    <a:pt x="5277" y="9281"/>
                  </a:cubicBezTo>
                  <a:cubicBezTo>
                    <a:pt x="6104" y="8770"/>
                    <a:pt x="6669" y="7747"/>
                    <a:pt x="7572" y="7454"/>
                  </a:cubicBezTo>
                  <a:cubicBezTo>
                    <a:pt x="7676" y="7417"/>
                    <a:pt x="7784" y="7395"/>
                    <a:pt x="7894" y="7395"/>
                  </a:cubicBezTo>
                  <a:cubicBezTo>
                    <a:pt x="7946" y="7395"/>
                    <a:pt x="7999" y="7400"/>
                    <a:pt x="8051" y="7410"/>
                  </a:cubicBezTo>
                  <a:cubicBezTo>
                    <a:pt x="8584" y="7541"/>
                    <a:pt x="8812" y="8259"/>
                    <a:pt x="9291" y="8541"/>
                  </a:cubicBezTo>
                  <a:cubicBezTo>
                    <a:pt x="9431" y="8627"/>
                    <a:pt x="9585" y="8665"/>
                    <a:pt x="9743" y="8665"/>
                  </a:cubicBezTo>
                  <a:cubicBezTo>
                    <a:pt x="10089" y="8665"/>
                    <a:pt x="10451" y="8481"/>
                    <a:pt x="10705" y="8204"/>
                  </a:cubicBezTo>
                  <a:cubicBezTo>
                    <a:pt x="11075" y="7791"/>
                    <a:pt x="11249" y="7225"/>
                    <a:pt x="11369" y="6649"/>
                  </a:cubicBezTo>
                  <a:cubicBezTo>
                    <a:pt x="11858" y="4495"/>
                    <a:pt x="11761" y="2232"/>
                    <a:pt x="11630" y="2"/>
                  </a:cubicBezTo>
                  <a:lnTo>
                    <a:pt x="11630" y="2"/>
                  </a:lnTo>
                  <a:cubicBezTo>
                    <a:pt x="11510" y="33"/>
                    <a:pt x="11391" y="43"/>
                    <a:pt x="11272" y="43"/>
                  </a:cubicBezTo>
                  <a:cubicBezTo>
                    <a:pt x="11032" y="43"/>
                    <a:pt x="10793" y="1"/>
                    <a:pt x="10545" y="1"/>
                  </a:cubicBezTo>
                  <a:close/>
                </a:path>
              </a:pathLst>
            </a:custGeom>
            <a:solidFill>
              <a:srgbClr val="5F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7328556" y="3269445"/>
              <a:ext cx="882754" cy="715642"/>
            </a:xfrm>
            <a:custGeom>
              <a:avLst/>
              <a:gdLst/>
              <a:ahLst/>
              <a:cxnLst/>
              <a:rect l="l" t="t" r="r" b="b"/>
              <a:pathLst>
                <a:path w="11859" h="9614" extrusionOk="0">
                  <a:moveTo>
                    <a:pt x="10545" y="1"/>
                  </a:moveTo>
                  <a:cubicBezTo>
                    <a:pt x="10526" y="1"/>
                    <a:pt x="10507" y="1"/>
                    <a:pt x="10488" y="2"/>
                  </a:cubicBezTo>
                  <a:cubicBezTo>
                    <a:pt x="6996" y="197"/>
                    <a:pt x="3503" y="524"/>
                    <a:pt x="1" y="524"/>
                  </a:cubicBezTo>
                  <a:cubicBezTo>
                    <a:pt x="1" y="1187"/>
                    <a:pt x="1" y="1851"/>
                    <a:pt x="22" y="2504"/>
                  </a:cubicBezTo>
                  <a:cubicBezTo>
                    <a:pt x="44" y="3711"/>
                    <a:pt x="131" y="4930"/>
                    <a:pt x="436" y="6083"/>
                  </a:cubicBezTo>
                  <a:cubicBezTo>
                    <a:pt x="751" y="7236"/>
                    <a:pt x="1339" y="8324"/>
                    <a:pt x="2231" y="8987"/>
                  </a:cubicBezTo>
                  <a:cubicBezTo>
                    <a:pt x="2763" y="9384"/>
                    <a:pt x="3409" y="9613"/>
                    <a:pt x="4044" y="9613"/>
                  </a:cubicBezTo>
                  <a:cubicBezTo>
                    <a:pt x="4472" y="9613"/>
                    <a:pt x="4896" y="9509"/>
                    <a:pt x="5277" y="9281"/>
                  </a:cubicBezTo>
                  <a:cubicBezTo>
                    <a:pt x="6114" y="8770"/>
                    <a:pt x="6669" y="7747"/>
                    <a:pt x="7583" y="7454"/>
                  </a:cubicBezTo>
                  <a:cubicBezTo>
                    <a:pt x="7679" y="7417"/>
                    <a:pt x="7785" y="7395"/>
                    <a:pt x="7895" y="7395"/>
                  </a:cubicBezTo>
                  <a:cubicBezTo>
                    <a:pt x="7946" y="7395"/>
                    <a:pt x="7998" y="7400"/>
                    <a:pt x="8051" y="7410"/>
                  </a:cubicBezTo>
                  <a:cubicBezTo>
                    <a:pt x="8584" y="7541"/>
                    <a:pt x="8812" y="8259"/>
                    <a:pt x="9291" y="8541"/>
                  </a:cubicBezTo>
                  <a:cubicBezTo>
                    <a:pt x="9431" y="8627"/>
                    <a:pt x="9585" y="8665"/>
                    <a:pt x="9743" y="8665"/>
                  </a:cubicBezTo>
                  <a:cubicBezTo>
                    <a:pt x="10089" y="8665"/>
                    <a:pt x="10451" y="8481"/>
                    <a:pt x="10705" y="8204"/>
                  </a:cubicBezTo>
                  <a:cubicBezTo>
                    <a:pt x="11075" y="7791"/>
                    <a:pt x="11249" y="7225"/>
                    <a:pt x="11369" y="6649"/>
                  </a:cubicBezTo>
                  <a:cubicBezTo>
                    <a:pt x="11858" y="4495"/>
                    <a:pt x="11771" y="2232"/>
                    <a:pt x="11630" y="2"/>
                  </a:cubicBezTo>
                  <a:lnTo>
                    <a:pt x="11630" y="2"/>
                  </a:lnTo>
                  <a:cubicBezTo>
                    <a:pt x="11510" y="33"/>
                    <a:pt x="11391" y="43"/>
                    <a:pt x="11272" y="43"/>
                  </a:cubicBezTo>
                  <a:cubicBezTo>
                    <a:pt x="11032" y="43"/>
                    <a:pt x="10792" y="1"/>
                    <a:pt x="10545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6585159" y="2382826"/>
              <a:ext cx="1798633" cy="949971"/>
            </a:xfrm>
            <a:custGeom>
              <a:avLst/>
              <a:gdLst/>
              <a:ahLst/>
              <a:cxnLst/>
              <a:rect l="l" t="t" r="r" b="b"/>
              <a:pathLst>
                <a:path w="24163" h="12762" extrusionOk="0">
                  <a:moveTo>
                    <a:pt x="11978" y="1"/>
                  </a:moveTo>
                  <a:cubicBezTo>
                    <a:pt x="11717" y="1"/>
                    <a:pt x="11478" y="11"/>
                    <a:pt x="11239" y="33"/>
                  </a:cubicBezTo>
                  <a:cubicBezTo>
                    <a:pt x="11162" y="33"/>
                    <a:pt x="11075" y="33"/>
                    <a:pt x="10999" y="44"/>
                  </a:cubicBezTo>
                  <a:cubicBezTo>
                    <a:pt x="4472" y="588"/>
                    <a:pt x="2742" y="6234"/>
                    <a:pt x="1992" y="8986"/>
                  </a:cubicBezTo>
                  <a:cubicBezTo>
                    <a:pt x="1829" y="9574"/>
                    <a:pt x="1720" y="10042"/>
                    <a:pt x="1611" y="10281"/>
                  </a:cubicBezTo>
                  <a:lnTo>
                    <a:pt x="1611" y="10292"/>
                  </a:lnTo>
                  <a:cubicBezTo>
                    <a:pt x="1524" y="10531"/>
                    <a:pt x="1393" y="10716"/>
                    <a:pt x="1274" y="10868"/>
                  </a:cubicBezTo>
                  <a:cubicBezTo>
                    <a:pt x="958" y="11260"/>
                    <a:pt x="599" y="11456"/>
                    <a:pt x="284" y="11532"/>
                  </a:cubicBezTo>
                  <a:lnTo>
                    <a:pt x="77" y="11575"/>
                  </a:lnTo>
                  <a:lnTo>
                    <a:pt x="1" y="11575"/>
                  </a:lnTo>
                  <a:lnTo>
                    <a:pt x="1" y="12707"/>
                  </a:lnTo>
                  <a:cubicBezTo>
                    <a:pt x="1535" y="12761"/>
                    <a:pt x="3700" y="12761"/>
                    <a:pt x="6039" y="12761"/>
                  </a:cubicBezTo>
                  <a:cubicBezTo>
                    <a:pt x="6854" y="12761"/>
                    <a:pt x="7681" y="12739"/>
                    <a:pt x="8508" y="12739"/>
                  </a:cubicBezTo>
                  <a:lnTo>
                    <a:pt x="9988" y="12739"/>
                  </a:lnTo>
                  <a:cubicBezTo>
                    <a:pt x="13110" y="12718"/>
                    <a:pt x="16112" y="12674"/>
                    <a:pt x="17983" y="12674"/>
                  </a:cubicBezTo>
                  <a:lnTo>
                    <a:pt x="18734" y="12674"/>
                  </a:lnTo>
                  <a:cubicBezTo>
                    <a:pt x="19670" y="12663"/>
                    <a:pt x="20453" y="12631"/>
                    <a:pt x="21084" y="12598"/>
                  </a:cubicBezTo>
                  <a:cubicBezTo>
                    <a:pt x="21280" y="12576"/>
                    <a:pt x="21465" y="12565"/>
                    <a:pt x="21649" y="12555"/>
                  </a:cubicBezTo>
                  <a:cubicBezTo>
                    <a:pt x="22335" y="12489"/>
                    <a:pt x="22824" y="12413"/>
                    <a:pt x="23194" y="12326"/>
                  </a:cubicBezTo>
                  <a:cubicBezTo>
                    <a:pt x="24108" y="12108"/>
                    <a:pt x="24162" y="11815"/>
                    <a:pt x="24130" y="11684"/>
                  </a:cubicBezTo>
                  <a:cubicBezTo>
                    <a:pt x="24108" y="11551"/>
                    <a:pt x="23925" y="11509"/>
                    <a:pt x="23642" y="11509"/>
                  </a:cubicBezTo>
                  <a:cubicBezTo>
                    <a:pt x="23509" y="11509"/>
                    <a:pt x="23354" y="11518"/>
                    <a:pt x="23183" y="11532"/>
                  </a:cubicBezTo>
                  <a:cubicBezTo>
                    <a:pt x="22988" y="11543"/>
                    <a:pt x="22792" y="11565"/>
                    <a:pt x="22585" y="11586"/>
                  </a:cubicBezTo>
                  <a:lnTo>
                    <a:pt x="22585" y="11488"/>
                  </a:lnTo>
                  <a:cubicBezTo>
                    <a:pt x="22574" y="11347"/>
                    <a:pt x="22552" y="11140"/>
                    <a:pt x="22531" y="10890"/>
                  </a:cubicBezTo>
                  <a:lnTo>
                    <a:pt x="22531" y="10879"/>
                  </a:lnTo>
                  <a:cubicBezTo>
                    <a:pt x="22520" y="10760"/>
                    <a:pt x="22498" y="10640"/>
                    <a:pt x="22476" y="10498"/>
                  </a:cubicBezTo>
                  <a:cubicBezTo>
                    <a:pt x="22465" y="10401"/>
                    <a:pt x="22433" y="10314"/>
                    <a:pt x="22422" y="10216"/>
                  </a:cubicBezTo>
                  <a:cubicBezTo>
                    <a:pt x="22302" y="9574"/>
                    <a:pt x="22063" y="8758"/>
                    <a:pt x="21682" y="7790"/>
                  </a:cubicBezTo>
                  <a:cubicBezTo>
                    <a:pt x="21508" y="7355"/>
                    <a:pt x="21290" y="6898"/>
                    <a:pt x="21040" y="6408"/>
                  </a:cubicBezTo>
                  <a:cubicBezTo>
                    <a:pt x="20899" y="6103"/>
                    <a:pt x="20736" y="5810"/>
                    <a:pt x="20562" y="5494"/>
                  </a:cubicBezTo>
                  <a:cubicBezTo>
                    <a:pt x="20431" y="5277"/>
                    <a:pt x="20301" y="5048"/>
                    <a:pt x="20148" y="4820"/>
                  </a:cubicBezTo>
                  <a:cubicBezTo>
                    <a:pt x="20050" y="4667"/>
                    <a:pt x="19942" y="4504"/>
                    <a:pt x="19854" y="4352"/>
                  </a:cubicBezTo>
                  <a:cubicBezTo>
                    <a:pt x="19746" y="4189"/>
                    <a:pt x="19648" y="4058"/>
                    <a:pt x="19539" y="3906"/>
                  </a:cubicBezTo>
                  <a:cubicBezTo>
                    <a:pt x="19071" y="3275"/>
                    <a:pt x="18582" y="2753"/>
                    <a:pt x="18070" y="2318"/>
                  </a:cubicBezTo>
                  <a:lnTo>
                    <a:pt x="18038" y="2285"/>
                  </a:lnTo>
                  <a:cubicBezTo>
                    <a:pt x="17983" y="2231"/>
                    <a:pt x="17918" y="2176"/>
                    <a:pt x="17864" y="2133"/>
                  </a:cubicBezTo>
                  <a:cubicBezTo>
                    <a:pt x="17461" y="1806"/>
                    <a:pt x="17048" y="1524"/>
                    <a:pt x="16645" y="1295"/>
                  </a:cubicBezTo>
                  <a:cubicBezTo>
                    <a:pt x="16482" y="1197"/>
                    <a:pt x="16319" y="1121"/>
                    <a:pt x="16156" y="1034"/>
                  </a:cubicBezTo>
                  <a:cubicBezTo>
                    <a:pt x="15340" y="631"/>
                    <a:pt x="14557" y="381"/>
                    <a:pt x="13904" y="229"/>
                  </a:cubicBezTo>
                  <a:cubicBezTo>
                    <a:pt x="13512" y="142"/>
                    <a:pt x="13175" y="88"/>
                    <a:pt x="12892" y="55"/>
                  </a:cubicBezTo>
                  <a:cubicBezTo>
                    <a:pt x="12805" y="44"/>
                    <a:pt x="12729" y="33"/>
                    <a:pt x="12653" y="33"/>
                  </a:cubicBezTo>
                  <a:cubicBezTo>
                    <a:pt x="12348" y="1"/>
                    <a:pt x="12131" y="1"/>
                    <a:pt x="12033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6585159" y="2382826"/>
              <a:ext cx="1798633" cy="949971"/>
            </a:xfrm>
            <a:custGeom>
              <a:avLst/>
              <a:gdLst/>
              <a:ahLst/>
              <a:cxnLst/>
              <a:rect l="l" t="t" r="r" b="b"/>
              <a:pathLst>
                <a:path w="24163" h="12762" extrusionOk="0">
                  <a:moveTo>
                    <a:pt x="11978" y="1"/>
                  </a:moveTo>
                  <a:cubicBezTo>
                    <a:pt x="11717" y="1"/>
                    <a:pt x="11478" y="11"/>
                    <a:pt x="11239" y="33"/>
                  </a:cubicBezTo>
                  <a:cubicBezTo>
                    <a:pt x="11162" y="33"/>
                    <a:pt x="11075" y="33"/>
                    <a:pt x="10999" y="44"/>
                  </a:cubicBezTo>
                  <a:cubicBezTo>
                    <a:pt x="4472" y="588"/>
                    <a:pt x="2742" y="6234"/>
                    <a:pt x="1992" y="8986"/>
                  </a:cubicBezTo>
                  <a:cubicBezTo>
                    <a:pt x="1829" y="9574"/>
                    <a:pt x="1720" y="10042"/>
                    <a:pt x="1611" y="10281"/>
                  </a:cubicBezTo>
                  <a:lnTo>
                    <a:pt x="1611" y="10292"/>
                  </a:lnTo>
                  <a:cubicBezTo>
                    <a:pt x="1524" y="10531"/>
                    <a:pt x="1393" y="10716"/>
                    <a:pt x="1274" y="10868"/>
                  </a:cubicBezTo>
                  <a:cubicBezTo>
                    <a:pt x="958" y="11260"/>
                    <a:pt x="599" y="11456"/>
                    <a:pt x="284" y="11532"/>
                  </a:cubicBezTo>
                  <a:lnTo>
                    <a:pt x="77" y="11575"/>
                  </a:lnTo>
                  <a:lnTo>
                    <a:pt x="1" y="11575"/>
                  </a:lnTo>
                  <a:lnTo>
                    <a:pt x="1" y="12707"/>
                  </a:lnTo>
                  <a:cubicBezTo>
                    <a:pt x="1535" y="12761"/>
                    <a:pt x="3700" y="12761"/>
                    <a:pt x="6039" y="12761"/>
                  </a:cubicBezTo>
                  <a:cubicBezTo>
                    <a:pt x="6854" y="12761"/>
                    <a:pt x="7681" y="12739"/>
                    <a:pt x="8508" y="12739"/>
                  </a:cubicBezTo>
                  <a:lnTo>
                    <a:pt x="9988" y="12739"/>
                  </a:lnTo>
                  <a:cubicBezTo>
                    <a:pt x="13110" y="12718"/>
                    <a:pt x="16112" y="12674"/>
                    <a:pt x="17983" y="12674"/>
                  </a:cubicBezTo>
                  <a:lnTo>
                    <a:pt x="18734" y="12674"/>
                  </a:lnTo>
                  <a:cubicBezTo>
                    <a:pt x="19670" y="12663"/>
                    <a:pt x="20453" y="12631"/>
                    <a:pt x="21084" y="12598"/>
                  </a:cubicBezTo>
                  <a:cubicBezTo>
                    <a:pt x="21280" y="12576"/>
                    <a:pt x="21465" y="12565"/>
                    <a:pt x="21649" y="12555"/>
                  </a:cubicBezTo>
                  <a:cubicBezTo>
                    <a:pt x="22335" y="12489"/>
                    <a:pt x="22824" y="12413"/>
                    <a:pt x="23194" y="12326"/>
                  </a:cubicBezTo>
                  <a:cubicBezTo>
                    <a:pt x="24108" y="12108"/>
                    <a:pt x="24162" y="11815"/>
                    <a:pt x="24130" y="11684"/>
                  </a:cubicBezTo>
                  <a:cubicBezTo>
                    <a:pt x="24108" y="11551"/>
                    <a:pt x="23925" y="11509"/>
                    <a:pt x="23642" y="11509"/>
                  </a:cubicBezTo>
                  <a:cubicBezTo>
                    <a:pt x="23509" y="11509"/>
                    <a:pt x="23354" y="11518"/>
                    <a:pt x="23183" y="11532"/>
                  </a:cubicBezTo>
                  <a:cubicBezTo>
                    <a:pt x="22988" y="11543"/>
                    <a:pt x="22792" y="11565"/>
                    <a:pt x="22585" y="11586"/>
                  </a:cubicBezTo>
                  <a:lnTo>
                    <a:pt x="22585" y="11488"/>
                  </a:lnTo>
                  <a:cubicBezTo>
                    <a:pt x="22574" y="11347"/>
                    <a:pt x="22552" y="11140"/>
                    <a:pt x="22531" y="10890"/>
                  </a:cubicBezTo>
                  <a:lnTo>
                    <a:pt x="22531" y="10879"/>
                  </a:lnTo>
                  <a:cubicBezTo>
                    <a:pt x="22520" y="10760"/>
                    <a:pt x="22498" y="10640"/>
                    <a:pt x="22476" y="10498"/>
                  </a:cubicBezTo>
                  <a:cubicBezTo>
                    <a:pt x="22465" y="10401"/>
                    <a:pt x="22433" y="10314"/>
                    <a:pt x="22422" y="10216"/>
                  </a:cubicBezTo>
                  <a:cubicBezTo>
                    <a:pt x="22302" y="9574"/>
                    <a:pt x="22063" y="8758"/>
                    <a:pt x="21682" y="7790"/>
                  </a:cubicBezTo>
                  <a:cubicBezTo>
                    <a:pt x="21508" y="7355"/>
                    <a:pt x="21290" y="6898"/>
                    <a:pt x="21040" y="6408"/>
                  </a:cubicBezTo>
                  <a:cubicBezTo>
                    <a:pt x="20899" y="6103"/>
                    <a:pt x="20736" y="5810"/>
                    <a:pt x="20562" y="5494"/>
                  </a:cubicBezTo>
                  <a:cubicBezTo>
                    <a:pt x="20431" y="5277"/>
                    <a:pt x="20301" y="5048"/>
                    <a:pt x="20148" y="4820"/>
                  </a:cubicBezTo>
                  <a:cubicBezTo>
                    <a:pt x="20050" y="4667"/>
                    <a:pt x="19942" y="4504"/>
                    <a:pt x="19854" y="4352"/>
                  </a:cubicBezTo>
                  <a:cubicBezTo>
                    <a:pt x="19746" y="4189"/>
                    <a:pt x="19648" y="4058"/>
                    <a:pt x="19539" y="3906"/>
                  </a:cubicBezTo>
                  <a:cubicBezTo>
                    <a:pt x="19071" y="3275"/>
                    <a:pt x="18582" y="2753"/>
                    <a:pt x="18070" y="2318"/>
                  </a:cubicBezTo>
                  <a:lnTo>
                    <a:pt x="18038" y="2285"/>
                  </a:lnTo>
                  <a:cubicBezTo>
                    <a:pt x="17983" y="2231"/>
                    <a:pt x="17918" y="2176"/>
                    <a:pt x="17864" y="2133"/>
                  </a:cubicBezTo>
                  <a:cubicBezTo>
                    <a:pt x="17461" y="1806"/>
                    <a:pt x="17048" y="1524"/>
                    <a:pt x="16645" y="1295"/>
                  </a:cubicBezTo>
                  <a:cubicBezTo>
                    <a:pt x="16482" y="1197"/>
                    <a:pt x="16319" y="1121"/>
                    <a:pt x="16156" y="1034"/>
                  </a:cubicBezTo>
                  <a:cubicBezTo>
                    <a:pt x="15340" y="631"/>
                    <a:pt x="14557" y="381"/>
                    <a:pt x="13904" y="229"/>
                  </a:cubicBezTo>
                  <a:cubicBezTo>
                    <a:pt x="13512" y="142"/>
                    <a:pt x="13175" y="88"/>
                    <a:pt x="12892" y="55"/>
                  </a:cubicBezTo>
                  <a:cubicBezTo>
                    <a:pt x="12805" y="44"/>
                    <a:pt x="12729" y="33"/>
                    <a:pt x="12653" y="33"/>
                  </a:cubicBezTo>
                  <a:cubicBezTo>
                    <a:pt x="12348" y="1"/>
                    <a:pt x="12131" y="1"/>
                    <a:pt x="12033" y="1"/>
                  </a:cubicBezTo>
                  <a:close/>
                </a:path>
              </a:pathLst>
            </a:custGeom>
            <a:solidFill>
              <a:srgbClr val="442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6606225" y="3191807"/>
              <a:ext cx="1659361" cy="80988"/>
            </a:xfrm>
            <a:custGeom>
              <a:avLst/>
              <a:gdLst/>
              <a:ahLst/>
              <a:cxnLst/>
              <a:rect l="l" t="t" r="r" b="b"/>
              <a:pathLst>
                <a:path w="22292" h="1088" extrusionOk="0">
                  <a:moveTo>
                    <a:pt x="991" y="0"/>
                  </a:moveTo>
                  <a:cubicBezTo>
                    <a:pt x="675" y="392"/>
                    <a:pt x="316" y="588"/>
                    <a:pt x="1" y="664"/>
                  </a:cubicBezTo>
                  <a:cubicBezTo>
                    <a:pt x="1458" y="707"/>
                    <a:pt x="3971" y="773"/>
                    <a:pt x="6593" y="881"/>
                  </a:cubicBezTo>
                  <a:cubicBezTo>
                    <a:pt x="8743" y="968"/>
                    <a:pt x="12091" y="1088"/>
                    <a:pt x="15257" y="1088"/>
                  </a:cubicBezTo>
                  <a:cubicBezTo>
                    <a:pt x="18069" y="1088"/>
                    <a:pt x="20736" y="993"/>
                    <a:pt x="22291" y="697"/>
                  </a:cubicBezTo>
                  <a:lnTo>
                    <a:pt x="22291" y="610"/>
                  </a:lnTo>
                  <a:cubicBezTo>
                    <a:pt x="22204" y="620"/>
                    <a:pt x="22150" y="642"/>
                    <a:pt x="22150" y="642"/>
                  </a:cubicBezTo>
                  <a:cubicBezTo>
                    <a:pt x="22150" y="642"/>
                    <a:pt x="21856" y="643"/>
                    <a:pt x="21337" y="643"/>
                  </a:cubicBezTo>
                  <a:cubicBezTo>
                    <a:pt x="18010" y="643"/>
                    <a:pt x="5403" y="602"/>
                    <a:pt x="991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7063785" y="2383644"/>
              <a:ext cx="359608" cy="857594"/>
            </a:xfrm>
            <a:custGeom>
              <a:avLst/>
              <a:gdLst/>
              <a:ahLst/>
              <a:cxnLst/>
              <a:rect l="l" t="t" r="r" b="b"/>
              <a:pathLst>
                <a:path w="4831" h="11521" extrusionOk="0">
                  <a:moveTo>
                    <a:pt x="4830" y="0"/>
                  </a:moveTo>
                  <a:cubicBezTo>
                    <a:pt x="4743" y="0"/>
                    <a:pt x="4667" y="22"/>
                    <a:pt x="4569" y="44"/>
                  </a:cubicBezTo>
                  <a:cubicBezTo>
                    <a:pt x="3068" y="1077"/>
                    <a:pt x="1860" y="2720"/>
                    <a:pt x="1110" y="4765"/>
                  </a:cubicBezTo>
                  <a:cubicBezTo>
                    <a:pt x="599" y="6179"/>
                    <a:pt x="327" y="7692"/>
                    <a:pt x="174" y="9182"/>
                  </a:cubicBezTo>
                  <a:cubicBezTo>
                    <a:pt x="120" y="9650"/>
                    <a:pt x="76" y="10118"/>
                    <a:pt x="55" y="10585"/>
                  </a:cubicBezTo>
                  <a:lnTo>
                    <a:pt x="11" y="11238"/>
                  </a:lnTo>
                  <a:cubicBezTo>
                    <a:pt x="11" y="11336"/>
                    <a:pt x="0" y="11423"/>
                    <a:pt x="0" y="11521"/>
                  </a:cubicBezTo>
                  <a:lnTo>
                    <a:pt x="120" y="11521"/>
                  </a:lnTo>
                  <a:cubicBezTo>
                    <a:pt x="120" y="11423"/>
                    <a:pt x="131" y="11336"/>
                    <a:pt x="131" y="11238"/>
                  </a:cubicBezTo>
                  <a:lnTo>
                    <a:pt x="174" y="10585"/>
                  </a:lnTo>
                  <a:cubicBezTo>
                    <a:pt x="218" y="10096"/>
                    <a:pt x="261" y="9617"/>
                    <a:pt x="294" y="9171"/>
                  </a:cubicBezTo>
                  <a:cubicBezTo>
                    <a:pt x="457" y="7594"/>
                    <a:pt x="729" y="6169"/>
                    <a:pt x="1240" y="4787"/>
                  </a:cubicBezTo>
                  <a:cubicBezTo>
                    <a:pt x="2002" y="2698"/>
                    <a:pt x="3264" y="1023"/>
                    <a:pt x="4830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7528566" y="2383644"/>
              <a:ext cx="196887" cy="861688"/>
            </a:xfrm>
            <a:custGeom>
              <a:avLst/>
              <a:gdLst/>
              <a:ahLst/>
              <a:cxnLst/>
              <a:rect l="l" t="t" r="r" b="b"/>
              <a:pathLst>
                <a:path w="2645" h="11576" extrusionOk="0">
                  <a:moveTo>
                    <a:pt x="1" y="0"/>
                  </a:moveTo>
                  <a:cubicBezTo>
                    <a:pt x="577" y="436"/>
                    <a:pt x="1067" y="1067"/>
                    <a:pt x="1437" y="1828"/>
                  </a:cubicBezTo>
                  <a:cubicBezTo>
                    <a:pt x="1915" y="2851"/>
                    <a:pt x="2100" y="3960"/>
                    <a:pt x="2220" y="4918"/>
                  </a:cubicBezTo>
                  <a:cubicBezTo>
                    <a:pt x="2416" y="6332"/>
                    <a:pt x="2481" y="7822"/>
                    <a:pt x="2470" y="9541"/>
                  </a:cubicBezTo>
                  <a:cubicBezTo>
                    <a:pt x="2470" y="10041"/>
                    <a:pt x="2459" y="10553"/>
                    <a:pt x="2426" y="11097"/>
                  </a:cubicBezTo>
                  <a:cubicBezTo>
                    <a:pt x="2426" y="11205"/>
                    <a:pt x="2416" y="11314"/>
                    <a:pt x="2416" y="11445"/>
                  </a:cubicBezTo>
                  <a:lnTo>
                    <a:pt x="2416" y="11575"/>
                  </a:lnTo>
                  <a:lnTo>
                    <a:pt x="2535" y="11575"/>
                  </a:lnTo>
                  <a:lnTo>
                    <a:pt x="2535" y="11445"/>
                  </a:lnTo>
                  <a:cubicBezTo>
                    <a:pt x="2644" y="8899"/>
                    <a:pt x="2590" y="6821"/>
                    <a:pt x="2361" y="4896"/>
                  </a:cubicBezTo>
                  <a:cubicBezTo>
                    <a:pt x="2242" y="3949"/>
                    <a:pt x="2046" y="2818"/>
                    <a:pt x="1556" y="1785"/>
                  </a:cubicBezTo>
                  <a:cubicBezTo>
                    <a:pt x="1219" y="1067"/>
                    <a:pt x="762" y="468"/>
                    <a:pt x="229" y="33"/>
                  </a:cubicBezTo>
                  <a:cubicBezTo>
                    <a:pt x="142" y="22"/>
                    <a:pt x="66" y="0"/>
                    <a:pt x="1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706640" y="3050898"/>
              <a:ext cx="1009894" cy="158775"/>
            </a:xfrm>
            <a:custGeom>
              <a:avLst/>
              <a:gdLst/>
              <a:ahLst/>
              <a:cxnLst/>
              <a:rect l="l" t="t" r="r" b="b"/>
              <a:pathLst>
                <a:path w="13567" h="2133" extrusionOk="0">
                  <a:moveTo>
                    <a:pt x="381" y="0"/>
                  </a:moveTo>
                  <a:cubicBezTo>
                    <a:pt x="218" y="588"/>
                    <a:pt x="109" y="1045"/>
                    <a:pt x="1" y="1295"/>
                  </a:cubicBezTo>
                  <a:lnTo>
                    <a:pt x="1" y="1306"/>
                  </a:lnTo>
                  <a:lnTo>
                    <a:pt x="13545" y="2133"/>
                  </a:lnTo>
                  <a:lnTo>
                    <a:pt x="13566" y="577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05417" y="2775555"/>
              <a:ext cx="197706" cy="270580"/>
            </a:xfrm>
            <a:custGeom>
              <a:avLst/>
              <a:gdLst/>
              <a:ahLst/>
              <a:cxnLst/>
              <a:rect l="l" t="t" r="r" b="b"/>
              <a:pathLst>
                <a:path w="2656" h="3635" extrusionOk="0">
                  <a:moveTo>
                    <a:pt x="1089" y="1"/>
                  </a:moveTo>
                  <a:cubicBezTo>
                    <a:pt x="262" y="1502"/>
                    <a:pt x="1" y="3536"/>
                    <a:pt x="1" y="3536"/>
                  </a:cubicBezTo>
                  <a:lnTo>
                    <a:pt x="2209" y="3634"/>
                  </a:lnTo>
                  <a:lnTo>
                    <a:pt x="2655" y="1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7213552" y="2778012"/>
              <a:ext cx="197706" cy="269687"/>
            </a:xfrm>
            <a:custGeom>
              <a:avLst/>
              <a:gdLst/>
              <a:ahLst/>
              <a:cxnLst/>
              <a:rect l="l" t="t" r="r" b="b"/>
              <a:pathLst>
                <a:path w="2656" h="3623" extrusionOk="0">
                  <a:moveTo>
                    <a:pt x="1089" y="0"/>
                  </a:moveTo>
                  <a:cubicBezTo>
                    <a:pt x="262" y="1491"/>
                    <a:pt x="1" y="3536"/>
                    <a:pt x="1" y="3536"/>
                  </a:cubicBezTo>
                  <a:lnTo>
                    <a:pt x="2198" y="3623"/>
                  </a:lnTo>
                  <a:lnTo>
                    <a:pt x="2655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727758" y="2463813"/>
              <a:ext cx="617161" cy="744226"/>
            </a:xfrm>
            <a:custGeom>
              <a:avLst/>
              <a:gdLst/>
              <a:ahLst/>
              <a:cxnLst/>
              <a:rect l="l" t="t" r="r" b="b"/>
              <a:pathLst>
                <a:path w="8291" h="9998" extrusionOk="0">
                  <a:moveTo>
                    <a:pt x="3754" y="0"/>
                  </a:moveTo>
                  <a:cubicBezTo>
                    <a:pt x="3754" y="0"/>
                    <a:pt x="371" y="2535"/>
                    <a:pt x="240" y="4493"/>
                  </a:cubicBezTo>
                  <a:cubicBezTo>
                    <a:pt x="1" y="7877"/>
                    <a:pt x="2057" y="9998"/>
                    <a:pt x="2057" y="9998"/>
                  </a:cubicBezTo>
                  <a:lnTo>
                    <a:pt x="7148" y="9900"/>
                  </a:lnTo>
                  <a:cubicBezTo>
                    <a:pt x="7148" y="9900"/>
                    <a:pt x="8290" y="4994"/>
                    <a:pt x="7017" y="3242"/>
                  </a:cubicBezTo>
                  <a:cubicBezTo>
                    <a:pt x="5734" y="1480"/>
                    <a:pt x="3754" y="0"/>
                    <a:pt x="3754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744804" y="2484060"/>
              <a:ext cx="579868" cy="702988"/>
            </a:xfrm>
            <a:custGeom>
              <a:avLst/>
              <a:gdLst/>
              <a:ahLst/>
              <a:cxnLst/>
              <a:rect l="l" t="t" r="r" b="b"/>
              <a:pathLst>
                <a:path w="7790" h="9444" extrusionOk="0">
                  <a:moveTo>
                    <a:pt x="3514" y="0"/>
                  </a:moveTo>
                  <a:cubicBezTo>
                    <a:pt x="3514" y="0"/>
                    <a:pt x="327" y="2383"/>
                    <a:pt x="207" y="4232"/>
                  </a:cubicBezTo>
                  <a:cubicBezTo>
                    <a:pt x="0" y="7441"/>
                    <a:pt x="1915" y="9443"/>
                    <a:pt x="1915" y="9443"/>
                  </a:cubicBezTo>
                  <a:lnTo>
                    <a:pt x="6723" y="9345"/>
                  </a:lnTo>
                  <a:cubicBezTo>
                    <a:pt x="6723" y="9345"/>
                    <a:pt x="7789" y="4722"/>
                    <a:pt x="6582" y="3057"/>
                  </a:cubicBezTo>
                  <a:cubicBezTo>
                    <a:pt x="5374" y="1404"/>
                    <a:pt x="3514" y="0"/>
                    <a:pt x="3514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7894570" y="2787689"/>
              <a:ext cx="140166" cy="225248"/>
            </a:xfrm>
            <a:custGeom>
              <a:avLst/>
              <a:gdLst/>
              <a:ahLst/>
              <a:cxnLst/>
              <a:rect l="l" t="t" r="r" b="b"/>
              <a:pathLst>
                <a:path w="1883" h="3026" extrusionOk="0">
                  <a:moveTo>
                    <a:pt x="1" y="1"/>
                  </a:moveTo>
                  <a:lnTo>
                    <a:pt x="1" y="588"/>
                  </a:lnTo>
                  <a:lnTo>
                    <a:pt x="360" y="588"/>
                  </a:lnTo>
                  <a:lnTo>
                    <a:pt x="360" y="371"/>
                  </a:lnTo>
                  <a:lnTo>
                    <a:pt x="1274" y="371"/>
                  </a:lnTo>
                  <a:lnTo>
                    <a:pt x="109" y="3003"/>
                  </a:lnTo>
                  <a:lnTo>
                    <a:pt x="109" y="3025"/>
                  </a:lnTo>
                  <a:lnTo>
                    <a:pt x="545" y="3025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8060563" y="2783669"/>
              <a:ext cx="153937" cy="227630"/>
            </a:xfrm>
            <a:custGeom>
              <a:avLst/>
              <a:gdLst/>
              <a:ahLst/>
              <a:cxnLst/>
              <a:rect l="l" t="t" r="r" b="b"/>
              <a:pathLst>
                <a:path w="2068" h="3058" extrusionOk="0">
                  <a:moveTo>
                    <a:pt x="969" y="0"/>
                  </a:moveTo>
                  <a:cubicBezTo>
                    <a:pt x="817" y="0"/>
                    <a:pt x="686" y="33"/>
                    <a:pt x="556" y="88"/>
                  </a:cubicBezTo>
                  <a:cubicBezTo>
                    <a:pt x="436" y="131"/>
                    <a:pt x="338" y="207"/>
                    <a:pt x="262" y="283"/>
                  </a:cubicBezTo>
                  <a:cubicBezTo>
                    <a:pt x="175" y="370"/>
                    <a:pt x="110" y="479"/>
                    <a:pt x="66" y="588"/>
                  </a:cubicBezTo>
                  <a:cubicBezTo>
                    <a:pt x="33" y="697"/>
                    <a:pt x="1" y="816"/>
                    <a:pt x="1" y="936"/>
                  </a:cubicBezTo>
                  <a:cubicBezTo>
                    <a:pt x="1" y="1088"/>
                    <a:pt x="44" y="1241"/>
                    <a:pt x="99" y="1360"/>
                  </a:cubicBezTo>
                  <a:cubicBezTo>
                    <a:pt x="153" y="1502"/>
                    <a:pt x="229" y="1589"/>
                    <a:pt x="338" y="1665"/>
                  </a:cubicBezTo>
                  <a:lnTo>
                    <a:pt x="577" y="1426"/>
                  </a:lnTo>
                  <a:cubicBezTo>
                    <a:pt x="501" y="1360"/>
                    <a:pt x="469" y="1295"/>
                    <a:pt x="436" y="1208"/>
                  </a:cubicBezTo>
                  <a:cubicBezTo>
                    <a:pt x="414" y="1132"/>
                    <a:pt x="392" y="1045"/>
                    <a:pt x="392" y="936"/>
                  </a:cubicBezTo>
                  <a:cubicBezTo>
                    <a:pt x="392" y="882"/>
                    <a:pt x="414" y="827"/>
                    <a:pt x="425" y="762"/>
                  </a:cubicBezTo>
                  <a:cubicBezTo>
                    <a:pt x="447" y="697"/>
                    <a:pt x="480" y="631"/>
                    <a:pt x="523" y="577"/>
                  </a:cubicBezTo>
                  <a:cubicBezTo>
                    <a:pt x="556" y="523"/>
                    <a:pt x="632" y="468"/>
                    <a:pt x="697" y="425"/>
                  </a:cubicBezTo>
                  <a:cubicBezTo>
                    <a:pt x="773" y="381"/>
                    <a:pt x="871" y="370"/>
                    <a:pt x="980" y="370"/>
                  </a:cubicBezTo>
                  <a:cubicBezTo>
                    <a:pt x="1034" y="370"/>
                    <a:pt x="1089" y="381"/>
                    <a:pt x="1154" y="414"/>
                  </a:cubicBezTo>
                  <a:cubicBezTo>
                    <a:pt x="1230" y="436"/>
                    <a:pt x="1295" y="479"/>
                    <a:pt x="1350" y="534"/>
                  </a:cubicBezTo>
                  <a:cubicBezTo>
                    <a:pt x="1404" y="588"/>
                    <a:pt x="1448" y="653"/>
                    <a:pt x="1480" y="740"/>
                  </a:cubicBezTo>
                  <a:cubicBezTo>
                    <a:pt x="1524" y="805"/>
                    <a:pt x="1535" y="914"/>
                    <a:pt x="1535" y="1023"/>
                  </a:cubicBezTo>
                  <a:cubicBezTo>
                    <a:pt x="1535" y="1175"/>
                    <a:pt x="1502" y="1317"/>
                    <a:pt x="1415" y="1480"/>
                  </a:cubicBezTo>
                  <a:cubicBezTo>
                    <a:pt x="1339" y="1643"/>
                    <a:pt x="1230" y="1806"/>
                    <a:pt x="1089" y="1970"/>
                  </a:cubicBezTo>
                  <a:cubicBezTo>
                    <a:pt x="958" y="2154"/>
                    <a:pt x="806" y="2329"/>
                    <a:pt x="632" y="2503"/>
                  </a:cubicBezTo>
                  <a:cubicBezTo>
                    <a:pt x="447" y="2677"/>
                    <a:pt x="273" y="2872"/>
                    <a:pt x="88" y="3057"/>
                  </a:cubicBezTo>
                  <a:lnTo>
                    <a:pt x="2068" y="3057"/>
                  </a:lnTo>
                  <a:lnTo>
                    <a:pt x="2068" y="2263"/>
                  </a:lnTo>
                  <a:lnTo>
                    <a:pt x="1720" y="2263"/>
                  </a:lnTo>
                  <a:lnTo>
                    <a:pt x="1720" y="2698"/>
                  </a:lnTo>
                  <a:lnTo>
                    <a:pt x="969" y="2698"/>
                  </a:lnTo>
                  <a:cubicBezTo>
                    <a:pt x="1089" y="2546"/>
                    <a:pt x="1208" y="2405"/>
                    <a:pt x="1317" y="2274"/>
                  </a:cubicBezTo>
                  <a:cubicBezTo>
                    <a:pt x="1426" y="2133"/>
                    <a:pt x="1535" y="1991"/>
                    <a:pt x="1622" y="1850"/>
                  </a:cubicBezTo>
                  <a:cubicBezTo>
                    <a:pt x="1698" y="1698"/>
                    <a:pt x="1774" y="1567"/>
                    <a:pt x="1828" y="1415"/>
                  </a:cubicBezTo>
                  <a:cubicBezTo>
                    <a:pt x="1883" y="1262"/>
                    <a:pt x="1905" y="1121"/>
                    <a:pt x="1905" y="969"/>
                  </a:cubicBezTo>
                  <a:cubicBezTo>
                    <a:pt x="1905" y="838"/>
                    <a:pt x="1883" y="718"/>
                    <a:pt x="1839" y="599"/>
                  </a:cubicBezTo>
                  <a:cubicBezTo>
                    <a:pt x="1796" y="479"/>
                    <a:pt x="1731" y="381"/>
                    <a:pt x="1644" y="283"/>
                  </a:cubicBezTo>
                  <a:cubicBezTo>
                    <a:pt x="1567" y="207"/>
                    <a:pt x="1459" y="131"/>
                    <a:pt x="1350" y="88"/>
                  </a:cubicBezTo>
                  <a:cubicBezTo>
                    <a:pt x="1241" y="33"/>
                    <a:pt x="1100" y="0"/>
                    <a:pt x="969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7994166" y="2561772"/>
              <a:ext cx="52702" cy="52702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49" y="1"/>
                  </a:moveTo>
                  <a:cubicBezTo>
                    <a:pt x="164" y="1"/>
                    <a:pt x="1" y="164"/>
                    <a:pt x="1" y="360"/>
                  </a:cubicBezTo>
                  <a:cubicBezTo>
                    <a:pt x="1" y="545"/>
                    <a:pt x="164" y="708"/>
                    <a:pt x="349" y="708"/>
                  </a:cubicBezTo>
                  <a:cubicBezTo>
                    <a:pt x="545" y="708"/>
                    <a:pt x="708" y="545"/>
                    <a:pt x="708" y="360"/>
                  </a:cubicBezTo>
                  <a:cubicBezTo>
                    <a:pt x="708" y="164"/>
                    <a:pt x="545" y="1"/>
                    <a:pt x="349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176386" y="3097868"/>
              <a:ext cx="52702" cy="52702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49" y="0"/>
                  </a:moveTo>
                  <a:cubicBezTo>
                    <a:pt x="164" y="0"/>
                    <a:pt x="0" y="164"/>
                    <a:pt x="0" y="349"/>
                  </a:cubicBezTo>
                  <a:cubicBezTo>
                    <a:pt x="0" y="544"/>
                    <a:pt x="164" y="708"/>
                    <a:pt x="349" y="708"/>
                  </a:cubicBezTo>
                  <a:cubicBezTo>
                    <a:pt x="544" y="708"/>
                    <a:pt x="708" y="544"/>
                    <a:pt x="708" y="349"/>
                  </a:cubicBezTo>
                  <a:cubicBezTo>
                    <a:pt x="708" y="164"/>
                    <a:pt x="544" y="0"/>
                    <a:pt x="349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7879236" y="3097868"/>
              <a:ext cx="52702" cy="52702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359" y="0"/>
                  </a:moveTo>
                  <a:cubicBezTo>
                    <a:pt x="163" y="0"/>
                    <a:pt x="0" y="164"/>
                    <a:pt x="0" y="349"/>
                  </a:cubicBezTo>
                  <a:cubicBezTo>
                    <a:pt x="0" y="544"/>
                    <a:pt x="163" y="708"/>
                    <a:pt x="359" y="708"/>
                  </a:cubicBezTo>
                  <a:cubicBezTo>
                    <a:pt x="544" y="708"/>
                    <a:pt x="707" y="544"/>
                    <a:pt x="707" y="349"/>
                  </a:cubicBezTo>
                  <a:cubicBezTo>
                    <a:pt x="707" y="164"/>
                    <a:pt x="566" y="11"/>
                    <a:pt x="359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8260574" y="3071145"/>
              <a:ext cx="148279" cy="303705"/>
            </a:xfrm>
            <a:custGeom>
              <a:avLst/>
              <a:gdLst/>
              <a:ahLst/>
              <a:cxnLst/>
              <a:rect l="l" t="t" r="r" b="b"/>
              <a:pathLst>
                <a:path w="1992" h="4080" extrusionOk="0">
                  <a:moveTo>
                    <a:pt x="1" y="0"/>
                  </a:moveTo>
                  <a:cubicBezTo>
                    <a:pt x="545" y="501"/>
                    <a:pt x="751" y="1295"/>
                    <a:pt x="686" y="2024"/>
                  </a:cubicBezTo>
                  <a:cubicBezTo>
                    <a:pt x="654" y="2350"/>
                    <a:pt x="577" y="2698"/>
                    <a:pt x="654" y="3003"/>
                  </a:cubicBezTo>
                  <a:cubicBezTo>
                    <a:pt x="741" y="3297"/>
                    <a:pt x="947" y="3536"/>
                    <a:pt x="1187" y="3699"/>
                  </a:cubicBezTo>
                  <a:cubicBezTo>
                    <a:pt x="1437" y="3862"/>
                    <a:pt x="1720" y="3971"/>
                    <a:pt x="1992" y="4080"/>
                  </a:cubicBezTo>
                  <a:cubicBezTo>
                    <a:pt x="1709" y="3808"/>
                    <a:pt x="1622" y="3547"/>
                    <a:pt x="1578" y="3188"/>
                  </a:cubicBezTo>
                  <a:cubicBezTo>
                    <a:pt x="1513" y="2437"/>
                    <a:pt x="1948" y="1676"/>
                    <a:pt x="1709" y="969"/>
                  </a:cubicBezTo>
                  <a:cubicBezTo>
                    <a:pt x="1600" y="631"/>
                    <a:pt x="1328" y="359"/>
                    <a:pt x="1002" y="196"/>
                  </a:cubicBezTo>
                  <a:cubicBezTo>
                    <a:pt x="675" y="33"/>
                    <a:pt x="360" y="11"/>
                    <a:pt x="1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6692869" y="3681007"/>
              <a:ext cx="337797" cy="129670"/>
            </a:xfrm>
            <a:custGeom>
              <a:avLst/>
              <a:gdLst/>
              <a:ahLst/>
              <a:cxnLst/>
              <a:rect l="l" t="t" r="r" b="b"/>
              <a:pathLst>
                <a:path w="4538" h="1742" extrusionOk="0">
                  <a:moveTo>
                    <a:pt x="1366" y="0"/>
                  </a:moveTo>
                  <a:cubicBezTo>
                    <a:pt x="1110" y="0"/>
                    <a:pt x="866" y="100"/>
                    <a:pt x="653" y="238"/>
                  </a:cubicBezTo>
                  <a:cubicBezTo>
                    <a:pt x="414" y="402"/>
                    <a:pt x="207" y="619"/>
                    <a:pt x="1" y="837"/>
                  </a:cubicBezTo>
                  <a:cubicBezTo>
                    <a:pt x="184" y="753"/>
                    <a:pt x="345" y="721"/>
                    <a:pt x="508" y="721"/>
                  </a:cubicBezTo>
                  <a:cubicBezTo>
                    <a:pt x="663" y="721"/>
                    <a:pt x="821" y="751"/>
                    <a:pt x="1002" y="793"/>
                  </a:cubicBezTo>
                  <a:cubicBezTo>
                    <a:pt x="1709" y="1000"/>
                    <a:pt x="2253" y="1707"/>
                    <a:pt x="2992" y="1740"/>
                  </a:cubicBezTo>
                  <a:cubicBezTo>
                    <a:pt x="3015" y="1741"/>
                    <a:pt x="3037" y="1742"/>
                    <a:pt x="3059" y="1742"/>
                  </a:cubicBezTo>
                  <a:cubicBezTo>
                    <a:pt x="3405" y="1742"/>
                    <a:pt x="3738" y="1584"/>
                    <a:pt x="3993" y="1370"/>
                  </a:cubicBezTo>
                  <a:cubicBezTo>
                    <a:pt x="4265" y="1130"/>
                    <a:pt x="4396" y="848"/>
                    <a:pt x="4537" y="521"/>
                  </a:cubicBezTo>
                  <a:lnTo>
                    <a:pt x="4537" y="521"/>
                  </a:lnTo>
                  <a:cubicBezTo>
                    <a:pt x="4255" y="653"/>
                    <a:pt x="3948" y="713"/>
                    <a:pt x="3639" y="713"/>
                  </a:cubicBezTo>
                  <a:cubicBezTo>
                    <a:pt x="3208" y="713"/>
                    <a:pt x="2774" y="598"/>
                    <a:pt x="2394" y="402"/>
                  </a:cubicBezTo>
                  <a:cubicBezTo>
                    <a:pt x="2111" y="249"/>
                    <a:pt x="1828" y="43"/>
                    <a:pt x="1502" y="10"/>
                  </a:cubicBezTo>
                  <a:cubicBezTo>
                    <a:pt x="1456" y="3"/>
                    <a:pt x="1411" y="0"/>
                    <a:pt x="1366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6757703" y="2403891"/>
              <a:ext cx="208946" cy="115899"/>
            </a:xfrm>
            <a:custGeom>
              <a:avLst/>
              <a:gdLst/>
              <a:ahLst/>
              <a:cxnLst/>
              <a:rect l="l" t="t" r="r" b="b"/>
              <a:pathLst>
                <a:path w="2807" h="1557" extrusionOk="0">
                  <a:moveTo>
                    <a:pt x="2807" y="0"/>
                  </a:moveTo>
                  <a:lnTo>
                    <a:pt x="2807" y="0"/>
                  </a:lnTo>
                  <a:cubicBezTo>
                    <a:pt x="2557" y="294"/>
                    <a:pt x="2317" y="403"/>
                    <a:pt x="1936" y="479"/>
                  </a:cubicBezTo>
                  <a:cubicBezTo>
                    <a:pt x="1832" y="495"/>
                    <a:pt x="1729" y="502"/>
                    <a:pt x="1627" y="502"/>
                  </a:cubicBezTo>
                  <a:cubicBezTo>
                    <a:pt x="1387" y="502"/>
                    <a:pt x="1150" y="466"/>
                    <a:pt x="914" y="436"/>
                  </a:cubicBezTo>
                  <a:cubicBezTo>
                    <a:pt x="588" y="795"/>
                    <a:pt x="283" y="1164"/>
                    <a:pt x="0" y="1556"/>
                  </a:cubicBezTo>
                  <a:cubicBezTo>
                    <a:pt x="239" y="1480"/>
                    <a:pt x="494" y="1445"/>
                    <a:pt x="744" y="1445"/>
                  </a:cubicBezTo>
                  <a:cubicBezTo>
                    <a:pt x="779" y="1445"/>
                    <a:pt x="814" y="1446"/>
                    <a:pt x="849" y="1447"/>
                  </a:cubicBezTo>
                  <a:cubicBezTo>
                    <a:pt x="1027" y="1447"/>
                    <a:pt x="1208" y="1467"/>
                    <a:pt x="1387" y="1467"/>
                  </a:cubicBezTo>
                  <a:cubicBezTo>
                    <a:pt x="1536" y="1467"/>
                    <a:pt x="1684" y="1453"/>
                    <a:pt x="1828" y="1404"/>
                  </a:cubicBezTo>
                  <a:cubicBezTo>
                    <a:pt x="2111" y="1306"/>
                    <a:pt x="2328" y="1088"/>
                    <a:pt x="2480" y="838"/>
                  </a:cubicBezTo>
                  <a:cubicBezTo>
                    <a:pt x="2633" y="577"/>
                    <a:pt x="2720" y="294"/>
                    <a:pt x="2807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0" name="Google Shape;310;p17"/>
          <p:cNvSpPr txBox="1"/>
          <p:nvPr/>
        </p:nvSpPr>
        <p:spPr>
          <a:xfrm>
            <a:off x="827125" y="640825"/>
            <a:ext cx="142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Righteous"/>
                <a:ea typeface="Righteous"/>
                <a:cs typeface="Righteous"/>
                <a:sym typeface="Righteous"/>
              </a:rPr>
              <a:t>Group no- </a:t>
            </a:r>
            <a:r>
              <a:rPr lang="en-US" sz="1200" dirty="0">
                <a:latin typeface="Righteous"/>
                <a:ea typeface="Righteous"/>
                <a:cs typeface="Righteous"/>
                <a:sym typeface="Righteous"/>
              </a:rPr>
              <a:t>11</a:t>
            </a:r>
            <a:endParaRPr sz="1200" b="0" i="0" u="none" strike="noStrike" cap="none" dirty="0">
              <a:solidFill>
                <a:srgbClr val="000000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C08AE-C3B8-568B-E262-EB9CE239DAE6}"/>
              </a:ext>
            </a:extLst>
          </p:cNvPr>
          <p:cNvSpPr txBox="1"/>
          <p:nvPr/>
        </p:nvSpPr>
        <p:spPr>
          <a:xfrm>
            <a:off x="8696639" y="1775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"/>
          <p:cNvSpPr txBox="1">
            <a:spLocks noGrp="1"/>
          </p:cNvSpPr>
          <p:nvPr>
            <p:ph type="title"/>
          </p:nvPr>
        </p:nvSpPr>
        <p:spPr>
          <a:xfrm>
            <a:off x="-580571" y="438904"/>
            <a:ext cx="54192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INTRODUCTION</a:t>
            </a:r>
            <a:endParaRPr sz="3200"/>
          </a:p>
        </p:txBody>
      </p:sp>
      <p:sp>
        <p:nvSpPr>
          <p:cNvPr id="4" name="Google Shape;390;p19">
            <a:extLst>
              <a:ext uri="{FF2B5EF4-FFF2-40B4-BE49-F238E27FC236}">
                <a16:creationId xmlns:a16="http://schemas.microsoft.com/office/drawing/2014/main" id="{1F589321-CD95-62A9-41EE-293BDDD4AEE3}"/>
              </a:ext>
            </a:extLst>
          </p:cNvPr>
          <p:cNvSpPr txBox="1"/>
          <p:nvPr/>
        </p:nvSpPr>
        <p:spPr>
          <a:xfrm>
            <a:off x="676975" y="1186314"/>
            <a:ext cx="4742225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kern="1200" dirty="0">
                <a:solidFill>
                  <a:schemeClr val="tx2"/>
                </a:solidFill>
                <a:effectLst/>
                <a:latin typeface="+mj-lt"/>
                <a:ea typeface="Barlow" panose="00000500000000000000" pitchFamily="2" charset="0"/>
                <a:cs typeface="Barlow" panose="00000500000000000000" pitchFamily="2" charset="0"/>
              </a:rPr>
              <a:t>Problem: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800" kern="1200" dirty="0">
                <a:solidFill>
                  <a:schemeClr val="tx2"/>
                </a:solidFill>
                <a:effectLst/>
                <a:latin typeface="+mj-lt"/>
                <a:ea typeface="Barlow" panose="00000500000000000000" pitchFamily="2" charset="0"/>
                <a:cs typeface="Barlow" panose="00000500000000000000" pitchFamily="2" charset="0"/>
              </a:rPr>
              <a:t>Fire accidents can cause severe damage to life and property if not detected and controlled on time. </a:t>
            </a:r>
            <a:endParaRPr sz="1600" b="0" i="0" u="none" strike="noStrike" cap="none" dirty="0">
              <a:solidFill>
                <a:schemeClr val="tx2"/>
              </a:solidFill>
              <a:latin typeface="+mj-lt"/>
              <a:ea typeface="Nunito ExtraBold"/>
              <a:cs typeface="Nunito ExtraBold"/>
              <a:sym typeface="Nunito ExtraBold"/>
            </a:endParaRPr>
          </a:p>
        </p:txBody>
      </p:sp>
      <p:cxnSp>
        <p:nvCxnSpPr>
          <p:cNvPr id="5" name="Google Shape;482;p21">
            <a:extLst>
              <a:ext uri="{FF2B5EF4-FFF2-40B4-BE49-F238E27FC236}">
                <a16:creationId xmlns:a16="http://schemas.microsoft.com/office/drawing/2014/main" id="{1696FCBA-0DF7-88D8-BF8C-FA238A86B27D}"/>
              </a:ext>
            </a:extLst>
          </p:cNvPr>
          <p:cNvCxnSpPr/>
          <p:nvPr/>
        </p:nvCxnSpPr>
        <p:spPr>
          <a:xfrm>
            <a:off x="0" y="979077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25E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390;p19">
            <a:extLst>
              <a:ext uri="{FF2B5EF4-FFF2-40B4-BE49-F238E27FC236}">
                <a16:creationId xmlns:a16="http://schemas.microsoft.com/office/drawing/2014/main" id="{73F78DE4-E0CE-ABFA-4426-D5F850D2D145}"/>
              </a:ext>
            </a:extLst>
          </p:cNvPr>
          <p:cNvSpPr txBox="1"/>
          <p:nvPr/>
        </p:nvSpPr>
        <p:spPr>
          <a:xfrm>
            <a:off x="3865183" y="2368255"/>
            <a:ext cx="4742225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 b="1" kern="1200" dirty="0">
                <a:solidFill>
                  <a:schemeClr val="tx2"/>
                </a:solidFill>
                <a:effectLst/>
                <a:latin typeface="+mj-lt"/>
                <a:ea typeface="Barlow" panose="00000500000000000000" pitchFamily="2" charset="0"/>
                <a:cs typeface="Barlow" panose="00000500000000000000" pitchFamily="2" charset="0"/>
              </a:rPr>
              <a:t>Solution: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SG" sz="1800" kern="1200" dirty="0">
                <a:solidFill>
                  <a:schemeClr val="tx2"/>
                </a:solidFill>
                <a:effectLst/>
                <a:latin typeface="+mj-lt"/>
                <a:ea typeface="Barlow" panose="00000500000000000000" pitchFamily="2" charset="0"/>
                <a:cs typeface="Barlow" panose="00000500000000000000" pitchFamily="2" charset="0"/>
              </a:rPr>
              <a:t>This project aims to develop a system that responds to fire hazards in a timely and automated way, enhancing home safety through a network-based solution</a:t>
            </a:r>
            <a:endParaRPr sz="1600" b="0" i="0" u="none" strike="noStrike" cap="none" dirty="0">
              <a:solidFill>
                <a:schemeClr val="tx2"/>
              </a:solidFill>
              <a:latin typeface="+mj-lt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E516F-0859-B536-CF6E-4158C1AAD31C}"/>
              </a:ext>
            </a:extLst>
          </p:cNvPr>
          <p:cNvSpPr txBox="1"/>
          <p:nvPr/>
        </p:nvSpPr>
        <p:spPr>
          <a:xfrm>
            <a:off x="8696639" y="1775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>
            <a:spLocks noGrp="1"/>
          </p:cNvSpPr>
          <p:nvPr>
            <p:ph type="title"/>
          </p:nvPr>
        </p:nvSpPr>
        <p:spPr>
          <a:xfrm>
            <a:off x="578404" y="367706"/>
            <a:ext cx="26271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OBJECTIVES</a:t>
            </a:r>
            <a:endParaRPr dirty="0"/>
          </a:p>
        </p:txBody>
      </p:sp>
      <p:grpSp>
        <p:nvGrpSpPr>
          <p:cNvPr id="404" name="Google Shape;404;p21"/>
          <p:cNvGrpSpPr/>
          <p:nvPr/>
        </p:nvGrpSpPr>
        <p:grpSpPr>
          <a:xfrm rot="1241951">
            <a:off x="2321643" y="4039104"/>
            <a:ext cx="927096" cy="993841"/>
            <a:chOff x="5321179" y="981688"/>
            <a:chExt cx="907736" cy="985362"/>
          </a:xfrm>
        </p:grpSpPr>
        <p:sp>
          <p:nvSpPr>
            <p:cNvPr id="405" name="Google Shape;405;p21"/>
            <p:cNvSpPr/>
            <p:nvPr/>
          </p:nvSpPr>
          <p:spPr>
            <a:xfrm>
              <a:off x="5321179" y="981688"/>
              <a:ext cx="907736" cy="985362"/>
            </a:xfrm>
            <a:custGeom>
              <a:avLst/>
              <a:gdLst/>
              <a:ahLst/>
              <a:cxnLst/>
              <a:rect l="l" t="t" r="r" b="b"/>
              <a:pathLst>
                <a:path w="28112" h="30516" extrusionOk="0">
                  <a:moveTo>
                    <a:pt x="14121" y="1"/>
                  </a:moveTo>
                  <a:cubicBezTo>
                    <a:pt x="11978" y="1"/>
                    <a:pt x="9803" y="490"/>
                    <a:pt x="7844" y="1415"/>
                  </a:cubicBezTo>
                  <a:lnTo>
                    <a:pt x="7681" y="1502"/>
                  </a:lnTo>
                  <a:cubicBezTo>
                    <a:pt x="7681" y="1502"/>
                    <a:pt x="7605" y="1556"/>
                    <a:pt x="7594" y="1556"/>
                  </a:cubicBezTo>
                  <a:cubicBezTo>
                    <a:pt x="7496" y="1611"/>
                    <a:pt x="7398" y="1643"/>
                    <a:pt x="7300" y="1698"/>
                  </a:cubicBezTo>
                  <a:cubicBezTo>
                    <a:pt x="6702" y="2024"/>
                    <a:pt x="6136" y="2394"/>
                    <a:pt x="5603" y="2807"/>
                  </a:cubicBezTo>
                  <a:cubicBezTo>
                    <a:pt x="2503" y="5146"/>
                    <a:pt x="436" y="8823"/>
                    <a:pt x="66" y="12653"/>
                  </a:cubicBezTo>
                  <a:cubicBezTo>
                    <a:pt x="44" y="12870"/>
                    <a:pt x="33" y="13088"/>
                    <a:pt x="12" y="13305"/>
                  </a:cubicBezTo>
                  <a:cubicBezTo>
                    <a:pt x="12" y="13436"/>
                    <a:pt x="1" y="13632"/>
                    <a:pt x="1" y="13817"/>
                  </a:cubicBezTo>
                  <a:lnTo>
                    <a:pt x="1" y="14034"/>
                  </a:lnTo>
                  <a:lnTo>
                    <a:pt x="1" y="29689"/>
                  </a:lnTo>
                  <a:cubicBezTo>
                    <a:pt x="1" y="30135"/>
                    <a:pt x="371" y="30494"/>
                    <a:pt x="806" y="30494"/>
                  </a:cubicBezTo>
                  <a:lnTo>
                    <a:pt x="806" y="30515"/>
                  </a:lnTo>
                  <a:lnTo>
                    <a:pt x="27306" y="30515"/>
                  </a:lnTo>
                  <a:cubicBezTo>
                    <a:pt x="27752" y="30515"/>
                    <a:pt x="28111" y="30145"/>
                    <a:pt x="28111" y="29710"/>
                  </a:cubicBezTo>
                  <a:lnTo>
                    <a:pt x="28111" y="14045"/>
                  </a:lnTo>
                  <a:cubicBezTo>
                    <a:pt x="28111" y="13501"/>
                    <a:pt x="28068" y="12957"/>
                    <a:pt x="28013" y="12446"/>
                  </a:cubicBezTo>
                  <a:cubicBezTo>
                    <a:pt x="27992" y="12185"/>
                    <a:pt x="27948" y="11924"/>
                    <a:pt x="27905" y="11652"/>
                  </a:cubicBezTo>
                  <a:cubicBezTo>
                    <a:pt x="27774" y="10868"/>
                    <a:pt x="27567" y="10096"/>
                    <a:pt x="27306" y="9356"/>
                  </a:cubicBezTo>
                  <a:cubicBezTo>
                    <a:pt x="26034" y="5690"/>
                    <a:pt x="23096" y="2590"/>
                    <a:pt x="19463" y="1067"/>
                  </a:cubicBezTo>
                  <a:cubicBezTo>
                    <a:pt x="17777" y="360"/>
                    <a:pt x="15982" y="1"/>
                    <a:pt x="14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5346139" y="1010135"/>
              <a:ext cx="856072" cy="932664"/>
            </a:xfrm>
            <a:custGeom>
              <a:avLst/>
              <a:gdLst/>
              <a:ahLst/>
              <a:cxnLst/>
              <a:rect l="l" t="t" r="r" b="b"/>
              <a:pathLst>
                <a:path w="26512" h="28884" extrusionOk="0">
                  <a:moveTo>
                    <a:pt x="12783" y="1"/>
                  </a:moveTo>
                  <a:cubicBezTo>
                    <a:pt x="12674" y="1"/>
                    <a:pt x="12565" y="12"/>
                    <a:pt x="12456" y="12"/>
                  </a:cubicBezTo>
                  <a:cubicBezTo>
                    <a:pt x="12391" y="12"/>
                    <a:pt x="12315" y="34"/>
                    <a:pt x="12239" y="34"/>
                  </a:cubicBezTo>
                  <a:cubicBezTo>
                    <a:pt x="12163" y="44"/>
                    <a:pt x="12065" y="44"/>
                    <a:pt x="11989" y="55"/>
                  </a:cubicBezTo>
                  <a:cubicBezTo>
                    <a:pt x="11945" y="55"/>
                    <a:pt x="11891" y="66"/>
                    <a:pt x="11836" y="66"/>
                  </a:cubicBezTo>
                  <a:cubicBezTo>
                    <a:pt x="11771" y="88"/>
                    <a:pt x="11684" y="88"/>
                    <a:pt x="11608" y="99"/>
                  </a:cubicBezTo>
                  <a:cubicBezTo>
                    <a:pt x="11227" y="153"/>
                    <a:pt x="10846" y="208"/>
                    <a:pt x="10476" y="284"/>
                  </a:cubicBezTo>
                  <a:cubicBezTo>
                    <a:pt x="10324" y="316"/>
                    <a:pt x="10172" y="349"/>
                    <a:pt x="10041" y="382"/>
                  </a:cubicBezTo>
                  <a:cubicBezTo>
                    <a:pt x="9954" y="414"/>
                    <a:pt x="9867" y="425"/>
                    <a:pt x="9780" y="458"/>
                  </a:cubicBezTo>
                  <a:cubicBezTo>
                    <a:pt x="9737" y="458"/>
                    <a:pt x="9704" y="469"/>
                    <a:pt x="9661" y="480"/>
                  </a:cubicBezTo>
                  <a:cubicBezTo>
                    <a:pt x="9573" y="512"/>
                    <a:pt x="9508" y="523"/>
                    <a:pt x="9432" y="545"/>
                  </a:cubicBezTo>
                  <a:cubicBezTo>
                    <a:pt x="9399" y="567"/>
                    <a:pt x="9378" y="567"/>
                    <a:pt x="9345" y="577"/>
                  </a:cubicBezTo>
                  <a:cubicBezTo>
                    <a:pt x="9269" y="599"/>
                    <a:pt x="9193" y="632"/>
                    <a:pt x="9117" y="654"/>
                  </a:cubicBezTo>
                  <a:cubicBezTo>
                    <a:pt x="9084" y="654"/>
                    <a:pt x="9051" y="675"/>
                    <a:pt x="9019" y="686"/>
                  </a:cubicBezTo>
                  <a:cubicBezTo>
                    <a:pt x="8910" y="730"/>
                    <a:pt x="8790" y="762"/>
                    <a:pt x="8681" y="806"/>
                  </a:cubicBezTo>
                  <a:cubicBezTo>
                    <a:pt x="8246" y="969"/>
                    <a:pt x="7811" y="1165"/>
                    <a:pt x="7387" y="1361"/>
                  </a:cubicBezTo>
                  <a:cubicBezTo>
                    <a:pt x="7311" y="1404"/>
                    <a:pt x="7235" y="1437"/>
                    <a:pt x="7169" y="1470"/>
                  </a:cubicBezTo>
                  <a:cubicBezTo>
                    <a:pt x="7169" y="1491"/>
                    <a:pt x="7158" y="1491"/>
                    <a:pt x="7158" y="1491"/>
                  </a:cubicBezTo>
                  <a:cubicBezTo>
                    <a:pt x="7061" y="1546"/>
                    <a:pt x="6984" y="1578"/>
                    <a:pt x="6886" y="1633"/>
                  </a:cubicBezTo>
                  <a:cubicBezTo>
                    <a:pt x="6332" y="1937"/>
                    <a:pt x="5788" y="2285"/>
                    <a:pt x="5276" y="2666"/>
                  </a:cubicBezTo>
                  <a:cubicBezTo>
                    <a:pt x="4776" y="3047"/>
                    <a:pt x="4297" y="3471"/>
                    <a:pt x="3851" y="3917"/>
                  </a:cubicBezTo>
                  <a:lnTo>
                    <a:pt x="3840" y="3939"/>
                  </a:lnTo>
                  <a:lnTo>
                    <a:pt x="3645" y="4124"/>
                  </a:lnTo>
                  <a:cubicBezTo>
                    <a:pt x="3612" y="4157"/>
                    <a:pt x="3579" y="4189"/>
                    <a:pt x="3536" y="4233"/>
                  </a:cubicBezTo>
                  <a:cubicBezTo>
                    <a:pt x="3362" y="4428"/>
                    <a:pt x="3188" y="4613"/>
                    <a:pt x="3025" y="4820"/>
                  </a:cubicBezTo>
                  <a:cubicBezTo>
                    <a:pt x="2937" y="4896"/>
                    <a:pt x="2861" y="4994"/>
                    <a:pt x="2796" y="5092"/>
                  </a:cubicBezTo>
                  <a:cubicBezTo>
                    <a:pt x="2361" y="5636"/>
                    <a:pt x="1958" y="6234"/>
                    <a:pt x="1621" y="6844"/>
                  </a:cubicBezTo>
                  <a:cubicBezTo>
                    <a:pt x="1610" y="6887"/>
                    <a:pt x="1578" y="6909"/>
                    <a:pt x="1567" y="6952"/>
                  </a:cubicBezTo>
                  <a:cubicBezTo>
                    <a:pt x="1523" y="7050"/>
                    <a:pt x="1469" y="7159"/>
                    <a:pt x="1414" y="7257"/>
                  </a:cubicBezTo>
                  <a:lnTo>
                    <a:pt x="1414" y="7268"/>
                  </a:lnTo>
                  <a:cubicBezTo>
                    <a:pt x="1382" y="7333"/>
                    <a:pt x="1349" y="7420"/>
                    <a:pt x="1306" y="7485"/>
                  </a:cubicBezTo>
                  <a:lnTo>
                    <a:pt x="1273" y="7562"/>
                  </a:lnTo>
                  <a:cubicBezTo>
                    <a:pt x="1230" y="7659"/>
                    <a:pt x="1175" y="7768"/>
                    <a:pt x="1132" y="7866"/>
                  </a:cubicBezTo>
                  <a:lnTo>
                    <a:pt x="1012" y="8149"/>
                  </a:lnTo>
                  <a:cubicBezTo>
                    <a:pt x="1001" y="8182"/>
                    <a:pt x="1001" y="8193"/>
                    <a:pt x="979" y="8214"/>
                  </a:cubicBezTo>
                  <a:cubicBezTo>
                    <a:pt x="958" y="8290"/>
                    <a:pt x="925" y="8367"/>
                    <a:pt x="903" y="8432"/>
                  </a:cubicBezTo>
                  <a:cubicBezTo>
                    <a:pt x="871" y="8475"/>
                    <a:pt x="860" y="8530"/>
                    <a:pt x="849" y="8573"/>
                  </a:cubicBezTo>
                  <a:cubicBezTo>
                    <a:pt x="816" y="8639"/>
                    <a:pt x="794" y="8715"/>
                    <a:pt x="762" y="8791"/>
                  </a:cubicBezTo>
                  <a:cubicBezTo>
                    <a:pt x="740" y="8856"/>
                    <a:pt x="729" y="8921"/>
                    <a:pt x="696" y="8987"/>
                  </a:cubicBezTo>
                  <a:cubicBezTo>
                    <a:pt x="675" y="9063"/>
                    <a:pt x="642" y="9139"/>
                    <a:pt x="620" y="9226"/>
                  </a:cubicBezTo>
                  <a:cubicBezTo>
                    <a:pt x="588" y="9335"/>
                    <a:pt x="544" y="9422"/>
                    <a:pt x="522" y="9531"/>
                  </a:cubicBezTo>
                  <a:cubicBezTo>
                    <a:pt x="522" y="9552"/>
                    <a:pt x="512" y="9563"/>
                    <a:pt x="512" y="9585"/>
                  </a:cubicBezTo>
                  <a:cubicBezTo>
                    <a:pt x="479" y="9672"/>
                    <a:pt x="468" y="9759"/>
                    <a:pt x="435" y="9835"/>
                  </a:cubicBezTo>
                  <a:lnTo>
                    <a:pt x="435" y="9846"/>
                  </a:lnTo>
                  <a:lnTo>
                    <a:pt x="403" y="10009"/>
                  </a:lnTo>
                  <a:cubicBezTo>
                    <a:pt x="370" y="10096"/>
                    <a:pt x="359" y="10183"/>
                    <a:pt x="327" y="10281"/>
                  </a:cubicBezTo>
                  <a:cubicBezTo>
                    <a:pt x="207" y="10825"/>
                    <a:pt x="109" y="11369"/>
                    <a:pt x="55" y="11946"/>
                  </a:cubicBezTo>
                  <a:cubicBezTo>
                    <a:pt x="44" y="12131"/>
                    <a:pt x="33" y="12337"/>
                    <a:pt x="22" y="12544"/>
                  </a:cubicBezTo>
                  <a:cubicBezTo>
                    <a:pt x="22" y="12707"/>
                    <a:pt x="0" y="12881"/>
                    <a:pt x="0" y="13044"/>
                  </a:cubicBezTo>
                  <a:lnTo>
                    <a:pt x="0" y="13240"/>
                  </a:lnTo>
                  <a:lnTo>
                    <a:pt x="0" y="28884"/>
                  </a:lnTo>
                  <a:lnTo>
                    <a:pt x="26512" y="28884"/>
                  </a:lnTo>
                  <a:lnTo>
                    <a:pt x="26512" y="13240"/>
                  </a:lnTo>
                  <a:cubicBezTo>
                    <a:pt x="26512" y="12718"/>
                    <a:pt x="26479" y="12218"/>
                    <a:pt x="26370" y="11739"/>
                  </a:cubicBezTo>
                  <a:cubicBezTo>
                    <a:pt x="26348" y="11478"/>
                    <a:pt x="26305" y="11239"/>
                    <a:pt x="26261" y="10988"/>
                  </a:cubicBezTo>
                  <a:cubicBezTo>
                    <a:pt x="26163" y="10379"/>
                    <a:pt x="26022" y="9792"/>
                    <a:pt x="25837" y="9226"/>
                  </a:cubicBezTo>
                  <a:cubicBezTo>
                    <a:pt x="25804" y="9085"/>
                    <a:pt x="25750" y="8954"/>
                    <a:pt x="25707" y="8813"/>
                  </a:cubicBezTo>
                  <a:cubicBezTo>
                    <a:pt x="25652" y="8639"/>
                    <a:pt x="25587" y="8464"/>
                    <a:pt x="25511" y="8301"/>
                  </a:cubicBezTo>
                  <a:cubicBezTo>
                    <a:pt x="25445" y="8149"/>
                    <a:pt x="25391" y="8008"/>
                    <a:pt x="25326" y="7866"/>
                  </a:cubicBezTo>
                  <a:cubicBezTo>
                    <a:pt x="25097" y="7355"/>
                    <a:pt x="24836" y="6865"/>
                    <a:pt x="24553" y="6398"/>
                  </a:cubicBezTo>
                  <a:cubicBezTo>
                    <a:pt x="24292" y="5962"/>
                    <a:pt x="23988" y="5538"/>
                    <a:pt x="23683" y="5125"/>
                  </a:cubicBezTo>
                  <a:cubicBezTo>
                    <a:pt x="23335" y="4690"/>
                    <a:pt x="22976" y="4276"/>
                    <a:pt x="22573" y="3874"/>
                  </a:cubicBezTo>
                  <a:cubicBezTo>
                    <a:pt x="21790" y="3090"/>
                    <a:pt x="20909" y="2405"/>
                    <a:pt x="19941" y="1839"/>
                  </a:cubicBezTo>
                  <a:cubicBezTo>
                    <a:pt x="19636" y="1665"/>
                    <a:pt x="19343" y="1502"/>
                    <a:pt x="19027" y="1350"/>
                  </a:cubicBezTo>
                  <a:cubicBezTo>
                    <a:pt x="18864" y="1263"/>
                    <a:pt x="18701" y="1187"/>
                    <a:pt x="18538" y="1121"/>
                  </a:cubicBezTo>
                  <a:cubicBezTo>
                    <a:pt x="17232" y="534"/>
                    <a:pt x="15796" y="164"/>
                    <a:pt x="14295" y="44"/>
                  </a:cubicBezTo>
                  <a:cubicBezTo>
                    <a:pt x="13947" y="12"/>
                    <a:pt x="13588" y="1"/>
                    <a:pt x="1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902883" y="1247726"/>
              <a:ext cx="278953" cy="59995"/>
            </a:xfrm>
            <a:custGeom>
              <a:avLst/>
              <a:gdLst/>
              <a:ahLst/>
              <a:cxnLst/>
              <a:rect l="l" t="t" r="r" b="b"/>
              <a:pathLst>
                <a:path w="8639" h="1858" extrusionOk="0">
                  <a:moveTo>
                    <a:pt x="4149" y="1"/>
                  </a:moveTo>
                  <a:cubicBezTo>
                    <a:pt x="4086" y="1"/>
                    <a:pt x="4024" y="3"/>
                    <a:pt x="3961" y="8"/>
                  </a:cubicBezTo>
                  <a:cubicBezTo>
                    <a:pt x="2971" y="84"/>
                    <a:pt x="2046" y="769"/>
                    <a:pt x="1687" y="1694"/>
                  </a:cubicBezTo>
                  <a:cubicBezTo>
                    <a:pt x="1484" y="1514"/>
                    <a:pt x="1214" y="1416"/>
                    <a:pt x="941" y="1416"/>
                  </a:cubicBezTo>
                  <a:cubicBezTo>
                    <a:pt x="818" y="1416"/>
                    <a:pt x="695" y="1436"/>
                    <a:pt x="578" y="1476"/>
                  </a:cubicBezTo>
                  <a:cubicBezTo>
                    <a:pt x="360" y="1542"/>
                    <a:pt x="153" y="1672"/>
                    <a:pt x="1" y="1857"/>
                  </a:cubicBezTo>
                  <a:lnTo>
                    <a:pt x="8639" y="1857"/>
                  </a:lnTo>
                  <a:cubicBezTo>
                    <a:pt x="8595" y="1716"/>
                    <a:pt x="8562" y="1585"/>
                    <a:pt x="8508" y="1455"/>
                  </a:cubicBezTo>
                  <a:cubicBezTo>
                    <a:pt x="8454" y="1281"/>
                    <a:pt x="8378" y="1106"/>
                    <a:pt x="8312" y="943"/>
                  </a:cubicBezTo>
                  <a:cubicBezTo>
                    <a:pt x="8247" y="791"/>
                    <a:pt x="8193" y="660"/>
                    <a:pt x="8127" y="508"/>
                  </a:cubicBezTo>
                  <a:cubicBezTo>
                    <a:pt x="7997" y="508"/>
                    <a:pt x="7877" y="519"/>
                    <a:pt x="7757" y="552"/>
                  </a:cubicBezTo>
                  <a:cubicBezTo>
                    <a:pt x="7257" y="639"/>
                    <a:pt x="6724" y="878"/>
                    <a:pt x="6463" y="1324"/>
                  </a:cubicBezTo>
                  <a:cubicBezTo>
                    <a:pt x="5994" y="519"/>
                    <a:pt x="5077" y="1"/>
                    <a:pt x="4149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5392862" y="1183081"/>
              <a:ext cx="346020" cy="60350"/>
            </a:xfrm>
            <a:custGeom>
              <a:avLst/>
              <a:gdLst/>
              <a:ahLst/>
              <a:cxnLst/>
              <a:rect l="l" t="t" r="r" b="b"/>
              <a:pathLst>
                <a:path w="10716" h="1869" extrusionOk="0">
                  <a:moveTo>
                    <a:pt x="3735" y="1"/>
                  </a:moveTo>
                  <a:cubicBezTo>
                    <a:pt x="3672" y="1"/>
                    <a:pt x="3609" y="3"/>
                    <a:pt x="3547" y="8"/>
                  </a:cubicBezTo>
                  <a:cubicBezTo>
                    <a:pt x="2557" y="84"/>
                    <a:pt x="1632" y="770"/>
                    <a:pt x="1273" y="1694"/>
                  </a:cubicBezTo>
                  <a:cubicBezTo>
                    <a:pt x="1062" y="1514"/>
                    <a:pt x="789" y="1424"/>
                    <a:pt x="519" y="1424"/>
                  </a:cubicBezTo>
                  <a:cubicBezTo>
                    <a:pt x="413" y="1424"/>
                    <a:pt x="308" y="1438"/>
                    <a:pt x="207" y="1466"/>
                  </a:cubicBezTo>
                  <a:cubicBezTo>
                    <a:pt x="185" y="1498"/>
                    <a:pt x="163" y="1531"/>
                    <a:pt x="152" y="1575"/>
                  </a:cubicBezTo>
                  <a:cubicBezTo>
                    <a:pt x="109" y="1662"/>
                    <a:pt x="55" y="1770"/>
                    <a:pt x="0" y="1868"/>
                  </a:cubicBezTo>
                  <a:lnTo>
                    <a:pt x="10716" y="1868"/>
                  </a:lnTo>
                  <a:cubicBezTo>
                    <a:pt x="10037" y="1032"/>
                    <a:pt x="8969" y="505"/>
                    <a:pt x="7893" y="505"/>
                  </a:cubicBezTo>
                  <a:cubicBezTo>
                    <a:pt x="7709" y="505"/>
                    <a:pt x="7525" y="520"/>
                    <a:pt x="7343" y="552"/>
                  </a:cubicBezTo>
                  <a:cubicBezTo>
                    <a:pt x="6843" y="650"/>
                    <a:pt x="6310" y="878"/>
                    <a:pt x="6049" y="1324"/>
                  </a:cubicBezTo>
                  <a:cubicBezTo>
                    <a:pt x="5580" y="519"/>
                    <a:pt x="4663" y="1"/>
                    <a:pt x="3735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346139" y="1451864"/>
              <a:ext cx="332684" cy="60285"/>
            </a:xfrm>
            <a:custGeom>
              <a:avLst/>
              <a:gdLst/>
              <a:ahLst/>
              <a:cxnLst/>
              <a:rect l="l" t="t" r="r" b="b"/>
              <a:pathLst>
                <a:path w="10303" h="1867" extrusionOk="0">
                  <a:moveTo>
                    <a:pt x="3300" y="1"/>
                  </a:moveTo>
                  <a:cubicBezTo>
                    <a:pt x="3245" y="1"/>
                    <a:pt x="3189" y="3"/>
                    <a:pt x="3133" y="6"/>
                  </a:cubicBezTo>
                  <a:cubicBezTo>
                    <a:pt x="2132" y="82"/>
                    <a:pt x="1208" y="768"/>
                    <a:pt x="860" y="1692"/>
                  </a:cubicBezTo>
                  <a:cubicBezTo>
                    <a:pt x="654" y="1516"/>
                    <a:pt x="369" y="1428"/>
                    <a:pt x="92" y="1428"/>
                  </a:cubicBezTo>
                  <a:cubicBezTo>
                    <a:pt x="61" y="1428"/>
                    <a:pt x="31" y="1429"/>
                    <a:pt x="0" y="1431"/>
                  </a:cubicBezTo>
                  <a:lnTo>
                    <a:pt x="0" y="1866"/>
                  </a:lnTo>
                  <a:lnTo>
                    <a:pt x="10302" y="1866"/>
                  </a:lnTo>
                  <a:cubicBezTo>
                    <a:pt x="9625" y="1022"/>
                    <a:pt x="8561" y="503"/>
                    <a:pt x="7479" y="503"/>
                  </a:cubicBezTo>
                  <a:cubicBezTo>
                    <a:pt x="7292" y="503"/>
                    <a:pt x="7105" y="518"/>
                    <a:pt x="6919" y="550"/>
                  </a:cubicBezTo>
                  <a:cubicBezTo>
                    <a:pt x="6419" y="648"/>
                    <a:pt x="5886" y="877"/>
                    <a:pt x="5635" y="1323"/>
                  </a:cubicBezTo>
                  <a:cubicBezTo>
                    <a:pt x="5163" y="511"/>
                    <a:pt x="4235" y="1"/>
                    <a:pt x="330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5957001" y="1554450"/>
              <a:ext cx="245210" cy="59930"/>
            </a:xfrm>
            <a:custGeom>
              <a:avLst/>
              <a:gdLst/>
              <a:ahLst/>
              <a:cxnLst/>
              <a:rect l="l" t="t" r="r" b="b"/>
              <a:pathLst>
                <a:path w="7594" h="1856" extrusionOk="0">
                  <a:moveTo>
                    <a:pt x="4124" y="0"/>
                  </a:moveTo>
                  <a:cubicBezTo>
                    <a:pt x="4070" y="0"/>
                    <a:pt x="4015" y="2"/>
                    <a:pt x="3960" y="6"/>
                  </a:cubicBezTo>
                  <a:cubicBezTo>
                    <a:pt x="2970" y="93"/>
                    <a:pt x="2045" y="767"/>
                    <a:pt x="1686" y="1692"/>
                  </a:cubicBezTo>
                  <a:cubicBezTo>
                    <a:pt x="1481" y="1517"/>
                    <a:pt x="1205" y="1421"/>
                    <a:pt x="928" y="1421"/>
                  </a:cubicBezTo>
                  <a:cubicBezTo>
                    <a:pt x="809" y="1421"/>
                    <a:pt x="691" y="1439"/>
                    <a:pt x="577" y="1474"/>
                  </a:cubicBezTo>
                  <a:cubicBezTo>
                    <a:pt x="359" y="1551"/>
                    <a:pt x="153" y="1681"/>
                    <a:pt x="0" y="1855"/>
                  </a:cubicBezTo>
                  <a:lnTo>
                    <a:pt x="7594" y="1855"/>
                  </a:lnTo>
                  <a:lnTo>
                    <a:pt x="7594" y="582"/>
                  </a:lnTo>
                  <a:cubicBezTo>
                    <a:pt x="7126" y="691"/>
                    <a:pt x="6691" y="920"/>
                    <a:pt x="6462" y="1322"/>
                  </a:cubicBezTo>
                  <a:cubicBezTo>
                    <a:pt x="5989" y="520"/>
                    <a:pt x="5060" y="0"/>
                    <a:pt x="4124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5392862" y="1576407"/>
              <a:ext cx="193579" cy="189316"/>
            </a:xfrm>
            <a:custGeom>
              <a:avLst/>
              <a:gdLst/>
              <a:ahLst/>
              <a:cxnLst/>
              <a:rect l="l" t="t" r="r" b="b"/>
              <a:pathLst>
                <a:path w="5995" h="5863" extrusionOk="0">
                  <a:moveTo>
                    <a:pt x="2567" y="0"/>
                  </a:moveTo>
                  <a:cubicBezTo>
                    <a:pt x="2567" y="0"/>
                    <a:pt x="0" y="240"/>
                    <a:pt x="152" y="2894"/>
                  </a:cubicBezTo>
                  <a:cubicBezTo>
                    <a:pt x="269" y="5088"/>
                    <a:pt x="2244" y="5862"/>
                    <a:pt x="3337" y="5862"/>
                  </a:cubicBezTo>
                  <a:cubicBezTo>
                    <a:pt x="3567" y="5862"/>
                    <a:pt x="3757" y="5828"/>
                    <a:pt x="3884" y="5766"/>
                  </a:cubicBezTo>
                  <a:cubicBezTo>
                    <a:pt x="4624" y="5396"/>
                    <a:pt x="5994" y="3068"/>
                    <a:pt x="5994" y="3068"/>
                  </a:cubicBezTo>
                  <a:lnTo>
                    <a:pt x="5885" y="1436"/>
                  </a:lnTo>
                  <a:lnTo>
                    <a:pt x="2567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5744113" y="1289057"/>
              <a:ext cx="104361" cy="75559"/>
            </a:xfrm>
            <a:custGeom>
              <a:avLst/>
              <a:gdLst/>
              <a:ahLst/>
              <a:cxnLst/>
              <a:rect l="l" t="t" r="r" b="b"/>
              <a:pathLst>
                <a:path w="3232" h="2340" extrusionOk="0">
                  <a:moveTo>
                    <a:pt x="1" y="1"/>
                  </a:moveTo>
                  <a:lnTo>
                    <a:pt x="1" y="2339"/>
                  </a:lnTo>
                  <a:lnTo>
                    <a:pt x="3232" y="2339"/>
                  </a:lnTo>
                  <a:lnTo>
                    <a:pt x="3232" y="4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5765198" y="1316116"/>
              <a:ext cx="83276" cy="41202"/>
            </a:xfrm>
            <a:custGeom>
              <a:avLst/>
              <a:gdLst/>
              <a:ahLst/>
              <a:cxnLst/>
              <a:rect l="l" t="t" r="r" b="b"/>
              <a:pathLst>
                <a:path w="2579" h="1276" extrusionOk="0">
                  <a:moveTo>
                    <a:pt x="0" y="0"/>
                  </a:moveTo>
                  <a:lnTo>
                    <a:pt x="207" y="44"/>
                  </a:lnTo>
                  <a:cubicBezTo>
                    <a:pt x="338" y="316"/>
                    <a:pt x="599" y="522"/>
                    <a:pt x="860" y="686"/>
                  </a:cubicBezTo>
                  <a:cubicBezTo>
                    <a:pt x="1252" y="925"/>
                    <a:pt x="1676" y="1110"/>
                    <a:pt x="2122" y="1219"/>
                  </a:cubicBezTo>
                  <a:cubicBezTo>
                    <a:pt x="2248" y="1255"/>
                    <a:pt x="2382" y="1276"/>
                    <a:pt x="2504" y="1276"/>
                  </a:cubicBezTo>
                  <a:cubicBezTo>
                    <a:pt x="2530" y="1276"/>
                    <a:pt x="2554" y="1275"/>
                    <a:pt x="2579" y="1273"/>
                  </a:cubicBezTo>
                  <a:lnTo>
                    <a:pt x="2579" y="370"/>
                  </a:lnTo>
                  <a:cubicBezTo>
                    <a:pt x="1730" y="261"/>
                    <a:pt x="838" y="142"/>
                    <a:pt x="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624349" y="1082077"/>
              <a:ext cx="168618" cy="171234"/>
            </a:xfrm>
            <a:custGeom>
              <a:avLst/>
              <a:gdLst/>
              <a:ahLst/>
              <a:cxnLst/>
              <a:rect l="l" t="t" r="r" b="b"/>
              <a:pathLst>
                <a:path w="5222" h="5303" extrusionOk="0">
                  <a:moveTo>
                    <a:pt x="3201" y="1"/>
                  </a:moveTo>
                  <a:cubicBezTo>
                    <a:pt x="3089" y="1"/>
                    <a:pt x="2975" y="9"/>
                    <a:pt x="2861" y="25"/>
                  </a:cubicBezTo>
                  <a:cubicBezTo>
                    <a:pt x="2644" y="47"/>
                    <a:pt x="2426" y="101"/>
                    <a:pt x="2252" y="221"/>
                  </a:cubicBezTo>
                  <a:cubicBezTo>
                    <a:pt x="1937" y="438"/>
                    <a:pt x="1806" y="852"/>
                    <a:pt x="1719" y="1232"/>
                  </a:cubicBezTo>
                  <a:cubicBezTo>
                    <a:pt x="1110" y="1265"/>
                    <a:pt x="522" y="1667"/>
                    <a:pt x="272" y="2211"/>
                  </a:cubicBezTo>
                  <a:cubicBezTo>
                    <a:pt x="0" y="2766"/>
                    <a:pt x="65" y="3462"/>
                    <a:pt x="414" y="3963"/>
                  </a:cubicBezTo>
                  <a:cubicBezTo>
                    <a:pt x="609" y="4235"/>
                    <a:pt x="870" y="4442"/>
                    <a:pt x="1142" y="4616"/>
                  </a:cubicBezTo>
                  <a:cubicBezTo>
                    <a:pt x="1740" y="5025"/>
                    <a:pt x="2449" y="5302"/>
                    <a:pt x="3162" y="5302"/>
                  </a:cubicBezTo>
                  <a:cubicBezTo>
                    <a:pt x="3189" y="5302"/>
                    <a:pt x="3215" y="5302"/>
                    <a:pt x="3242" y="5301"/>
                  </a:cubicBezTo>
                  <a:cubicBezTo>
                    <a:pt x="3993" y="5257"/>
                    <a:pt x="4743" y="4844"/>
                    <a:pt x="5037" y="4159"/>
                  </a:cubicBezTo>
                  <a:cubicBezTo>
                    <a:pt x="5222" y="3734"/>
                    <a:pt x="5222" y="3256"/>
                    <a:pt x="5189" y="2810"/>
                  </a:cubicBezTo>
                  <a:cubicBezTo>
                    <a:pt x="5146" y="2331"/>
                    <a:pt x="5080" y="1852"/>
                    <a:pt x="4896" y="1428"/>
                  </a:cubicBezTo>
                  <a:lnTo>
                    <a:pt x="4765" y="1058"/>
                  </a:lnTo>
                  <a:cubicBezTo>
                    <a:pt x="4678" y="677"/>
                    <a:pt x="4373" y="362"/>
                    <a:pt x="4025" y="188"/>
                  </a:cubicBezTo>
                  <a:cubicBezTo>
                    <a:pt x="3768" y="55"/>
                    <a:pt x="3488" y="1"/>
                    <a:pt x="3201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852672" y="1145043"/>
              <a:ext cx="70618" cy="106815"/>
            </a:xfrm>
            <a:custGeom>
              <a:avLst/>
              <a:gdLst/>
              <a:ahLst/>
              <a:cxnLst/>
              <a:rect l="l" t="t" r="r" b="b"/>
              <a:pathLst>
                <a:path w="2187" h="3308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1099"/>
                    <a:pt x="403" y="2230"/>
                    <a:pt x="707" y="3307"/>
                  </a:cubicBezTo>
                  <a:cubicBezTo>
                    <a:pt x="1056" y="3275"/>
                    <a:pt x="1415" y="3188"/>
                    <a:pt x="1697" y="2970"/>
                  </a:cubicBezTo>
                  <a:cubicBezTo>
                    <a:pt x="1980" y="2753"/>
                    <a:pt x="2187" y="2404"/>
                    <a:pt x="2187" y="2056"/>
                  </a:cubicBezTo>
                  <a:cubicBezTo>
                    <a:pt x="2187" y="1697"/>
                    <a:pt x="1958" y="1349"/>
                    <a:pt x="1599" y="1251"/>
                  </a:cubicBezTo>
                  <a:cubicBezTo>
                    <a:pt x="1719" y="1023"/>
                    <a:pt x="1654" y="707"/>
                    <a:pt x="1491" y="501"/>
                  </a:cubicBezTo>
                  <a:cubicBezTo>
                    <a:pt x="1317" y="294"/>
                    <a:pt x="1056" y="174"/>
                    <a:pt x="794" y="109"/>
                  </a:cubicBezTo>
                  <a:cubicBezTo>
                    <a:pt x="544" y="44"/>
                    <a:pt x="272" y="22"/>
                    <a:pt x="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722705" y="1141556"/>
              <a:ext cx="176013" cy="196969"/>
            </a:xfrm>
            <a:custGeom>
              <a:avLst/>
              <a:gdLst/>
              <a:ahLst/>
              <a:cxnLst/>
              <a:rect l="l" t="t" r="r" b="b"/>
              <a:pathLst>
                <a:path w="5451" h="6100" extrusionOk="0">
                  <a:moveTo>
                    <a:pt x="2687" y="1"/>
                  </a:moveTo>
                  <a:cubicBezTo>
                    <a:pt x="1387" y="1"/>
                    <a:pt x="249" y="886"/>
                    <a:pt x="33" y="2153"/>
                  </a:cubicBezTo>
                  <a:cubicBezTo>
                    <a:pt x="0" y="2436"/>
                    <a:pt x="0" y="2708"/>
                    <a:pt x="55" y="2980"/>
                  </a:cubicBezTo>
                  <a:lnTo>
                    <a:pt x="55" y="2991"/>
                  </a:lnTo>
                  <a:lnTo>
                    <a:pt x="55" y="3002"/>
                  </a:lnTo>
                  <a:lnTo>
                    <a:pt x="55" y="3024"/>
                  </a:lnTo>
                  <a:lnTo>
                    <a:pt x="55" y="3035"/>
                  </a:lnTo>
                  <a:cubicBezTo>
                    <a:pt x="65" y="3111"/>
                    <a:pt x="87" y="3198"/>
                    <a:pt x="120" y="3274"/>
                  </a:cubicBezTo>
                  <a:cubicBezTo>
                    <a:pt x="120" y="3285"/>
                    <a:pt x="131" y="3307"/>
                    <a:pt x="131" y="3317"/>
                  </a:cubicBezTo>
                  <a:cubicBezTo>
                    <a:pt x="142" y="3339"/>
                    <a:pt x="142" y="3361"/>
                    <a:pt x="163" y="3383"/>
                  </a:cubicBezTo>
                  <a:cubicBezTo>
                    <a:pt x="174" y="3415"/>
                    <a:pt x="174" y="3437"/>
                    <a:pt x="185" y="3448"/>
                  </a:cubicBezTo>
                  <a:cubicBezTo>
                    <a:pt x="240" y="3589"/>
                    <a:pt x="294" y="3709"/>
                    <a:pt x="381" y="3829"/>
                  </a:cubicBezTo>
                  <a:cubicBezTo>
                    <a:pt x="446" y="4068"/>
                    <a:pt x="599" y="4514"/>
                    <a:pt x="762" y="4906"/>
                  </a:cubicBezTo>
                  <a:cubicBezTo>
                    <a:pt x="762" y="4928"/>
                    <a:pt x="773" y="4928"/>
                    <a:pt x="773" y="4938"/>
                  </a:cubicBezTo>
                  <a:cubicBezTo>
                    <a:pt x="773" y="4949"/>
                    <a:pt x="783" y="4960"/>
                    <a:pt x="783" y="4971"/>
                  </a:cubicBezTo>
                  <a:cubicBezTo>
                    <a:pt x="936" y="5319"/>
                    <a:pt x="1099" y="5613"/>
                    <a:pt x="1229" y="5689"/>
                  </a:cubicBezTo>
                  <a:cubicBezTo>
                    <a:pt x="1273" y="5700"/>
                    <a:pt x="1316" y="5711"/>
                    <a:pt x="1382" y="5743"/>
                  </a:cubicBezTo>
                  <a:cubicBezTo>
                    <a:pt x="2042" y="5963"/>
                    <a:pt x="2719" y="6099"/>
                    <a:pt x="3420" y="6099"/>
                  </a:cubicBezTo>
                  <a:cubicBezTo>
                    <a:pt x="3516" y="6099"/>
                    <a:pt x="3613" y="6097"/>
                    <a:pt x="3710" y="6092"/>
                  </a:cubicBezTo>
                  <a:cubicBezTo>
                    <a:pt x="4036" y="6081"/>
                    <a:pt x="4439" y="6048"/>
                    <a:pt x="4700" y="5852"/>
                  </a:cubicBezTo>
                  <a:cubicBezTo>
                    <a:pt x="4928" y="5656"/>
                    <a:pt x="5015" y="5374"/>
                    <a:pt x="5081" y="5102"/>
                  </a:cubicBezTo>
                  <a:cubicBezTo>
                    <a:pt x="5146" y="4786"/>
                    <a:pt x="5222" y="4460"/>
                    <a:pt x="5255" y="4133"/>
                  </a:cubicBezTo>
                  <a:cubicBezTo>
                    <a:pt x="5352" y="3546"/>
                    <a:pt x="5450" y="2893"/>
                    <a:pt x="5396" y="2295"/>
                  </a:cubicBezTo>
                  <a:cubicBezTo>
                    <a:pt x="5352" y="1990"/>
                    <a:pt x="5255" y="1686"/>
                    <a:pt x="5113" y="1403"/>
                  </a:cubicBezTo>
                  <a:cubicBezTo>
                    <a:pt x="5070" y="1316"/>
                    <a:pt x="5015" y="1240"/>
                    <a:pt x="4961" y="1153"/>
                  </a:cubicBezTo>
                  <a:cubicBezTo>
                    <a:pt x="4863" y="1033"/>
                    <a:pt x="4754" y="902"/>
                    <a:pt x="4645" y="794"/>
                  </a:cubicBezTo>
                  <a:cubicBezTo>
                    <a:pt x="4580" y="717"/>
                    <a:pt x="4515" y="652"/>
                    <a:pt x="4428" y="598"/>
                  </a:cubicBezTo>
                  <a:cubicBezTo>
                    <a:pt x="4047" y="315"/>
                    <a:pt x="3601" y="108"/>
                    <a:pt x="3111" y="32"/>
                  </a:cubicBezTo>
                  <a:cubicBezTo>
                    <a:pt x="2969" y="11"/>
                    <a:pt x="2827" y="1"/>
                    <a:pt x="2687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794711" y="1225026"/>
              <a:ext cx="27414" cy="10268"/>
            </a:xfrm>
            <a:custGeom>
              <a:avLst/>
              <a:gdLst/>
              <a:ahLst/>
              <a:cxnLst/>
              <a:rect l="l" t="t" r="r" b="b"/>
              <a:pathLst>
                <a:path w="849" h="318" extrusionOk="0">
                  <a:moveTo>
                    <a:pt x="445" y="0"/>
                  </a:moveTo>
                  <a:cubicBezTo>
                    <a:pt x="279" y="0"/>
                    <a:pt x="79" y="82"/>
                    <a:pt x="11" y="199"/>
                  </a:cubicBezTo>
                  <a:cubicBezTo>
                    <a:pt x="0" y="210"/>
                    <a:pt x="0" y="243"/>
                    <a:pt x="0" y="254"/>
                  </a:cubicBezTo>
                  <a:cubicBezTo>
                    <a:pt x="0" y="286"/>
                    <a:pt x="33" y="308"/>
                    <a:pt x="66" y="308"/>
                  </a:cubicBezTo>
                  <a:cubicBezTo>
                    <a:pt x="76" y="315"/>
                    <a:pt x="87" y="318"/>
                    <a:pt x="99" y="318"/>
                  </a:cubicBezTo>
                  <a:cubicBezTo>
                    <a:pt x="121" y="318"/>
                    <a:pt x="145" y="308"/>
                    <a:pt x="174" y="308"/>
                  </a:cubicBezTo>
                  <a:cubicBezTo>
                    <a:pt x="283" y="308"/>
                    <a:pt x="392" y="297"/>
                    <a:pt x="501" y="297"/>
                  </a:cubicBezTo>
                  <a:cubicBezTo>
                    <a:pt x="533" y="297"/>
                    <a:pt x="599" y="297"/>
                    <a:pt x="631" y="286"/>
                  </a:cubicBezTo>
                  <a:cubicBezTo>
                    <a:pt x="849" y="221"/>
                    <a:pt x="675" y="15"/>
                    <a:pt x="501" y="4"/>
                  </a:cubicBezTo>
                  <a:cubicBezTo>
                    <a:pt x="483" y="1"/>
                    <a:pt x="464" y="0"/>
                    <a:pt x="44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854771" y="1226156"/>
              <a:ext cx="28125" cy="10914"/>
            </a:xfrm>
            <a:custGeom>
              <a:avLst/>
              <a:gdLst/>
              <a:ahLst/>
              <a:cxnLst/>
              <a:rect l="l" t="t" r="r" b="b"/>
              <a:pathLst>
                <a:path w="871" h="338" extrusionOk="0">
                  <a:moveTo>
                    <a:pt x="384" y="0"/>
                  </a:moveTo>
                  <a:cubicBezTo>
                    <a:pt x="372" y="0"/>
                    <a:pt x="360" y="1"/>
                    <a:pt x="349" y="1"/>
                  </a:cubicBezTo>
                  <a:cubicBezTo>
                    <a:pt x="186" y="1"/>
                    <a:pt x="1" y="208"/>
                    <a:pt x="218" y="273"/>
                  </a:cubicBezTo>
                  <a:cubicBezTo>
                    <a:pt x="262" y="295"/>
                    <a:pt x="316" y="306"/>
                    <a:pt x="349" y="306"/>
                  </a:cubicBezTo>
                  <a:cubicBezTo>
                    <a:pt x="457" y="317"/>
                    <a:pt x="566" y="317"/>
                    <a:pt x="675" y="328"/>
                  </a:cubicBezTo>
                  <a:cubicBezTo>
                    <a:pt x="704" y="328"/>
                    <a:pt x="728" y="337"/>
                    <a:pt x="751" y="337"/>
                  </a:cubicBezTo>
                  <a:cubicBezTo>
                    <a:pt x="762" y="337"/>
                    <a:pt x="773" y="335"/>
                    <a:pt x="784" y="328"/>
                  </a:cubicBezTo>
                  <a:cubicBezTo>
                    <a:pt x="827" y="328"/>
                    <a:pt x="871" y="306"/>
                    <a:pt x="871" y="273"/>
                  </a:cubicBezTo>
                  <a:cubicBezTo>
                    <a:pt x="871" y="262"/>
                    <a:pt x="871" y="241"/>
                    <a:pt x="860" y="219"/>
                  </a:cubicBezTo>
                  <a:cubicBezTo>
                    <a:pt x="778" y="85"/>
                    <a:pt x="579" y="0"/>
                    <a:pt x="38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5819994" y="1282179"/>
              <a:ext cx="31999" cy="11463"/>
            </a:xfrm>
            <a:custGeom>
              <a:avLst/>
              <a:gdLst/>
              <a:ahLst/>
              <a:cxnLst/>
              <a:rect l="l" t="t" r="r" b="b"/>
              <a:pathLst>
                <a:path w="991" h="355" extrusionOk="0">
                  <a:moveTo>
                    <a:pt x="55" y="0"/>
                  </a:moveTo>
                  <a:cubicBezTo>
                    <a:pt x="46" y="0"/>
                    <a:pt x="37" y="3"/>
                    <a:pt x="33" y="7"/>
                  </a:cubicBezTo>
                  <a:cubicBezTo>
                    <a:pt x="1" y="7"/>
                    <a:pt x="1" y="39"/>
                    <a:pt x="11" y="61"/>
                  </a:cubicBezTo>
                  <a:cubicBezTo>
                    <a:pt x="109" y="214"/>
                    <a:pt x="283" y="322"/>
                    <a:pt x="468" y="355"/>
                  </a:cubicBezTo>
                  <a:lnTo>
                    <a:pt x="534" y="355"/>
                  </a:lnTo>
                  <a:cubicBezTo>
                    <a:pt x="697" y="355"/>
                    <a:pt x="860" y="301"/>
                    <a:pt x="980" y="203"/>
                  </a:cubicBezTo>
                  <a:cubicBezTo>
                    <a:pt x="991" y="170"/>
                    <a:pt x="991" y="148"/>
                    <a:pt x="980" y="137"/>
                  </a:cubicBezTo>
                  <a:cubicBezTo>
                    <a:pt x="969" y="127"/>
                    <a:pt x="955" y="121"/>
                    <a:pt x="943" y="121"/>
                  </a:cubicBezTo>
                  <a:cubicBezTo>
                    <a:pt x="931" y="121"/>
                    <a:pt x="920" y="127"/>
                    <a:pt x="914" y="137"/>
                  </a:cubicBezTo>
                  <a:cubicBezTo>
                    <a:pt x="827" y="225"/>
                    <a:pt x="697" y="277"/>
                    <a:pt x="570" y="277"/>
                  </a:cubicBezTo>
                  <a:cubicBezTo>
                    <a:pt x="539" y="277"/>
                    <a:pt x="509" y="274"/>
                    <a:pt x="479" y="268"/>
                  </a:cubicBezTo>
                  <a:cubicBezTo>
                    <a:pt x="316" y="246"/>
                    <a:pt x="164" y="159"/>
                    <a:pt x="88" y="29"/>
                  </a:cubicBezTo>
                  <a:cubicBezTo>
                    <a:pt x="88" y="8"/>
                    <a:pt x="70" y="0"/>
                    <a:pt x="5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835106" y="1240590"/>
              <a:ext cx="14078" cy="40072"/>
            </a:xfrm>
            <a:custGeom>
              <a:avLst/>
              <a:gdLst/>
              <a:ahLst/>
              <a:cxnLst/>
              <a:rect l="l" t="t" r="r" b="b"/>
              <a:pathLst>
                <a:path w="436" h="1241" extrusionOk="0">
                  <a:moveTo>
                    <a:pt x="240" y="0"/>
                  </a:moveTo>
                  <a:cubicBezTo>
                    <a:pt x="218" y="0"/>
                    <a:pt x="196" y="33"/>
                    <a:pt x="196" y="66"/>
                  </a:cubicBezTo>
                  <a:lnTo>
                    <a:pt x="327" y="784"/>
                  </a:lnTo>
                  <a:cubicBezTo>
                    <a:pt x="327" y="827"/>
                    <a:pt x="338" y="860"/>
                    <a:pt x="327" y="903"/>
                  </a:cubicBezTo>
                  <a:cubicBezTo>
                    <a:pt x="305" y="947"/>
                    <a:pt x="283" y="968"/>
                    <a:pt x="251" y="1001"/>
                  </a:cubicBezTo>
                  <a:cubicBezTo>
                    <a:pt x="196" y="1056"/>
                    <a:pt x="120" y="1110"/>
                    <a:pt x="33" y="1153"/>
                  </a:cubicBezTo>
                  <a:cubicBezTo>
                    <a:pt x="11" y="1164"/>
                    <a:pt x="0" y="1186"/>
                    <a:pt x="11" y="1219"/>
                  </a:cubicBezTo>
                  <a:cubicBezTo>
                    <a:pt x="11" y="1230"/>
                    <a:pt x="33" y="1240"/>
                    <a:pt x="55" y="1240"/>
                  </a:cubicBezTo>
                  <a:cubicBezTo>
                    <a:pt x="55" y="1240"/>
                    <a:pt x="66" y="1240"/>
                    <a:pt x="77" y="1230"/>
                  </a:cubicBezTo>
                  <a:cubicBezTo>
                    <a:pt x="174" y="1186"/>
                    <a:pt x="251" y="1132"/>
                    <a:pt x="327" y="1066"/>
                  </a:cubicBezTo>
                  <a:cubicBezTo>
                    <a:pt x="348" y="1034"/>
                    <a:pt x="403" y="1001"/>
                    <a:pt x="414" y="925"/>
                  </a:cubicBezTo>
                  <a:cubicBezTo>
                    <a:pt x="436" y="871"/>
                    <a:pt x="436" y="816"/>
                    <a:pt x="414" y="762"/>
                  </a:cubicBezTo>
                  <a:lnTo>
                    <a:pt x="294" y="44"/>
                  </a:lnTo>
                  <a:cubicBezTo>
                    <a:pt x="294" y="22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5859679" y="1246531"/>
              <a:ext cx="16210" cy="14498"/>
            </a:xfrm>
            <a:custGeom>
              <a:avLst/>
              <a:gdLst/>
              <a:ahLst/>
              <a:cxnLst/>
              <a:rect l="l" t="t" r="r" b="b"/>
              <a:pathLst>
                <a:path w="502" h="449" extrusionOk="0">
                  <a:moveTo>
                    <a:pt x="249" y="0"/>
                  </a:moveTo>
                  <a:cubicBezTo>
                    <a:pt x="119" y="0"/>
                    <a:pt x="22" y="85"/>
                    <a:pt x="12" y="208"/>
                  </a:cubicBezTo>
                  <a:cubicBezTo>
                    <a:pt x="1" y="328"/>
                    <a:pt x="110" y="436"/>
                    <a:pt x="229" y="447"/>
                  </a:cubicBezTo>
                  <a:cubicBezTo>
                    <a:pt x="237" y="448"/>
                    <a:pt x="244" y="448"/>
                    <a:pt x="251" y="448"/>
                  </a:cubicBezTo>
                  <a:cubicBezTo>
                    <a:pt x="372" y="448"/>
                    <a:pt x="470" y="364"/>
                    <a:pt x="490" y="241"/>
                  </a:cubicBezTo>
                  <a:cubicBezTo>
                    <a:pt x="501" y="121"/>
                    <a:pt x="392" y="12"/>
                    <a:pt x="273" y="1"/>
                  </a:cubicBezTo>
                  <a:cubicBezTo>
                    <a:pt x="265" y="1"/>
                    <a:pt x="257" y="0"/>
                    <a:pt x="249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5798909" y="1245046"/>
              <a:ext cx="16210" cy="14627"/>
            </a:xfrm>
            <a:custGeom>
              <a:avLst/>
              <a:gdLst/>
              <a:ahLst/>
              <a:cxnLst/>
              <a:rect l="l" t="t" r="r" b="b"/>
              <a:pathLst>
                <a:path w="502" h="453" extrusionOk="0">
                  <a:moveTo>
                    <a:pt x="233" y="0"/>
                  </a:moveTo>
                  <a:cubicBezTo>
                    <a:pt x="117" y="0"/>
                    <a:pt x="12" y="83"/>
                    <a:pt x="12" y="210"/>
                  </a:cubicBezTo>
                  <a:cubicBezTo>
                    <a:pt x="1" y="330"/>
                    <a:pt x="110" y="439"/>
                    <a:pt x="229" y="450"/>
                  </a:cubicBezTo>
                  <a:cubicBezTo>
                    <a:pt x="243" y="452"/>
                    <a:pt x="256" y="453"/>
                    <a:pt x="268" y="453"/>
                  </a:cubicBezTo>
                  <a:cubicBezTo>
                    <a:pt x="390" y="453"/>
                    <a:pt x="481" y="362"/>
                    <a:pt x="490" y="254"/>
                  </a:cubicBezTo>
                  <a:cubicBezTo>
                    <a:pt x="501" y="123"/>
                    <a:pt x="392" y="15"/>
                    <a:pt x="273" y="4"/>
                  </a:cubicBezTo>
                  <a:cubicBezTo>
                    <a:pt x="259" y="1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5703718" y="1239072"/>
              <a:ext cx="55894" cy="53472"/>
            </a:xfrm>
            <a:custGeom>
              <a:avLst/>
              <a:gdLst/>
              <a:ahLst/>
              <a:cxnLst/>
              <a:rect l="l" t="t" r="r" b="b"/>
              <a:pathLst>
                <a:path w="1731" h="1656" extrusionOk="0">
                  <a:moveTo>
                    <a:pt x="616" y="1"/>
                  </a:moveTo>
                  <a:cubicBezTo>
                    <a:pt x="478" y="1"/>
                    <a:pt x="339" y="34"/>
                    <a:pt x="229" y="113"/>
                  </a:cubicBezTo>
                  <a:cubicBezTo>
                    <a:pt x="55" y="232"/>
                    <a:pt x="1" y="461"/>
                    <a:pt x="1" y="667"/>
                  </a:cubicBezTo>
                  <a:cubicBezTo>
                    <a:pt x="1" y="798"/>
                    <a:pt x="12" y="950"/>
                    <a:pt x="77" y="1070"/>
                  </a:cubicBezTo>
                  <a:cubicBezTo>
                    <a:pt x="164" y="1222"/>
                    <a:pt x="316" y="1331"/>
                    <a:pt x="458" y="1418"/>
                  </a:cubicBezTo>
                  <a:cubicBezTo>
                    <a:pt x="710" y="1552"/>
                    <a:pt x="1009" y="1655"/>
                    <a:pt x="1297" y="1655"/>
                  </a:cubicBezTo>
                  <a:cubicBezTo>
                    <a:pt x="1431" y="1655"/>
                    <a:pt x="1563" y="1633"/>
                    <a:pt x="1687" y="1581"/>
                  </a:cubicBezTo>
                  <a:cubicBezTo>
                    <a:pt x="1633" y="1168"/>
                    <a:pt x="1730" y="744"/>
                    <a:pt x="1469" y="417"/>
                  </a:cubicBezTo>
                  <a:cubicBezTo>
                    <a:pt x="1306" y="200"/>
                    <a:pt x="1056" y="58"/>
                    <a:pt x="773" y="15"/>
                  </a:cubicBezTo>
                  <a:cubicBezTo>
                    <a:pt x="722" y="6"/>
                    <a:pt x="669" y="1"/>
                    <a:pt x="616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5706883" y="1244787"/>
              <a:ext cx="39039" cy="27091"/>
            </a:xfrm>
            <a:custGeom>
              <a:avLst/>
              <a:gdLst/>
              <a:ahLst/>
              <a:cxnLst/>
              <a:rect l="l" t="t" r="r" b="b"/>
              <a:pathLst>
                <a:path w="1209" h="839" extrusionOk="0">
                  <a:moveTo>
                    <a:pt x="33" y="1"/>
                  </a:moveTo>
                  <a:cubicBezTo>
                    <a:pt x="12" y="1"/>
                    <a:pt x="1" y="12"/>
                    <a:pt x="1" y="44"/>
                  </a:cubicBezTo>
                  <a:cubicBezTo>
                    <a:pt x="1" y="55"/>
                    <a:pt x="12" y="77"/>
                    <a:pt x="33" y="77"/>
                  </a:cubicBezTo>
                  <a:cubicBezTo>
                    <a:pt x="294" y="77"/>
                    <a:pt x="545" y="164"/>
                    <a:pt x="730" y="295"/>
                  </a:cubicBezTo>
                  <a:cubicBezTo>
                    <a:pt x="914" y="436"/>
                    <a:pt x="1056" y="621"/>
                    <a:pt x="1121" y="828"/>
                  </a:cubicBezTo>
                  <a:cubicBezTo>
                    <a:pt x="1121" y="828"/>
                    <a:pt x="1143" y="838"/>
                    <a:pt x="1165" y="838"/>
                  </a:cubicBezTo>
                  <a:cubicBezTo>
                    <a:pt x="1197" y="838"/>
                    <a:pt x="1208" y="817"/>
                    <a:pt x="1208" y="806"/>
                  </a:cubicBezTo>
                  <a:cubicBezTo>
                    <a:pt x="1154" y="567"/>
                    <a:pt x="1001" y="371"/>
                    <a:pt x="784" y="229"/>
                  </a:cubicBezTo>
                  <a:cubicBezTo>
                    <a:pt x="577" y="77"/>
                    <a:pt x="305" y="1"/>
                    <a:pt x="33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5709337" y="1136842"/>
              <a:ext cx="145822" cy="123445"/>
            </a:xfrm>
            <a:custGeom>
              <a:avLst/>
              <a:gdLst/>
              <a:ahLst/>
              <a:cxnLst/>
              <a:rect l="l" t="t" r="r" b="b"/>
              <a:pathLst>
                <a:path w="4516" h="3823" extrusionOk="0">
                  <a:moveTo>
                    <a:pt x="2820" y="1"/>
                  </a:moveTo>
                  <a:cubicBezTo>
                    <a:pt x="2193" y="1"/>
                    <a:pt x="1566" y="99"/>
                    <a:pt x="969" y="298"/>
                  </a:cubicBezTo>
                  <a:cubicBezTo>
                    <a:pt x="817" y="352"/>
                    <a:pt x="654" y="417"/>
                    <a:pt x="534" y="515"/>
                  </a:cubicBezTo>
                  <a:cubicBezTo>
                    <a:pt x="327" y="679"/>
                    <a:pt x="218" y="951"/>
                    <a:pt x="153" y="1212"/>
                  </a:cubicBezTo>
                  <a:cubicBezTo>
                    <a:pt x="1" y="1864"/>
                    <a:pt x="33" y="2604"/>
                    <a:pt x="99" y="3257"/>
                  </a:cubicBezTo>
                  <a:cubicBezTo>
                    <a:pt x="142" y="3235"/>
                    <a:pt x="251" y="3202"/>
                    <a:pt x="338" y="3181"/>
                  </a:cubicBezTo>
                  <a:cubicBezTo>
                    <a:pt x="360" y="3175"/>
                    <a:pt x="384" y="3172"/>
                    <a:pt x="410" y="3172"/>
                  </a:cubicBezTo>
                  <a:cubicBezTo>
                    <a:pt x="436" y="3172"/>
                    <a:pt x="463" y="3175"/>
                    <a:pt x="490" y="3181"/>
                  </a:cubicBezTo>
                  <a:cubicBezTo>
                    <a:pt x="849" y="3257"/>
                    <a:pt x="1143" y="3496"/>
                    <a:pt x="1317" y="3822"/>
                  </a:cubicBezTo>
                  <a:cubicBezTo>
                    <a:pt x="1372" y="3659"/>
                    <a:pt x="1448" y="3453"/>
                    <a:pt x="1535" y="3311"/>
                  </a:cubicBezTo>
                  <a:cubicBezTo>
                    <a:pt x="1556" y="3313"/>
                    <a:pt x="1578" y="3314"/>
                    <a:pt x="1599" y="3314"/>
                  </a:cubicBezTo>
                  <a:cubicBezTo>
                    <a:pt x="1868" y="3314"/>
                    <a:pt x="2117" y="3192"/>
                    <a:pt x="2329" y="3061"/>
                  </a:cubicBezTo>
                  <a:cubicBezTo>
                    <a:pt x="2557" y="2909"/>
                    <a:pt x="2753" y="2680"/>
                    <a:pt x="2840" y="2419"/>
                  </a:cubicBezTo>
                  <a:cubicBezTo>
                    <a:pt x="2866" y="2421"/>
                    <a:pt x="2892" y="2423"/>
                    <a:pt x="2918" y="2423"/>
                  </a:cubicBezTo>
                  <a:cubicBezTo>
                    <a:pt x="3385" y="2423"/>
                    <a:pt x="3877" y="2060"/>
                    <a:pt x="4135" y="1669"/>
                  </a:cubicBezTo>
                  <a:cubicBezTo>
                    <a:pt x="4407" y="1244"/>
                    <a:pt x="4505" y="744"/>
                    <a:pt x="4515" y="243"/>
                  </a:cubicBezTo>
                  <a:cubicBezTo>
                    <a:pt x="3965" y="82"/>
                    <a:pt x="3392" y="1"/>
                    <a:pt x="2820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5568488" y="1332972"/>
              <a:ext cx="518868" cy="609829"/>
            </a:xfrm>
            <a:custGeom>
              <a:avLst/>
              <a:gdLst/>
              <a:ahLst/>
              <a:cxnLst/>
              <a:rect l="l" t="t" r="r" b="b"/>
              <a:pathLst>
                <a:path w="16069" h="18886" extrusionOk="0">
                  <a:moveTo>
                    <a:pt x="4657" y="0"/>
                  </a:moveTo>
                  <a:lnTo>
                    <a:pt x="4602" y="1295"/>
                  </a:lnTo>
                  <a:cubicBezTo>
                    <a:pt x="4482" y="1328"/>
                    <a:pt x="4374" y="1371"/>
                    <a:pt x="4265" y="1415"/>
                  </a:cubicBezTo>
                  <a:cubicBezTo>
                    <a:pt x="4167" y="1458"/>
                    <a:pt x="4091" y="1480"/>
                    <a:pt x="3993" y="1523"/>
                  </a:cubicBezTo>
                  <a:lnTo>
                    <a:pt x="3786" y="1600"/>
                  </a:lnTo>
                  <a:cubicBezTo>
                    <a:pt x="3732" y="1632"/>
                    <a:pt x="3677" y="1643"/>
                    <a:pt x="3623" y="1676"/>
                  </a:cubicBezTo>
                  <a:cubicBezTo>
                    <a:pt x="3503" y="1708"/>
                    <a:pt x="3395" y="1763"/>
                    <a:pt x="3275" y="1817"/>
                  </a:cubicBezTo>
                  <a:cubicBezTo>
                    <a:pt x="3210" y="1850"/>
                    <a:pt x="3155" y="1872"/>
                    <a:pt x="3101" y="1904"/>
                  </a:cubicBezTo>
                  <a:cubicBezTo>
                    <a:pt x="3025" y="1948"/>
                    <a:pt x="2949" y="1969"/>
                    <a:pt x="2883" y="2013"/>
                  </a:cubicBezTo>
                  <a:cubicBezTo>
                    <a:pt x="2851" y="2035"/>
                    <a:pt x="2807" y="2056"/>
                    <a:pt x="2785" y="2067"/>
                  </a:cubicBezTo>
                  <a:cubicBezTo>
                    <a:pt x="2775" y="2067"/>
                    <a:pt x="2775" y="2078"/>
                    <a:pt x="2753" y="2078"/>
                  </a:cubicBezTo>
                  <a:cubicBezTo>
                    <a:pt x="2720" y="2089"/>
                    <a:pt x="2677" y="2111"/>
                    <a:pt x="2633" y="2133"/>
                  </a:cubicBezTo>
                  <a:cubicBezTo>
                    <a:pt x="2590" y="2143"/>
                    <a:pt x="2557" y="2165"/>
                    <a:pt x="2513" y="2187"/>
                  </a:cubicBezTo>
                  <a:cubicBezTo>
                    <a:pt x="2503" y="2198"/>
                    <a:pt x="2470" y="2198"/>
                    <a:pt x="2459" y="2220"/>
                  </a:cubicBezTo>
                  <a:lnTo>
                    <a:pt x="2448" y="2220"/>
                  </a:lnTo>
                  <a:lnTo>
                    <a:pt x="2198" y="2339"/>
                  </a:lnTo>
                  <a:cubicBezTo>
                    <a:pt x="2176" y="2350"/>
                    <a:pt x="2154" y="2361"/>
                    <a:pt x="2133" y="2383"/>
                  </a:cubicBezTo>
                  <a:cubicBezTo>
                    <a:pt x="827" y="3068"/>
                    <a:pt x="0" y="3699"/>
                    <a:pt x="0" y="3699"/>
                  </a:cubicBezTo>
                  <a:lnTo>
                    <a:pt x="871" y="5189"/>
                  </a:lnTo>
                  <a:lnTo>
                    <a:pt x="892" y="5233"/>
                  </a:lnTo>
                  <a:lnTo>
                    <a:pt x="903" y="5266"/>
                  </a:lnTo>
                  <a:lnTo>
                    <a:pt x="1339" y="6005"/>
                  </a:lnTo>
                  <a:lnTo>
                    <a:pt x="1382" y="6082"/>
                  </a:lnTo>
                  <a:lnTo>
                    <a:pt x="1795" y="6767"/>
                  </a:lnTo>
                  <a:lnTo>
                    <a:pt x="1817" y="6810"/>
                  </a:lnTo>
                  <a:lnTo>
                    <a:pt x="1828" y="6843"/>
                  </a:lnTo>
                  <a:lnTo>
                    <a:pt x="2024" y="7169"/>
                  </a:lnTo>
                  <a:lnTo>
                    <a:pt x="2035" y="7180"/>
                  </a:lnTo>
                  <a:lnTo>
                    <a:pt x="2046" y="7202"/>
                  </a:lnTo>
                  <a:lnTo>
                    <a:pt x="2067" y="7224"/>
                  </a:lnTo>
                  <a:lnTo>
                    <a:pt x="2122" y="7311"/>
                  </a:lnTo>
                  <a:lnTo>
                    <a:pt x="2285" y="7583"/>
                  </a:lnTo>
                  <a:lnTo>
                    <a:pt x="2383" y="7768"/>
                  </a:lnTo>
                  <a:lnTo>
                    <a:pt x="2448" y="7877"/>
                  </a:lnTo>
                  <a:lnTo>
                    <a:pt x="2481" y="7942"/>
                  </a:lnTo>
                  <a:lnTo>
                    <a:pt x="2622" y="8181"/>
                  </a:lnTo>
                  <a:lnTo>
                    <a:pt x="2655" y="8453"/>
                  </a:lnTo>
                  <a:lnTo>
                    <a:pt x="2677" y="8649"/>
                  </a:lnTo>
                  <a:lnTo>
                    <a:pt x="2720" y="9030"/>
                  </a:lnTo>
                  <a:lnTo>
                    <a:pt x="2753" y="9443"/>
                  </a:lnTo>
                  <a:lnTo>
                    <a:pt x="2927" y="10803"/>
                  </a:lnTo>
                  <a:lnTo>
                    <a:pt x="2818" y="13251"/>
                  </a:lnTo>
                  <a:lnTo>
                    <a:pt x="2818" y="13381"/>
                  </a:lnTo>
                  <a:lnTo>
                    <a:pt x="2764" y="14784"/>
                  </a:lnTo>
                  <a:lnTo>
                    <a:pt x="2764" y="14893"/>
                  </a:lnTo>
                  <a:lnTo>
                    <a:pt x="2720" y="15731"/>
                  </a:lnTo>
                  <a:lnTo>
                    <a:pt x="2687" y="16318"/>
                  </a:lnTo>
                  <a:lnTo>
                    <a:pt x="2666" y="16808"/>
                  </a:lnTo>
                  <a:lnTo>
                    <a:pt x="2633" y="17297"/>
                  </a:lnTo>
                  <a:lnTo>
                    <a:pt x="2633" y="17395"/>
                  </a:lnTo>
                  <a:lnTo>
                    <a:pt x="2600" y="18157"/>
                  </a:lnTo>
                  <a:lnTo>
                    <a:pt x="2557" y="18886"/>
                  </a:lnTo>
                  <a:lnTo>
                    <a:pt x="16068" y="18886"/>
                  </a:lnTo>
                  <a:cubicBezTo>
                    <a:pt x="16057" y="18559"/>
                    <a:pt x="16036" y="17678"/>
                    <a:pt x="15949" y="16449"/>
                  </a:cubicBezTo>
                  <a:cubicBezTo>
                    <a:pt x="15938" y="16231"/>
                    <a:pt x="15916" y="16014"/>
                    <a:pt x="15905" y="15774"/>
                  </a:cubicBezTo>
                  <a:cubicBezTo>
                    <a:pt x="15905" y="15611"/>
                    <a:pt x="15894" y="15448"/>
                    <a:pt x="15883" y="15285"/>
                  </a:cubicBezTo>
                  <a:cubicBezTo>
                    <a:pt x="15862" y="15067"/>
                    <a:pt x="15840" y="14839"/>
                    <a:pt x="15829" y="14600"/>
                  </a:cubicBezTo>
                  <a:cubicBezTo>
                    <a:pt x="15775" y="13925"/>
                    <a:pt x="15698" y="13218"/>
                    <a:pt x="15633" y="12478"/>
                  </a:cubicBezTo>
                  <a:cubicBezTo>
                    <a:pt x="15622" y="12261"/>
                    <a:pt x="15590" y="12032"/>
                    <a:pt x="15568" y="11804"/>
                  </a:cubicBezTo>
                  <a:cubicBezTo>
                    <a:pt x="15557" y="11641"/>
                    <a:pt x="15524" y="11477"/>
                    <a:pt x="15513" y="11314"/>
                  </a:cubicBezTo>
                  <a:cubicBezTo>
                    <a:pt x="15481" y="11097"/>
                    <a:pt x="15459" y="10868"/>
                    <a:pt x="15426" y="10629"/>
                  </a:cubicBezTo>
                  <a:cubicBezTo>
                    <a:pt x="15209" y="8910"/>
                    <a:pt x="14915" y="7256"/>
                    <a:pt x="14534" y="6060"/>
                  </a:cubicBezTo>
                  <a:cubicBezTo>
                    <a:pt x="14001" y="4428"/>
                    <a:pt x="13022" y="3329"/>
                    <a:pt x="12054" y="2600"/>
                  </a:cubicBezTo>
                  <a:cubicBezTo>
                    <a:pt x="11336" y="2056"/>
                    <a:pt x="10618" y="1708"/>
                    <a:pt x="10085" y="1513"/>
                  </a:cubicBezTo>
                  <a:cubicBezTo>
                    <a:pt x="9595" y="1328"/>
                    <a:pt x="9280" y="1262"/>
                    <a:pt x="9280" y="1262"/>
                  </a:cubicBezTo>
                  <a:lnTo>
                    <a:pt x="9041" y="283"/>
                  </a:lnTo>
                  <a:cubicBezTo>
                    <a:pt x="8899" y="272"/>
                    <a:pt x="8780" y="272"/>
                    <a:pt x="8660" y="272"/>
                  </a:cubicBezTo>
                  <a:cubicBezTo>
                    <a:pt x="8623" y="272"/>
                    <a:pt x="8586" y="271"/>
                    <a:pt x="8551" y="271"/>
                  </a:cubicBezTo>
                  <a:cubicBezTo>
                    <a:pt x="8033" y="271"/>
                    <a:pt x="7675" y="343"/>
                    <a:pt x="7431" y="425"/>
                  </a:cubicBezTo>
                  <a:cubicBezTo>
                    <a:pt x="7311" y="457"/>
                    <a:pt x="7213" y="501"/>
                    <a:pt x="7148" y="544"/>
                  </a:cubicBezTo>
                  <a:cubicBezTo>
                    <a:pt x="7093" y="566"/>
                    <a:pt x="7050" y="588"/>
                    <a:pt x="7028" y="610"/>
                  </a:cubicBezTo>
                  <a:cubicBezTo>
                    <a:pt x="6985" y="642"/>
                    <a:pt x="6974" y="653"/>
                    <a:pt x="6974" y="653"/>
                  </a:cubicBezTo>
                  <a:cubicBezTo>
                    <a:pt x="6865" y="261"/>
                    <a:pt x="6060" y="109"/>
                    <a:pt x="5418" y="44"/>
                  </a:cubicBezTo>
                  <a:cubicBezTo>
                    <a:pt x="5005" y="0"/>
                    <a:pt x="4657" y="0"/>
                    <a:pt x="4657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5658060" y="1595006"/>
              <a:ext cx="301072" cy="19019"/>
            </a:xfrm>
            <a:custGeom>
              <a:avLst/>
              <a:gdLst/>
              <a:ahLst/>
              <a:cxnLst/>
              <a:rect l="l" t="t" r="r" b="b"/>
              <a:pathLst>
                <a:path w="9324" h="589" extrusionOk="0">
                  <a:moveTo>
                    <a:pt x="1" y="1"/>
                  </a:moveTo>
                  <a:cubicBezTo>
                    <a:pt x="44" y="153"/>
                    <a:pt x="66" y="349"/>
                    <a:pt x="98" y="588"/>
                  </a:cubicBezTo>
                  <a:lnTo>
                    <a:pt x="9324" y="588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5662290" y="1710928"/>
              <a:ext cx="282085" cy="19019"/>
            </a:xfrm>
            <a:custGeom>
              <a:avLst/>
              <a:gdLst/>
              <a:ahLst/>
              <a:cxnLst/>
              <a:rect l="l" t="t" r="r" b="b"/>
              <a:pathLst>
                <a:path w="8736" h="589" extrusionOk="0">
                  <a:moveTo>
                    <a:pt x="33" y="1"/>
                  </a:moveTo>
                  <a:cubicBezTo>
                    <a:pt x="33" y="186"/>
                    <a:pt x="22" y="382"/>
                    <a:pt x="0" y="588"/>
                  </a:cubicBezTo>
                  <a:lnTo>
                    <a:pt x="8681" y="588"/>
                  </a:lnTo>
                  <a:cubicBezTo>
                    <a:pt x="8692" y="425"/>
                    <a:pt x="8703" y="218"/>
                    <a:pt x="8736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5659804" y="1745349"/>
              <a:ext cx="286348" cy="19374"/>
            </a:xfrm>
            <a:custGeom>
              <a:avLst/>
              <a:gdLst/>
              <a:ahLst/>
              <a:cxnLst/>
              <a:rect l="l" t="t" r="r" b="b"/>
              <a:pathLst>
                <a:path w="8868" h="600" extrusionOk="0">
                  <a:moveTo>
                    <a:pt x="55" y="1"/>
                  </a:moveTo>
                  <a:cubicBezTo>
                    <a:pt x="55" y="55"/>
                    <a:pt x="34" y="99"/>
                    <a:pt x="34" y="131"/>
                  </a:cubicBezTo>
                  <a:cubicBezTo>
                    <a:pt x="23" y="295"/>
                    <a:pt x="12" y="447"/>
                    <a:pt x="1" y="599"/>
                  </a:cubicBezTo>
                  <a:lnTo>
                    <a:pt x="8867" y="599"/>
                  </a:lnTo>
                  <a:cubicBezTo>
                    <a:pt x="8824" y="382"/>
                    <a:pt x="8802" y="175"/>
                    <a:pt x="878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5658060" y="1626618"/>
              <a:ext cx="301072" cy="19019"/>
            </a:xfrm>
            <a:custGeom>
              <a:avLst/>
              <a:gdLst/>
              <a:ahLst/>
              <a:cxnLst/>
              <a:rect l="l" t="t" r="r" b="b"/>
              <a:pathLst>
                <a:path w="9324" h="589" extrusionOk="0">
                  <a:moveTo>
                    <a:pt x="1" y="1"/>
                  </a:moveTo>
                  <a:cubicBezTo>
                    <a:pt x="44" y="153"/>
                    <a:pt x="66" y="349"/>
                    <a:pt x="98" y="588"/>
                  </a:cubicBezTo>
                  <a:lnTo>
                    <a:pt x="9324" y="588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5651731" y="1840572"/>
              <a:ext cx="313730" cy="18987"/>
            </a:xfrm>
            <a:custGeom>
              <a:avLst/>
              <a:gdLst/>
              <a:ahLst/>
              <a:cxnLst/>
              <a:rect l="l" t="t" r="r" b="b"/>
              <a:pathLst>
                <a:path w="9716" h="588" extrusionOk="0">
                  <a:moveTo>
                    <a:pt x="44" y="0"/>
                  </a:moveTo>
                  <a:cubicBezTo>
                    <a:pt x="33" y="207"/>
                    <a:pt x="22" y="392"/>
                    <a:pt x="1" y="587"/>
                  </a:cubicBezTo>
                  <a:lnTo>
                    <a:pt x="9715" y="587"/>
                  </a:lnTo>
                  <a:cubicBezTo>
                    <a:pt x="9672" y="392"/>
                    <a:pt x="9628" y="207"/>
                    <a:pt x="959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/>
            <p:cNvSpPr/>
            <p:nvPr/>
          </p:nvSpPr>
          <p:spPr>
            <a:xfrm>
              <a:off x="5648922" y="1875349"/>
              <a:ext cx="324256" cy="18987"/>
            </a:xfrm>
            <a:custGeom>
              <a:avLst/>
              <a:gdLst/>
              <a:ahLst/>
              <a:cxnLst/>
              <a:rect l="l" t="t" r="r" b="b"/>
              <a:pathLst>
                <a:path w="10042" h="588" extrusionOk="0">
                  <a:moveTo>
                    <a:pt x="33" y="0"/>
                  </a:moveTo>
                  <a:cubicBezTo>
                    <a:pt x="22" y="207"/>
                    <a:pt x="12" y="392"/>
                    <a:pt x="1" y="587"/>
                  </a:cubicBezTo>
                  <a:lnTo>
                    <a:pt x="10042" y="587"/>
                  </a:lnTo>
                  <a:cubicBezTo>
                    <a:pt x="10009" y="403"/>
                    <a:pt x="9966" y="207"/>
                    <a:pt x="9900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/>
            <p:cNvSpPr/>
            <p:nvPr/>
          </p:nvSpPr>
          <p:spPr>
            <a:xfrm>
              <a:off x="5894100" y="1382150"/>
              <a:ext cx="79789" cy="282796"/>
            </a:xfrm>
            <a:custGeom>
              <a:avLst/>
              <a:gdLst/>
              <a:ahLst/>
              <a:cxnLst/>
              <a:rect l="l" t="t" r="r" b="b"/>
              <a:pathLst>
                <a:path w="2471" h="8758" extrusionOk="0">
                  <a:moveTo>
                    <a:pt x="1" y="0"/>
                  </a:moveTo>
                  <a:lnTo>
                    <a:pt x="1" y="0"/>
                  </a:lnTo>
                  <a:cubicBezTo>
                    <a:pt x="425" y="903"/>
                    <a:pt x="2155" y="4950"/>
                    <a:pt x="1720" y="8758"/>
                  </a:cubicBezTo>
                  <a:cubicBezTo>
                    <a:pt x="1720" y="8758"/>
                    <a:pt x="2470" y="6800"/>
                    <a:pt x="2470" y="4624"/>
                  </a:cubicBezTo>
                  <a:cubicBezTo>
                    <a:pt x="2470" y="3318"/>
                    <a:pt x="2198" y="1959"/>
                    <a:pt x="1981" y="1088"/>
                  </a:cubicBezTo>
                  <a:cubicBezTo>
                    <a:pt x="1252" y="544"/>
                    <a:pt x="534" y="207"/>
                    <a:pt x="1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/>
            <p:cNvSpPr/>
            <p:nvPr/>
          </p:nvSpPr>
          <p:spPr>
            <a:xfrm>
              <a:off x="5634876" y="1378985"/>
              <a:ext cx="72394" cy="275789"/>
            </a:xfrm>
            <a:custGeom>
              <a:avLst/>
              <a:gdLst/>
              <a:ahLst/>
              <a:cxnLst/>
              <a:rect l="l" t="t" r="r" b="b"/>
              <a:pathLst>
                <a:path w="2242" h="8541" extrusionOk="0">
                  <a:moveTo>
                    <a:pt x="2242" y="0"/>
                  </a:moveTo>
                  <a:lnTo>
                    <a:pt x="2242" y="0"/>
                  </a:lnTo>
                  <a:cubicBezTo>
                    <a:pt x="1578" y="251"/>
                    <a:pt x="958" y="534"/>
                    <a:pt x="414" y="805"/>
                  </a:cubicBezTo>
                  <a:cubicBezTo>
                    <a:pt x="229" y="1687"/>
                    <a:pt x="1" y="3090"/>
                    <a:pt x="33" y="4417"/>
                  </a:cubicBezTo>
                  <a:cubicBezTo>
                    <a:pt x="109" y="6615"/>
                    <a:pt x="925" y="8540"/>
                    <a:pt x="925" y="8540"/>
                  </a:cubicBezTo>
                  <a:cubicBezTo>
                    <a:pt x="403" y="5048"/>
                    <a:pt x="1719" y="1284"/>
                    <a:pt x="2242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5642948" y="1610473"/>
              <a:ext cx="22861" cy="331295"/>
            </a:xfrm>
            <a:custGeom>
              <a:avLst/>
              <a:gdLst/>
              <a:ahLst/>
              <a:cxnLst/>
              <a:rect l="l" t="t" r="r" b="b"/>
              <a:pathLst>
                <a:path w="708" h="10260" extrusionOk="0">
                  <a:moveTo>
                    <a:pt x="436" y="1"/>
                  </a:moveTo>
                  <a:lnTo>
                    <a:pt x="392" y="11"/>
                  </a:lnTo>
                  <a:lnTo>
                    <a:pt x="316" y="44"/>
                  </a:lnTo>
                  <a:cubicBezTo>
                    <a:pt x="316" y="44"/>
                    <a:pt x="371" y="196"/>
                    <a:pt x="425" y="490"/>
                  </a:cubicBezTo>
                  <a:cubicBezTo>
                    <a:pt x="425" y="501"/>
                    <a:pt x="436" y="534"/>
                    <a:pt x="436" y="555"/>
                  </a:cubicBezTo>
                  <a:cubicBezTo>
                    <a:pt x="436" y="631"/>
                    <a:pt x="447" y="697"/>
                    <a:pt x="469" y="762"/>
                  </a:cubicBezTo>
                  <a:cubicBezTo>
                    <a:pt x="479" y="860"/>
                    <a:pt x="490" y="969"/>
                    <a:pt x="501" y="1078"/>
                  </a:cubicBezTo>
                  <a:cubicBezTo>
                    <a:pt x="577" y="1665"/>
                    <a:pt x="599" y="2339"/>
                    <a:pt x="577" y="3090"/>
                  </a:cubicBezTo>
                  <a:cubicBezTo>
                    <a:pt x="577" y="3264"/>
                    <a:pt x="556" y="3471"/>
                    <a:pt x="545" y="3678"/>
                  </a:cubicBezTo>
                  <a:lnTo>
                    <a:pt x="501" y="4167"/>
                  </a:lnTo>
                  <a:cubicBezTo>
                    <a:pt x="490" y="4200"/>
                    <a:pt x="490" y="4232"/>
                    <a:pt x="490" y="4276"/>
                  </a:cubicBezTo>
                  <a:lnTo>
                    <a:pt x="447" y="4744"/>
                  </a:lnTo>
                  <a:cubicBezTo>
                    <a:pt x="414" y="5103"/>
                    <a:pt x="381" y="5451"/>
                    <a:pt x="360" y="5810"/>
                  </a:cubicBezTo>
                  <a:cubicBezTo>
                    <a:pt x="316" y="6245"/>
                    <a:pt x="284" y="6680"/>
                    <a:pt x="251" y="7083"/>
                  </a:cubicBezTo>
                  <a:cubicBezTo>
                    <a:pt x="251" y="7170"/>
                    <a:pt x="229" y="7235"/>
                    <a:pt x="229" y="7300"/>
                  </a:cubicBezTo>
                  <a:cubicBezTo>
                    <a:pt x="229" y="7354"/>
                    <a:pt x="218" y="7409"/>
                    <a:pt x="218" y="7463"/>
                  </a:cubicBezTo>
                  <a:lnTo>
                    <a:pt x="175" y="7888"/>
                  </a:lnTo>
                  <a:lnTo>
                    <a:pt x="175" y="7920"/>
                  </a:lnTo>
                  <a:cubicBezTo>
                    <a:pt x="175" y="7996"/>
                    <a:pt x="164" y="8083"/>
                    <a:pt x="164" y="8160"/>
                  </a:cubicBezTo>
                  <a:cubicBezTo>
                    <a:pt x="153" y="8366"/>
                    <a:pt x="142" y="8551"/>
                    <a:pt x="120" y="8747"/>
                  </a:cubicBezTo>
                  <a:cubicBezTo>
                    <a:pt x="66" y="9389"/>
                    <a:pt x="33" y="9911"/>
                    <a:pt x="1" y="10259"/>
                  </a:cubicBezTo>
                  <a:lnTo>
                    <a:pt x="120" y="10259"/>
                  </a:lnTo>
                  <a:cubicBezTo>
                    <a:pt x="142" y="9998"/>
                    <a:pt x="164" y="9628"/>
                    <a:pt x="207" y="9193"/>
                  </a:cubicBezTo>
                  <a:cubicBezTo>
                    <a:pt x="218" y="9062"/>
                    <a:pt x="229" y="8910"/>
                    <a:pt x="251" y="8758"/>
                  </a:cubicBezTo>
                  <a:cubicBezTo>
                    <a:pt x="251" y="8703"/>
                    <a:pt x="262" y="8638"/>
                    <a:pt x="262" y="8573"/>
                  </a:cubicBezTo>
                  <a:cubicBezTo>
                    <a:pt x="262" y="8442"/>
                    <a:pt x="273" y="8323"/>
                    <a:pt x="284" y="8192"/>
                  </a:cubicBezTo>
                  <a:cubicBezTo>
                    <a:pt x="305" y="8094"/>
                    <a:pt x="305" y="8007"/>
                    <a:pt x="316" y="7920"/>
                  </a:cubicBezTo>
                  <a:lnTo>
                    <a:pt x="327" y="7703"/>
                  </a:lnTo>
                  <a:lnTo>
                    <a:pt x="327" y="7616"/>
                  </a:lnTo>
                  <a:lnTo>
                    <a:pt x="349" y="7496"/>
                  </a:lnTo>
                  <a:cubicBezTo>
                    <a:pt x="349" y="7376"/>
                    <a:pt x="360" y="7235"/>
                    <a:pt x="371" y="7115"/>
                  </a:cubicBezTo>
                  <a:cubicBezTo>
                    <a:pt x="403" y="6811"/>
                    <a:pt x="425" y="6506"/>
                    <a:pt x="458" y="6180"/>
                  </a:cubicBezTo>
                  <a:cubicBezTo>
                    <a:pt x="490" y="5712"/>
                    <a:pt x="534" y="5233"/>
                    <a:pt x="577" y="4776"/>
                  </a:cubicBezTo>
                  <a:lnTo>
                    <a:pt x="621" y="4298"/>
                  </a:lnTo>
                  <a:cubicBezTo>
                    <a:pt x="632" y="4254"/>
                    <a:pt x="632" y="4232"/>
                    <a:pt x="632" y="4189"/>
                  </a:cubicBezTo>
                  <a:cubicBezTo>
                    <a:pt x="643" y="4015"/>
                    <a:pt x="653" y="3852"/>
                    <a:pt x="675" y="3699"/>
                  </a:cubicBezTo>
                  <a:cubicBezTo>
                    <a:pt x="686" y="3493"/>
                    <a:pt x="697" y="3308"/>
                    <a:pt x="697" y="3112"/>
                  </a:cubicBezTo>
                  <a:cubicBezTo>
                    <a:pt x="708" y="2459"/>
                    <a:pt x="697" y="1861"/>
                    <a:pt x="664" y="1306"/>
                  </a:cubicBezTo>
                  <a:cubicBezTo>
                    <a:pt x="653" y="1230"/>
                    <a:pt x="653" y="1143"/>
                    <a:pt x="643" y="1078"/>
                  </a:cubicBezTo>
                  <a:lnTo>
                    <a:pt x="643" y="1067"/>
                  </a:lnTo>
                  <a:cubicBezTo>
                    <a:pt x="610" y="827"/>
                    <a:pt x="588" y="642"/>
                    <a:pt x="556" y="479"/>
                  </a:cubicBezTo>
                  <a:lnTo>
                    <a:pt x="556" y="468"/>
                  </a:lnTo>
                  <a:cubicBezTo>
                    <a:pt x="501" y="229"/>
                    <a:pt x="469" y="88"/>
                    <a:pt x="447" y="33"/>
                  </a:cubicBezTo>
                  <a:cubicBezTo>
                    <a:pt x="436" y="11"/>
                    <a:pt x="436" y="1"/>
                    <a:pt x="436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1"/>
            <p:cNvSpPr/>
            <p:nvPr/>
          </p:nvSpPr>
          <p:spPr>
            <a:xfrm>
              <a:off x="5793646" y="1350893"/>
              <a:ext cx="6361" cy="591908"/>
            </a:xfrm>
            <a:custGeom>
              <a:avLst/>
              <a:gdLst/>
              <a:ahLst/>
              <a:cxnLst/>
              <a:rect l="l" t="t" r="r" b="b"/>
              <a:pathLst>
                <a:path w="197" h="18331" extrusionOk="0">
                  <a:moveTo>
                    <a:pt x="66" y="0"/>
                  </a:moveTo>
                  <a:lnTo>
                    <a:pt x="66" y="76"/>
                  </a:lnTo>
                  <a:lnTo>
                    <a:pt x="66" y="424"/>
                  </a:lnTo>
                  <a:lnTo>
                    <a:pt x="44" y="7561"/>
                  </a:lnTo>
                  <a:lnTo>
                    <a:pt x="44" y="8148"/>
                  </a:lnTo>
                  <a:lnTo>
                    <a:pt x="44" y="8540"/>
                  </a:lnTo>
                  <a:lnTo>
                    <a:pt x="44" y="9127"/>
                  </a:lnTo>
                  <a:lnTo>
                    <a:pt x="33" y="11151"/>
                  </a:lnTo>
                  <a:lnTo>
                    <a:pt x="33" y="11738"/>
                  </a:lnTo>
                  <a:lnTo>
                    <a:pt x="33" y="12228"/>
                  </a:lnTo>
                  <a:lnTo>
                    <a:pt x="33" y="12815"/>
                  </a:lnTo>
                  <a:lnTo>
                    <a:pt x="12" y="15165"/>
                  </a:lnTo>
                  <a:lnTo>
                    <a:pt x="12" y="15752"/>
                  </a:lnTo>
                  <a:lnTo>
                    <a:pt x="12" y="16242"/>
                  </a:lnTo>
                  <a:lnTo>
                    <a:pt x="12" y="16829"/>
                  </a:lnTo>
                  <a:lnTo>
                    <a:pt x="1" y="18331"/>
                  </a:lnTo>
                  <a:lnTo>
                    <a:pt x="142" y="18331"/>
                  </a:lnTo>
                  <a:lnTo>
                    <a:pt x="142" y="16829"/>
                  </a:lnTo>
                  <a:lnTo>
                    <a:pt x="142" y="16242"/>
                  </a:lnTo>
                  <a:lnTo>
                    <a:pt x="142" y="15752"/>
                  </a:lnTo>
                  <a:lnTo>
                    <a:pt x="142" y="15165"/>
                  </a:lnTo>
                  <a:lnTo>
                    <a:pt x="153" y="12815"/>
                  </a:lnTo>
                  <a:lnTo>
                    <a:pt x="153" y="12228"/>
                  </a:lnTo>
                  <a:lnTo>
                    <a:pt x="153" y="11738"/>
                  </a:lnTo>
                  <a:lnTo>
                    <a:pt x="164" y="11151"/>
                  </a:lnTo>
                  <a:lnTo>
                    <a:pt x="164" y="9127"/>
                  </a:lnTo>
                  <a:lnTo>
                    <a:pt x="164" y="8540"/>
                  </a:lnTo>
                  <a:lnTo>
                    <a:pt x="164" y="8148"/>
                  </a:lnTo>
                  <a:lnTo>
                    <a:pt x="164" y="7561"/>
                  </a:lnTo>
                  <a:lnTo>
                    <a:pt x="196" y="42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1"/>
            <p:cNvSpPr/>
            <p:nvPr/>
          </p:nvSpPr>
          <p:spPr>
            <a:xfrm>
              <a:off x="5946119" y="1676506"/>
              <a:ext cx="123671" cy="21828"/>
            </a:xfrm>
            <a:custGeom>
              <a:avLst/>
              <a:gdLst/>
              <a:ahLst/>
              <a:cxnLst/>
              <a:rect l="l" t="t" r="r" b="b"/>
              <a:pathLst>
                <a:path w="3830" h="676" extrusionOk="0">
                  <a:moveTo>
                    <a:pt x="109" y="1"/>
                  </a:moveTo>
                  <a:cubicBezTo>
                    <a:pt x="65" y="218"/>
                    <a:pt x="22" y="447"/>
                    <a:pt x="0" y="675"/>
                  </a:cubicBezTo>
                  <a:lnTo>
                    <a:pt x="3829" y="675"/>
                  </a:lnTo>
                  <a:cubicBezTo>
                    <a:pt x="3808" y="447"/>
                    <a:pt x="3775" y="229"/>
                    <a:pt x="375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/>
            <p:cNvSpPr/>
            <p:nvPr/>
          </p:nvSpPr>
          <p:spPr>
            <a:xfrm>
              <a:off x="5942599" y="1714447"/>
              <a:ext cx="131388" cy="22151"/>
            </a:xfrm>
            <a:custGeom>
              <a:avLst/>
              <a:gdLst/>
              <a:ahLst/>
              <a:cxnLst/>
              <a:rect l="l" t="t" r="r" b="b"/>
              <a:pathLst>
                <a:path w="4069" h="686" extrusionOk="0">
                  <a:moveTo>
                    <a:pt x="44" y="1"/>
                  </a:moveTo>
                  <a:cubicBezTo>
                    <a:pt x="22" y="186"/>
                    <a:pt x="11" y="360"/>
                    <a:pt x="0" y="490"/>
                  </a:cubicBezTo>
                  <a:lnTo>
                    <a:pt x="0" y="653"/>
                  </a:lnTo>
                  <a:lnTo>
                    <a:pt x="0" y="686"/>
                  </a:lnTo>
                  <a:lnTo>
                    <a:pt x="4069" y="686"/>
                  </a:lnTo>
                  <a:cubicBezTo>
                    <a:pt x="4036" y="458"/>
                    <a:pt x="4014" y="218"/>
                    <a:pt x="399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5953481" y="1805086"/>
              <a:ext cx="127901" cy="21796"/>
            </a:xfrm>
            <a:custGeom>
              <a:avLst/>
              <a:gdLst/>
              <a:ahLst/>
              <a:cxnLst/>
              <a:rect l="l" t="t" r="r" b="b"/>
              <a:pathLst>
                <a:path w="3961" h="675" extrusionOk="0">
                  <a:moveTo>
                    <a:pt x="0" y="0"/>
                  </a:moveTo>
                  <a:cubicBezTo>
                    <a:pt x="55" y="218"/>
                    <a:pt x="98" y="446"/>
                    <a:pt x="153" y="675"/>
                  </a:cubicBezTo>
                  <a:lnTo>
                    <a:pt x="3960" y="675"/>
                  </a:lnTo>
                  <a:cubicBezTo>
                    <a:pt x="3949" y="457"/>
                    <a:pt x="3928" y="229"/>
                    <a:pt x="390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5961909" y="1842671"/>
              <a:ext cx="121927" cy="22151"/>
            </a:xfrm>
            <a:custGeom>
              <a:avLst/>
              <a:gdLst/>
              <a:ahLst/>
              <a:cxnLst/>
              <a:rect l="l" t="t" r="r" b="b"/>
              <a:pathLst>
                <a:path w="3776" h="686" extrusionOk="0">
                  <a:moveTo>
                    <a:pt x="1" y="0"/>
                  </a:moveTo>
                  <a:cubicBezTo>
                    <a:pt x="22" y="163"/>
                    <a:pt x="66" y="348"/>
                    <a:pt x="109" y="522"/>
                  </a:cubicBezTo>
                  <a:lnTo>
                    <a:pt x="153" y="686"/>
                  </a:lnTo>
                  <a:lnTo>
                    <a:pt x="3775" y="686"/>
                  </a:lnTo>
                  <a:cubicBezTo>
                    <a:pt x="3765" y="468"/>
                    <a:pt x="3754" y="240"/>
                    <a:pt x="3721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5939790" y="1625940"/>
              <a:ext cx="47079" cy="316862"/>
            </a:xfrm>
            <a:custGeom>
              <a:avLst/>
              <a:gdLst/>
              <a:ahLst/>
              <a:cxnLst/>
              <a:rect l="l" t="t" r="r" b="b"/>
              <a:pathLst>
                <a:path w="1458" h="9813" extrusionOk="0">
                  <a:moveTo>
                    <a:pt x="479" y="0"/>
                  </a:moveTo>
                  <a:lnTo>
                    <a:pt x="479" y="11"/>
                  </a:lnTo>
                  <a:cubicBezTo>
                    <a:pt x="468" y="65"/>
                    <a:pt x="424" y="283"/>
                    <a:pt x="370" y="588"/>
                  </a:cubicBezTo>
                  <a:lnTo>
                    <a:pt x="370" y="599"/>
                  </a:lnTo>
                  <a:cubicBezTo>
                    <a:pt x="359" y="718"/>
                    <a:pt x="327" y="827"/>
                    <a:pt x="316" y="936"/>
                  </a:cubicBezTo>
                  <a:cubicBezTo>
                    <a:pt x="283" y="1142"/>
                    <a:pt x="250" y="1349"/>
                    <a:pt x="218" y="1534"/>
                  </a:cubicBezTo>
                  <a:cubicBezTo>
                    <a:pt x="185" y="1763"/>
                    <a:pt x="142" y="2002"/>
                    <a:pt x="109" y="2230"/>
                  </a:cubicBezTo>
                  <a:cubicBezTo>
                    <a:pt x="87" y="2361"/>
                    <a:pt x="76" y="2502"/>
                    <a:pt x="55" y="2622"/>
                  </a:cubicBezTo>
                  <a:lnTo>
                    <a:pt x="55" y="2633"/>
                  </a:lnTo>
                  <a:lnTo>
                    <a:pt x="44" y="2731"/>
                  </a:lnTo>
                  <a:cubicBezTo>
                    <a:pt x="33" y="2905"/>
                    <a:pt x="22" y="3068"/>
                    <a:pt x="0" y="3220"/>
                  </a:cubicBezTo>
                  <a:lnTo>
                    <a:pt x="0" y="3383"/>
                  </a:lnTo>
                  <a:lnTo>
                    <a:pt x="0" y="3427"/>
                  </a:lnTo>
                  <a:cubicBezTo>
                    <a:pt x="0" y="3492"/>
                    <a:pt x="22" y="3590"/>
                    <a:pt x="33" y="3710"/>
                  </a:cubicBezTo>
                  <a:lnTo>
                    <a:pt x="33" y="3721"/>
                  </a:lnTo>
                  <a:cubicBezTo>
                    <a:pt x="55" y="3873"/>
                    <a:pt x="87" y="4069"/>
                    <a:pt x="131" y="4308"/>
                  </a:cubicBezTo>
                  <a:lnTo>
                    <a:pt x="131" y="4319"/>
                  </a:lnTo>
                  <a:cubicBezTo>
                    <a:pt x="196" y="4667"/>
                    <a:pt x="272" y="5070"/>
                    <a:pt x="370" y="5559"/>
                  </a:cubicBezTo>
                  <a:cubicBezTo>
                    <a:pt x="414" y="5701"/>
                    <a:pt x="435" y="5831"/>
                    <a:pt x="468" y="5983"/>
                  </a:cubicBezTo>
                  <a:lnTo>
                    <a:pt x="620" y="6647"/>
                  </a:lnTo>
                  <a:lnTo>
                    <a:pt x="620" y="6658"/>
                  </a:lnTo>
                  <a:cubicBezTo>
                    <a:pt x="620" y="6691"/>
                    <a:pt x="631" y="6701"/>
                    <a:pt x="631" y="6734"/>
                  </a:cubicBezTo>
                  <a:lnTo>
                    <a:pt x="675" y="6930"/>
                  </a:lnTo>
                  <a:cubicBezTo>
                    <a:pt x="696" y="7039"/>
                    <a:pt x="707" y="7147"/>
                    <a:pt x="740" y="7245"/>
                  </a:cubicBezTo>
                  <a:lnTo>
                    <a:pt x="740" y="7256"/>
                  </a:lnTo>
                  <a:lnTo>
                    <a:pt x="794" y="7474"/>
                  </a:lnTo>
                  <a:cubicBezTo>
                    <a:pt x="805" y="7572"/>
                    <a:pt x="838" y="7659"/>
                    <a:pt x="849" y="7735"/>
                  </a:cubicBezTo>
                  <a:lnTo>
                    <a:pt x="849" y="7746"/>
                  </a:lnTo>
                  <a:cubicBezTo>
                    <a:pt x="903" y="7942"/>
                    <a:pt x="947" y="8148"/>
                    <a:pt x="979" y="8322"/>
                  </a:cubicBezTo>
                  <a:lnTo>
                    <a:pt x="979" y="8333"/>
                  </a:lnTo>
                  <a:cubicBezTo>
                    <a:pt x="1132" y="9029"/>
                    <a:pt x="1273" y="9584"/>
                    <a:pt x="1327" y="9813"/>
                  </a:cubicBezTo>
                  <a:lnTo>
                    <a:pt x="1458" y="9813"/>
                  </a:lnTo>
                  <a:cubicBezTo>
                    <a:pt x="1404" y="9617"/>
                    <a:pt x="1273" y="9029"/>
                    <a:pt x="1055" y="8311"/>
                  </a:cubicBezTo>
                  <a:cubicBezTo>
                    <a:pt x="1012" y="8116"/>
                    <a:pt x="958" y="7931"/>
                    <a:pt x="914" y="7724"/>
                  </a:cubicBezTo>
                  <a:cubicBezTo>
                    <a:pt x="903" y="7626"/>
                    <a:pt x="892" y="7550"/>
                    <a:pt x="860" y="7452"/>
                  </a:cubicBezTo>
                  <a:lnTo>
                    <a:pt x="849" y="7409"/>
                  </a:lnTo>
                  <a:lnTo>
                    <a:pt x="805" y="7234"/>
                  </a:lnTo>
                  <a:cubicBezTo>
                    <a:pt x="783" y="7137"/>
                    <a:pt x="762" y="7028"/>
                    <a:pt x="740" y="6919"/>
                  </a:cubicBezTo>
                  <a:lnTo>
                    <a:pt x="696" y="6723"/>
                  </a:lnTo>
                  <a:lnTo>
                    <a:pt x="696" y="6712"/>
                  </a:lnTo>
                  <a:cubicBezTo>
                    <a:pt x="696" y="6691"/>
                    <a:pt x="686" y="6669"/>
                    <a:pt x="686" y="6647"/>
                  </a:cubicBezTo>
                  <a:lnTo>
                    <a:pt x="599" y="6245"/>
                  </a:lnTo>
                  <a:lnTo>
                    <a:pt x="544" y="5973"/>
                  </a:lnTo>
                  <a:cubicBezTo>
                    <a:pt x="522" y="5820"/>
                    <a:pt x="490" y="5679"/>
                    <a:pt x="468" y="5548"/>
                  </a:cubicBezTo>
                  <a:lnTo>
                    <a:pt x="468" y="5537"/>
                  </a:lnTo>
                  <a:cubicBezTo>
                    <a:pt x="370" y="5059"/>
                    <a:pt x="294" y="4634"/>
                    <a:pt x="240" y="4297"/>
                  </a:cubicBezTo>
                  <a:cubicBezTo>
                    <a:pt x="196" y="4047"/>
                    <a:pt x="153" y="3862"/>
                    <a:pt x="142" y="3710"/>
                  </a:cubicBezTo>
                  <a:cubicBezTo>
                    <a:pt x="131" y="3590"/>
                    <a:pt x="109" y="3492"/>
                    <a:pt x="109" y="3427"/>
                  </a:cubicBezTo>
                  <a:lnTo>
                    <a:pt x="109" y="3394"/>
                  </a:lnTo>
                  <a:lnTo>
                    <a:pt x="109" y="3231"/>
                  </a:lnTo>
                  <a:cubicBezTo>
                    <a:pt x="131" y="3090"/>
                    <a:pt x="142" y="2927"/>
                    <a:pt x="153" y="2742"/>
                  </a:cubicBezTo>
                  <a:lnTo>
                    <a:pt x="153" y="2731"/>
                  </a:lnTo>
                  <a:lnTo>
                    <a:pt x="163" y="2633"/>
                  </a:lnTo>
                  <a:cubicBezTo>
                    <a:pt x="185" y="2502"/>
                    <a:pt x="207" y="2383"/>
                    <a:pt x="218" y="2241"/>
                  </a:cubicBezTo>
                  <a:lnTo>
                    <a:pt x="218" y="2230"/>
                  </a:lnTo>
                  <a:cubicBezTo>
                    <a:pt x="261" y="2002"/>
                    <a:pt x="294" y="1763"/>
                    <a:pt x="327" y="1545"/>
                  </a:cubicBezTo>
                  <a:lnTo>
                    <a:pt x="327" y="1534"/>
                  </a:lnTo>
                  <a:cubicBezTo>
                    <a:pt x="381" y="1251"/>
                    <a:pt x="435" y="925"/>
                    <a:pt x="490" y="599"/>
                  </a:cubicBezTo>
                  <a:lnTo>
                    <a:pt x="490" y="588"/>
                  </a:lnTo>
                  <a:cubicBezTo>
                    <a:pt x="501" y="511"/>
                    <a:pt x="522" y="446"/>
                    <a:pt x="533" y="392"/>
                  </a:cubicBezTo>
                  <a:cubicBezTo>
                    <a:pt x="544" y="294"/>
                    <a:pt x="555" y="229"/>
                    <a:pt x="577" y="163"/>
                  </a:cubicBezTo>
                  <a:cubicBezTo>
                    <a:pt x="588" y="65"/>
                    <a:pt x="599" y="11"/>
                    <a:pt x="599" y="11"/>
                  </a:cubicBezTo>
                  <a:lnTo>
                    <a:pt x="544" y="1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/>
            <p:cNvSpPr/>
            <p:nvPr/>
          </p:nvSpPr>
          <p:spPr>
            <a:xfrm>
              <a:off x="5558994" y="1318926"/>
              <a:ext cx="141236" cy="623165"/>
            </a:xfrm>
            <a:custGeom>
              <a:avLst/>
              <a:gdLst/>
              <a:ahLst/>
              <a:cxnLst/>
              <a:rect l="l" t="t" r="r" b="b"/>
              <a:pathLst>
                <a:path w="4374" h="19299" extrusionOk="0">
                  <a:moveTo>
                    <a:pt x="2438" y="0"/>
                  </a:moveTo>
                  <a:cubicBezTo>
                    <a:pt x="2383" y="0"/>
                    <a:pt x="2329" y="11"/>
                    <a:pt x="2263" y="11"/>
                  </a:cubicBezTo>
                  <a:cubicBezTo>
                    <a:pt x="632" y="174"/>
                    <a:pt x="240" y="1512"/>
                    <a:pt x="240" y="1512"/>
                  </a:cubicBezTo>
                  <a:lnTo>
                    <a:pt x="186" y="5701"/>
                  </a:lnTo>
                  <a:lnTo>
                    <a:pt x="186" y="5733"/>
                  </a:lnTo>
                  <a:lnTo>
                    <a:pt x="186" y="5766"/>
                  </a:lnTo>
                  <a:lnTo>
                    <a:pt x="142" y="9084"/>
                  </a:lnTo>
                  <a:lnTo>
                    <a:pt x="131" y="10030"/>
                  </a:lnTo>
                  <a:lnTo>
                    <a:pt x="99" y="12282"/>
                  </a:lnTo>
                  <a:lnTo>
                    <a:pt x="1" y="19299"/>
                  </a:lnTo>
                  <a:lnTo>
                    <a:pt x="2971" y="19299"/>
                  </a:lnTo>
                  <a:lnTo>
                    <a:pt x="2981" y="17798"/>
                  </a:lnTo>
                  <a:lnTo>
                    <a:pt x="2981" y="17700"/>
                  </a:lnTo>
                  <a:lnTo>
                    <a:pt x="2981" y="17210"/>
                  </a:lnTo>
                  <a:lnTo>
                    <a:pt x="2981" y="16721"/>
                  </a:lnTo>
                  <a:lnTo>
                    <a:pt x="2981" y="16645"/>
                  </a:lnTo>
                  <a:lnTo>
                    <a:pt x="2981" y="16144"/>
                  </a:lnTo>
                  <a:lnTo>
                    <a:pt x="2992" y="14850"/>
                  </a:lnTo>
                  <a:lnTo>
                    <a:pt x="3047" y="9693"/>
                  </a:lnTo>
                  <a:lnTo>
                    <a:pt x="3047" y="9606"/>
                  </a:lnTo>
                  <a:lnTo>
                    <a:pt x="3047" y="9454"/>
                  </a:lnTo>
                  <a:lnTo>
                    <a:pt x="3047" y="9073"/>
                  </a:lnTo>
                  <a:lnTo>
                    <a:pt x="3047" y="8855"/>
                  </a:lnTo>
                  <a:lnTo>
                    <a:pt x="3047" y="8333"/>
                  </a:lnTo>
                  <a:lnTo>
                    <a:pt x="3047" y="8268"/>
                  </a:lnTo>
                  <a:lnTo>
                    <a:pt x="3069" y="7637"/>
                  </a:lnTo>
                  <a:lnTo>
                    <a:pt x="3069" y="7572"/>
                  </a:lnTo>
                  <a:lnTo>
                    <a:pt x="3069" y="7082"/>
                  </a:lnTo>
                  <a:lnTo>
                    <a:pt x="3069" y="7017"/>
                  </a:lnTo>
                  <a:lnTo>
                    <a:pt x="3079" y="6310"/>
                  </a:lnTo>
                  <a:lnTo>
                    <a:pt x="3079" y="6245"/>
                  </a:lnTo>
                  <a:lnTo>
                    <a:pt x="3090" y="5635"/>
                  </a:lnTo>
                  <a:lnTo>
                    <a:pt x="3090" y="5559"/>
                  </a:lnTo>
                  <a:lnTo>
                    <a:pt x="3123" y="2763"/>
                  </a:lnTo>
                  <a:lnTo>
                    <a:pt x="3417" y="2557"/>
                  </a:lnTo>
                  <a:lnTo>
                    <a:pt x="3656" y="2404"/>
                  </a:lnTo>
                  <a:lnTo>
                    <a:pt x="4320" y="1958"/>
                  </a:lnTo>
                  <a:cubicBezTo>
                    <a:pt x="4309" y="1958"/>
                    <a:pt x="4374" y="1926"/>
                    <a:pt x="4374" y="1915"/>
                  </a:cubicBezTo>
                  <a:cubicBezTo>
                    <a:pt x="4374" y="1904"/>
                    <a:pt x="4352" y="1893"/>
                    <a:pt x="4352" y="1871"/>
                  </a:cubicBezTo>
                  <a:cubicBezTo>
                    <a:pt x="4341" y="1850"/>
                    <a:pt x="4330" y="1806"/>
                    <a:pt x="4320" y="1752"/>
                  </a:cubicBezTo>
                  <a:cubicBezTo>
                    <a:pt x="4320" y="1741"/>
                    <a:pt x="4298" y="1730"/>
                    <a:pt x="4298" y="1708"/>
                  </a:cubicBezTo>
                  <a:cubicBezTo>
                    <a:pt x="4287" y="1676"/>
                    <a:pt x="4276" y="1621"/>
                    <a:pt x="4243" y="1567"/>
                  </a:cubicBezTo>
                  <a:cubicBezTo>
                    <a:pt x="4222" y="1480"/>
                    <a:pt x="4178" y="1382"/>
                    <a:pt x="4135" y="1295"/>
                  </a:cubicBezTo>
                  <a:cubicBezTo>
                    <a:pt x="4124" y="1240"/>
                    <a:pt x="4102" y="1197"/>
                    <a:pt x="4069" y="1142"/>
                  </a:cubicBezTo>
                  <a:cubicBezTo>
                    <a:pt x="4058" y="1099"/>
                    <a:pt x="4048" y="1077"/>
                    <a:pt x="4015" y="1034"/>
                  </a:cubicBezTo>
                  <a:cubicBezTo>
                    <a:pt x="4004" y="990"/>
                    <a:pt x="3982" y="968"/>
                    <a:pt x="3961" y="936"/>
                  </a:cubicBezTo>
                  <a:cubicBezTo>
                    <a:pt x="3961" y="925"/>
                    <a:pt x="3950" y="925"/>
                    <a:pt x="3950" y="914"/>
                  </a:cubicBezTo>
                  <a:cubicBezTo>
                    <a:pt x="3928" y="881"/>
                    <a:pt x="3906" y="860"/>
                    <a:pt x="3895" y="827"/>
                  </a:cubicBezTo>
                  <a:cubicBezTo>
                    <a:pt x="3884" y="816"/>
                    <a:pt x="3884" y="805"/>
                    <a:pt x="3863" y="783"/>
                  </a:cubicBezTo>
                  <a:cubicBezTo>
                    <a:pt x="3852" y="762"/>
                    <a:pt x="3830" y="729"/>
                    <a:pt x="3819" y="707"/>
                  </a:cubicBezTo>
                  <a:cubicBezTo>
                    <a:pt x="3786" y="675"/>
                    <a:pt x="3765" y="642"/>
                    <a:pt x="3732" y="609"/>
                  </a:cubicBezTo>
                  <a:cubicBezTo>
                    <a:pt x="3699" y="566"/>
                    <a:pt x="3678" y="544"/>
                    <a:pt x="3634" y="501"/>
                  </a:cubicBezTo>
                  <a:cubicBezTo>
                    <a:pt x="3612" y="457"/>
                    <a:pt x="3569" y="435"/>
                    <a:pt x="3525" y="392"/>
                  </a:cubicBezTo>
                  <a:cubicBezTo>
                    <a:pt x="3515" y="392"/>
                    <a:pt x="3515" y="381"/>
                    <a:pt x="3504" y="381"/>
                  </a:cubicBezTo>
                  <a:cubicBezTo>
                    <a:pt x="3471" y="370"/>
                    <a:pt x="3460" y="348"/>
                    <a:pt x="3449" y="337"/>
                  </a:cubicBezTo>
                  <a:cubicBezTo>
                    <a:pt x="3428" y="337"/>
                    <a:pt x="3428" y="327"/>
                    <a:pt x="3417" y="327"/>
                  </a:cubicBezTo>
                  <a:cubicBezTo>
                    <a:pt x="3395" y="294"/>
                    <a:pt x="3373" y="283"/>
                    <a:pt x="3351" y="272"/>
                  </a:cubicBezTo>
                  <a:cubicBezTo>
                    <a:pt x="3340" y="272"/>
                    <a:pt x="3340" y="261"/>
                    <a:pt x="3319" y="261"/>
                  </a:cubicBezTo>
                  <a:cubicBezTo>
                    <a:pt x="3308" y="261"/>
                    <a:pt x="3308" y="240"/>
                    <a:pt x="3297" y="240"/>
                  </a:cubicBezTo>
                  <a:cubicBezTo>
                    <a:pt x="3286" y="229"/>
                    <a:pt x="3264" y="229"/>
                    <a:pt x="3253" y="218"/>
                  </a:cubicBezTo>
                  <a:cubicBezTo>
                    <a:pt x="3069" y="109"/>
                    <a:pt x="2851" y="22"/>
                    <a:pt x="2590" y="0"/>
                  </a:cubicBezTo>
                  <a:close/>
                </a:path>
              </a:pathLst>
            </a:custGeom>
            <a:solidFill>
              <a:srgbClr val="511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/>
            <p:cNvSpPr/>
            <p:nvPr/>
          </p:nvSpPr>
          <p:spPr>
            <a:xfrm>
              <a:off x="5634166" y="1327353"/>
              <a:ext cx="30966" cy="616513"/>
            </a:xfrm>
            <a:custGeom>
              <a:avLst/>
              <a:gdLst/>
              <a:ahLst/>
              <a:cxnLst/>
              <a:rect l="l" t="t" r="r" b="b"/>
              <a:pathLst>
                <a:path w="959" h="19093" extrusionOk="0">
                  <a:moveTo>
                    <a:pt x="904" y="0"/>
                  </a:moveTo>
                  <a:cubicBezTo>
                    <a:pt x="523" y="272"/>
                    <a:pt x="294" y="816"/>
                    <a:pt x="207" y="1643"/>
                  </a:cubicBezTo>
                  <a:cubicBezTo>
                    <a:pt x="164" y="1958"/>
                    <a:pt x="142" y="2252"/>
                    <a:pt x="131" y="2568"/>
                  </a:cubicBezTo>
                  <a:cubicBezTo>
                    <a:pt x="77" y="3481"/>
                    <a:pt x="44" y="4406"/>
                    <a:pt x="44" y="5320"/>
                  </a:cubicBezTo>
                  <a:lnTo>
                    <a:pt x="44" y="5396"/>
                  </a:lnTo>
                  <a:lnTo>
                    <a:pt x="44" y="6005"/>
                  </a:lnTo>
                  <a:lnTo>
                    <a:pt x="44" y="6169"/>
                  </a:lnTo>
                  <a:lnTo>
                    <a:pt x="44" y="6919"/>
                  </a:lnTo>
                  <a:lnTo>
                    <a:pt x="44" y="6984"/>
                  </a:lnTo>
                  <a:lnTo>
                    <a:pt x="44" y="7354"/>
                  </a:lnTo>
                  <a:lnTo>
                    <a:pt x="44" y="7420"/>
                  </a:lnTo>
                  <a:lnTo>
                    <a:pt x="44" y="8116"/>
                  </a:lnTo>
                  <a:lnTo>
                    <a:pt x="44" y="8181"/>
                  </a:lnTo>
                  <a:lnTo>
                    <a:pt x="44" y="8823"/>
                  </a:lnTo>
                  <a:lnTo>
                    <a:pt x="1" y="19092"/>
                  </a:lnTo>
                  <a:lnTo>
                    <a:pt x="77" y="19092"/>
                  </a:lnTo>
                  <a:lnTo>
                    <a:pt x="110" y="8812"/>
                  </a:lnTo>
                  <a:lnTo>
                    <a:pt x="110" y="8181"/>
                  </a:lnTo>
                  <a:lnTo>
                    <a:pt x="110" y="8116"/>
                  </a:lnTo>
                  <a:lnTo>
                    <a:pt x="110" y="7517"/>
                  </a:lnTo>
                  <a:lnTo>
                    <a:pt x="110" y="7354"/>
                  </a:lnTo>
                  <a:lnTo>
                    <a:pt x="110" y="6974"/>
                  </a:lnTo>
                  <a:lnTo>
                    <a:pt x="110" y="6908"/>
                  </a:lnTo>
                  <a:lnTo>
                    <a:pt x="110" y="6680"/>
                  </a:lnTo>
                  <a:lnTo>
                    <a:pt x="110" y="6158"/>
                  </a:lnTo>
                  <a:lnTo>
                    <a:pt x="110" y="6005"/>
                  </a:lnTo>
                  <a:lnTo>
                    <a:pt x="110" y="5385"/>
                  </a:lnTo>
                  <a:lnTo>
                    <a:pt x="110" y="5320"/>
                  </a:lnTo>
                  <a:cubicBezTo>
                    <a:pt x="131" y="5026"/>
                    <a:pt x="131" y="4743"/>
                    <a:pt x="131" y="4461"/>
                  </a:cubicBezTo>
                  <a:cubicBezTo>
                    <a:pt x="131" y="3819"/>
                    <a:pt x="153" y="3166"/>
                    <a:pt x="197" y="2524"/>
                  </a:cubicBezTo>
                  <a:cubicBezTo>
                    <a:pt x="207" y="2230"/>
                    <a:pt x="229" y="1948"/>
                    <a:pt x="262" y="1643"/>
                  </a:cubicBezTo>
                  <a:cubicBezTo>
                    <a:pt x="349" y="827"/>
                    <a:pt x="577" y="294"/>
                    <a:pt x="958" y="44"/>
                  </a:cubicBezTo>
                  <a:cubicBezTo>
                    <a:pt x="947" y="44"/>
                    <a:pt x="925" y="22"/>
                    <a:pt x="947" y="22"/>
                  </a:cubicBezTo>
                  <a:cubicBezTo>
                    <a:pt x="925" y="11"/>
                    <a:pt x="915" y="11"/>
                    <a:pt x="90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5645758" y="1331196"/>
              <a:ext cx="23927" cy="612315"/>
            </a:xfrm>
            <a:custGeom>
              <a:avLst/>
              <a:gdLst/>
              <a:ahLst/>
              <a:cxnLst/>
              <a:rect l="l" t="t" r="r" b="b"/>
              <a:pathLst>
                <a:path w="741" h="18963" extrusionOk="0">
                  <a:moveTo>
                    <a:pt x="686" y="1"/>
                  </a:moveTo>
                  <a:cubicBezTo>
                    <a:pt x="175" y="523"/>
                    <a:pt x="77" y="1393"/>
                    <a:pt x="55" y="2188"/>
                  </a:cubicBezTo>
                  <a:lnTo>
                    <a:pt x="55" y="2285"/>
                  </a:lnTo>
                  <a:lnTo>
                    <a:pt x="55" y="2329"/>
                  </a:lnTo>
                  <a:cubicBezTo>
                    <a:pt x="23" y="3275"/>
                    <a:pt x="12" y="4244"/>
                    <a:pt x="1" y="5201"/>
                  </a:cubicBezTo>
                  <a:lnTo>
                    <a:pt x="1" y="5277"/>
                  </a:lnTo>
                  <a:lnTo>
                    <a:pt x="1" y="5941"/>
                  </a:lnTo>
                  <a:lnTo>
                    <a:pt x="1" y="6017"/>
                  </a:lnTo>
                  <a:lnTo>
                    <a:pt x="1" y="6746"/>
                  </a:lnTo>
                  <a:lnTo>
                    <a:pt x="1" y="6789"/>
                  </a:lnTo>
                  <a:lnTo>
                    <a:pt x="1" y="6811"/>
                  </a:lnTo>
                  <a:lnTo>
                    <a:pt x="1" y="7235"/>
                  </a:lnTo>
                  <a:lnTo>
                    <a:pt x="1" y="7301"/>
                  </a:lnTo>
                  <a:lnTo>
                    <a:pt x="1" y="7844"/>
                  </a:lnTo>
                  <a:lnTo>
                    <a:pt x="1" y="8149"/>
                  </a:lnTo>
                  <a:lnTo>
                    <a:pt x="1" y="8595"/>
                  </a:lnTo>
                  <a:cubicBezTo>
                    <a:pt x="1" y="11293"/>
                    <a:pt x="44" y="13969"/>
                    <a:pt x="88" y="16624"/>
                  </a:cubicBezTo>
                  <a:cubicBezTo>
                    <a:pt x="88" y="16819"/>
                    <a:pt x="110" y="17037"/>
                    <a:pt x="110" y="17244"/>
                  </a:cubicBezTo>
                  <a:lnTo>
                    <a:pt x="110" y="17450"/>
                  </a:lnTo>
                  <a:cubicBezTo>
                    <a:pt x="120" y="17581"/>
                    <a:pt x="120" y="17733"/>
                    <a:pt x="120" y="17885"/>
                  </a:cubicBezTo>
                  <a:cubicBezTo>
                    <a:pt x="131" y="18234"/>
                    <a:pt x="131" y="18593"/>
                    <a:pt x="153" y="18941"/>
                  </a:cubicBezTo>
                  <a:lnTo>
                    <a:pt x="153" y="18962"/>
                  </a:lnTo>
                  <a:lnTo>
                    <a:pt x="218" y="18962"/>
                  </a:lnTo>
                  <a:cubicBezTo>
                    <a:pt x="218" y="18712"/>
                    <a:pt x="207" y="18473"/>
                    <a:pt x="207" y="18223"/>
                  </a:cubicBezTo>
                  <a:cubicBezTo>
                    <a:pt x="207" y="17962"/>
                    <a:pt x="186" y="17722"/>
                    <a:pt x="186" y="17461"/>
                  </a:cubicBezTo>
                  <a:lnTo>
                    <a:pt x="186" y="17276"/>
                  </a:lnTo>
                  <a:cubicBezTo>
                    <a:pt x="175" y="17135"/>
                    <a:pt x="175" y="17015"/>
                    <a:pt x="175" y="16874"/>
                  </a:cubicBezTo>
                  <a:cubicBezTo>
                    <a:pt x="175" y="16591"/>
                    <a:pt x="164" y="16297"/>
                    <a:pt x="164" y="16003"/>
                  </a:cubicBezTo>
                  <a:cubicBezTo>
                    <a:pt x="110" y="13545"/>
                    <a:pt x="66" y="11054"/>
                    <a:pt x="66" y="8584"/>
                  </a:cubicBezTo>
                  <a:lnTo>
                    <a:pt x="66" y="8410"/>
                  </a:lnTo>
                  <a:lnTo>
                    <a:pt x="66" y="8008"/>
                  </a:lnTo>
                  <a:lnTo>
                    <a:pt x="66" y="7942"/>
                  </a:lnTo>
                  <a:lnTo>
                    <a:pt x="66" y="7290"/>
                  </a:lnTo>
                  <a:lnTo>
                    <a:pt x="66" y="7224"/>
                  </a:lnTo>
                  <a:lnTo>
                    <a:pt x="66" y="6789"/>
                  </a:lnTo>
                  <a:lnTo>
                    <a:pt x="66" y="6757"/>
                  </a:lnTo>
                  <a:lnTo>
                    <a:pt x="66" y="6724"/>
                  </a:lnTo>
                  <a:lnTo>
                    <a:pt x="66" y="5984"/>
                  </a:lnTo>
                  <a:lnTo>
                    <a:pt x="66" y="5919"/>
                  </a:lnTo>
                  <a:lnTo>
                    <a:pt x="66" y="5255"/>
                  </a:lnTo>
                  <a:lnTo>
                    <a:pt x="66" y="5234"/>
                  </a:lnTo>
                  <a:lnTo>
                    <a:pt x="66" y="5179"/>
                  </a:lnTo>
                  <a:cubicBezTo>
                    <a:pt x="77" y="4200"/>
                    <a:pt x="88" y="3221"/>
                    <a:pt x="120" y="2242"/>
                  </a:cubicBezTo>
                  <a:lnTo>
                    <a:pt x="120" y="2188"/>
                  </a:lnTo>
                  <a:cubicBezTo>
                    <a:pt x="142" y="1404"/>
                    <a:pt x="240" y="545"/>
                    <a:pt x="741" y="44"/>
                  </a:cubicBezTo>
                  <a:cubicBezTo>
                    <a:pt x="719" y="34"/>
                    <a:pt x="708" y="12"/>
                    <a:pt x="686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5654185" y="1333327"/>
              <a:ext cx="44302" cy="75203"/>
            </a:xfrm>
            <a:custGeom>
              <a:avLst/>
              <a:gdLst/>
              <a:ahLst/>
              <a:cxnLst/>
              <a:rect l="l" t="t" r="r" b="b"/>
              <a:pathLst>
                <a:path w="1372" h="2329" extrusionOk="0">
                  <a:moveTo>
                    <a:pt x="523" y="0"/>
                  </a:moveTo>
                  <a:cubicBezTo>
                    <a:pt x="1" y="305"/>
                    <a:pt x="164" y="2328"/>
                    <a:pt x="164" y="2328"/>
                  </a:cubicBezTo>
                  <a:lnTo>
                    <a:pt x="1372" y="1512"/>
                  </a:lnTo>
                  <a:cubicBezTo>
                    <a:pt x="1339" y="1458"/>
                    <a:pt x="1143" y="544"/>
                    <a:pt x="523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5468712" y="1459775"/>
              <a:ext cx="220638" cy="200263"/>
            </a:xfrm>
            <a:custGeom>
              <a:avLst/>
              <a:gdLst/>
              <a:ahLst/>
              <a:cxnLst/>
              <a:rect l="l" t="t" r="r" b="b"/>
              <a:pathLst>
                <a:path w="6833" h="6202" extrusionOk="0">
                  <a:moveTo>
                    <a:pt x="2949" y="1"/>
                  </a:moveTo>
                  <a:cubicBezTo>
                    <a:pt x="2949" y="1"/>
                    <a:pt x="1578" y="2046"/>
                    <a:pt x="1252" y="2448"/>
                  </a:cubicBezTo>
                  <a:cubicBezTo>
                    <a:pt x="926" y="2862"/>
                    <a:pt x="1" y="3830"/>
                    <a:pt x="1" y="3830"/>
                  </a:cubicBezTo>
                  <a:cubicBezTo>
                    <a:pt x="175" y="5897"/>
                    <a:pt x="2351" y="6201"/>
                    <a:pt x="2351" y="6201"/>
                  </a:cubicBezTo>
                  <a:cubicBezTo>
                    <a:pt x="2351" y="6201"/>
                    <a:pt x="3167" y="5320"/>
                    <a:pt x="3678" y="5135"/>
                  </a:cubicBezTo>
                  <a:cubicBezTo>
                    <a:pt x="4178" y="4939"/>
                    <a:pt x="6180" y="4450"/>
                    <a:pt x="6354" y="4298"/>
                  </a:cubicBezTo>
                  <a:cubicBezTo>
                    <a:pt x="6528" y="4167"/>
                    <a:pt x="6213" y="3862"/>
                    <a:pt x="6213" y="3862"/>
                  </a:cubicBezTo>
                  <a:cubicBezTo>
                    <a:pt x="6506" y="3830"/>
                    <a:pt x="6593" y="3536"/>
                    <a:pt x="6452" y="3351"/>
                  </a:cubicBezTo>
                  <a:cubicBezTo>
                    <a:pt x="6389" y="3275"/>
                    <a:pt x="5944" y="3252"/>
                    <a:pt x="5445" y="3252"/>
                  </a:cubicBezTo>
                  <a:cubicBezTo>
                    <a:pt x="4741" y="3252"/>
                    <a:pt x="3928" y="3297"/>
                    <a:pt x="3928" y="3297"/>
                  </a:cubicBezTo>
                  <a:lnTo>
                    <a:pt x="3906" y="3036"/>
                  </a:lnTo>
                  <a:cubicBezTo>
                    <a:pt x="3906" y="3036"/>
                    <a:pt x="6474" y="2720"/>
                    <a:pt x="6615" y="2405"/>
                  </a:cubicBezTo>
                  <a:cubicBezTo>
                    <a:pt x="6833" y="1915"/>
                    <a:pt x="6267" y="1861"/>
                    <a:pt x="6267" y="1861"/>
                  </a:cubicBezTo>
                  <a:cubicBezTo>
                    <a:pt x="6267" y="1861"/>
                    <a:pt x="6539" y="1741"/>
                    <a:pt x="6517" y="1447"/>
                  </a:cubicBezTo>
                  <a:cubicBezTo>
                    <a:pt x="6494" y="1287"/>
                    <a:pt x="6314" y="1247"/>
                    <a:pt x="5996" y="1247"/>
                  </a:cubicBezTo>
                  <a:cubicBezTo>
                    <a:pt x="5710" y="1247"/>
                    <a:pt x="5314" y="1279"/>
                    <a:pt x="4820" y="1284"/>
                  </a:cubicBezTo>
                  <a:cubicBezTo>
                    <a:pt x="3765" y="1306"/>
                    <a:pt x="2927" y="1415"/>
                    <a:pt x="2927" y="1415"/>
                  </a:cubicBezTo>
                  <a:lnTo>
                    <a:pt x="2949" y="1"/>
                  </a:ln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5553376" y="1498846"/>
              <a:ext cx="127901" cy="35422"/>
            </a:xfrm>
            <a:custGeom>
              <a:avLst/>
              <a:gdLst/>
              <a:ahLst/>
              <a:cxnLst/>
              <a:rect l="l" t="t" r="r" b="b"/>
              <a:pathLst>
                <a:path w="3961" h="1097" extrusionOk="0">
                  <a:moveTo>
                    <a:pt x="2849" y="0"/>
                  </a:moveTo>
                  <a:cubicBezTo>
                    <a:pt x="1786" y="0"/>
                    <a:pt x="280" y="166"/>
                    <a:pt x="33" y="194"/>
                  </a:cubicBezTo>
                  <a:cubicBezTo>
                    <a:pt x="22" y="205"/>
                    <a:pt x="1" y="227"/>
                    <a:pt x="1" y="237"/>
                  </a:cubicBezTo>
                  <a:cubicBezTo>
                    <a:pt x="22" y="248"/>
                    <a:pt x="33" y="259"/>
                    <a:pt x="44" y="259"/>
                  </a:cubicBezTo>
                  <a:cubicBezTo>
                    <a:pt x="914" y="160"/>
                    <a:pt x="2112" y="64"/>
                    <a:pt x="2933" y="64"/>
                  </a:cubicBezTo>
                  <a:cubicBezTo>
                    <a:pt x="3458" y="64"/>
                    <a:pt x="3829" y="103"/>
                    <a:pt x="3863" y="205"/>
                  </a:cubicBezTo>
                  <a:cubicBezTo>
                    <a:pt x="3895" y="303"/>
                    <a:pt x="3895" y="379"/>
                    <a:pt x="3852" y="455"/>
                  </a:cubicBezTo>
                  <a:cubicBezTo>
                    <a:pt x="3786" y="564"/>
                    <a:pt x="3612" y="618"/>
                    <a:pt x="3482" y="640"/>
                  </a:cubicBezTo>
                  <a:cubicBezTo>
                    <a:pt x="3243" y="694"/>
                    <a:pt x="762" y="1021"/>
                    <a:pt x="740" y="1021"/>
                  </a:cubicBezTo>
                  <a:cubicBezTo>
                    <a:pt x="730" y="1042"/>
                    <a:pt x="708" y="1053"/>
                    <a:pt x="708" y="1064"/>
                  </a:cubicBezTo>
                  <a:cubicBezTo>
                    <a:pt x="708" y="1075"/>
                    <a:pt x="730" y="1097"/>
                    <a:pt x="740" y="1097"/>
                  </a:cubicBezTo>
                  <a:cubicBezTo>
                    <a:pt x="849" y="1075"/>
                    <a:pt x="3253" y="770"/>
                    <a:pt x="3504" y="727"/>
                  </a:cubicBezTo>
                  <a:cubicBezTo>
                    <a:pt x="3634" y="694"/>
                    <a:pt x="3830" y="629"/>
                    <a:pt x="3906" y="488"/>
                  </a:cubicBezTo>
                  <a:cubicBezTo>
                    <a:pt x="3960" y="411"/>
                    <a:pt x="3960" y="303"/>
                    <a:pt x="3917" y="194"/>
                  </a:cubicBezTo>
                  <a:cubicBezTo>
                    <a:pt x="3871" y="49"/>
                    <a:pt x="3425" y="0"/>
                    <a:pt x="2849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5582179" y="1518091"/>
              <a:ext cx="102262" cy="41493"/>
            </a:xfrm>
            <a:custGeom>
              <a:avLst/>
              <a:gdLst/>
              <a:ahLst/>
              <a:cxnLst/>
              <a:rect l="l" t="t" r="r" b="b"/>
              <a:pathLst>
                <a:path w="3167" h="1285" extrusionOk="0">
                  <a:moveTo>
                    <a:pt x="2710" y="0"/>
                  </a:moveTo>
                  <a:cubicBezTo>
                    <a:pt x="2688" y="0"/>
                    <a:pt x="2677" y="22"/>
                    <a:pt x="2677" y="33"/>
                  </a:cubicBezTo>
                  <a:cubicBezTo>
                    <a:pt x="2677" y="55"/>
                    <a:pt x="2688" y="77"/>
                    <a:pt x="2699" y="77"/>
                  </a:cubicBezTo>
                  <a:cubicBezTo>
                    <a:pt x="2720" y="77"/>
                    <a:pt x="2949" y="98"/>
                    <a:pt x="3047" y="251"/>
                  </a:cubicBezTo>
                  <a:cubicBezTo>
                    <a:pt x="3101" y="338"/>
                    <a:pt x="3112" y="446"/>
                    <a:pt x="3068" y="566"/>
                  </a:cubicBezTo>
                  <a:cubicBezTo>
                    <a:pt x="2992" y="827"/>
                    <a:pt x="1208" y="1099"/>
                    <a:pt x="22" y="1219"/>
                  </a:cubicBezTo>
                  <a:cubicBezTo>
                    <a:pt x="12" y="1230"/>
                    <a:pt x="1" y="1241"/>
                    <a:pt x="1" y="1262"/>
                  </a:cubicBezTo>
                  <a:cubicBezTo>
                    <a:pt x="1" y="1273"/>
                    <a:pt x="12" y="1284"/>
                    <a:pt x="22" y="1284"/>
                  </a:cubicBezTo>
                  <a:cubicBezTo>
                    <a:pt x="338" y="1262"/>
                    <a:pt x="3014" y="969"/>
                    <a:pt x="3123" y="577"/>
                  </a:cubicBezTo>
                  <a:cubicBezTo>
                    <a:pt x="3166" y="425"/>
                    <a:pt x="3166" y="305"/>
                    <a:pt x="3090" y="207"/>
                  </a:cubicBezTo>
                  <a:cubicBezTo>
                    <a:pt x="2971" y="33"/>
                    <a:pt x="2731" y="0"/>
                    <a:pt x="271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5587797" y="1564653"/>
              <a:ext cx="94545" cy="29707"/>
            </a:xfrm>
            <a:custGeom>
              <a:avLst/>
              <a:gdLst/>
              <a:ahLst/>
              <a:cxnLst/>
              <a:rect l="l" t="t" r="r" b="b"/>
              <a:pathLst>
                <a:path w="2928" h="920" extrusionOk="0">
                  <a:moveTo>
                    <a:pt x="2001" y="1"/>
                  </a:moveTo>
                  <a:cubicBezTo>
                    <a:pt x="1255" y="1"/>
                    <a:pt x="92" y="71"/>
                    <a:pt x="23" y="71"/>
                  </a:cubicBezTo>
                  <a:cubicBezTo>
                    <a:pt x="12" y="71"/>
                    <a:pt x="1" y="92"/>
                    <a:pt x="1" y="103"/>
                  </a:cubicBezTo>
                  <a:cubicBezTo>
                    <a:pt x="1" y="114"/>
                    <a:pt x="1" y="125"/>
                    <a:pt x="23" y="125"/>
                  </a:cubicBezTo>
                  <a:cubicBezTo>
                    <a:pt x="40" y="125"/>
                    <a:pt x="1227" y="55"/>
                    <a:pt x="1985" y="55"/>
                  </a:cubicBezTo>
                  <a:cubicBezTo>
                    <a:pt x="2175" y="55"/>
                    <a:pt x="2338" y="60"/>
                    <a:pt x="2448" y="71"/>
                  </a:cubicBezTo>
                  <a:cubicBezTo>
                    <a:pt x="2666" y="103"/>
                    <a:pt x="2818" y="179"/>
                    <a:pt x="2829" y="321"/>
                  </a:cubicBezTo>
                  <a:cubicBezTo>
                    <a:pt x="2840" y="440"/>
                    <a:pt x="2731" y="560"/>
                    <a:pt x="2557" y="614"/>
                  </a:cubicBezTo>
                  <a:cubicBezTo>
                    <a:pt x="2187" y="723"/>
                    <a:pt x="186" y="865"/>
                    <a:pt x="175" y="865"/>
                  </a:cubicBezTo>
                  <a:cubicBezTo>
                    <a:pt x="164" y="865"/>
                    <a:pt x="153" y="876"/>
                    <a:pt x="153" y="886"/>
                  </a:cubicBezTo>
                  <a:cubicBezTo>
                    <a:pt x="153" y="908"/>
                    <a:pt x="164" y="919"/>
                    <a:pt x="175" y="919"/>
                  </a:cubicBezTo>
                  <a:cubicBezTo>
                    <a:pt x="262" y="908"/>
                    <a:pt x="2198" y="778"/>
                    <a:pt x="2601" y="691"/>
                  </a:cubicBezTo>
                  <a:cubicBezTo>
                    <a:pt x="2797" y="614"/>
                    <a:pt x="2927" y="473"/>
                    <a:pt x="2905" y="321"/>
                  </a:cubicBezTo>
                  <a:cubicBezTo>
                    <a:pt x="2894" y="158"/>
                    <a:pt x="2720" y="49"/>
                    <a:pt x="2459" y="16"/>
                  </a:cubicBezTo>
                  <a:cubicBezTo>
                    <a:pt x="2348" y="5"/>
                    <a:pt x="2188" y="1"/>
                    <a:pt x="2001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5346849" y="1785679"/>
              <a:ext cx="420480" cy="157123"/>
            </a:xfrm>
            <a:custGeom>
              <a:avLst/>
              <a:gdLst/>
              <a:ahLst/>
              <a:cxnLst/>
              <a:rect l="l" t="t" r="r" b="b"/>
              <a:pathLst>
                <a:path w="13022" h="4866" extrusionOk="0">
                  <a:moveTo>
                    <a:pt x="3817" y="0"/>
                  </a:moveTo>
                  <a:cubicBezTo>
                    <a:pt x="3502" y="0"/>
                    <a:pt x="3187" y="55"/>
                    <a:pt x="2894" y="166"/>
                  </a:cubicBezTo>
                  <a:cubicBezTo>
                    <a:pt x="2350" y="373"/>
                    <a:pt x="1828" y="841"/>
                    <a:pt x="1860" y="1417"/>
                  </a:cubicBezTo>
                  <a:cubicBezTo>
                    <a:pt x="1614" y="812"/>
                    <a:pt x="980" y="390"/>
                    <a:pt x="343" y="390"/>
                  </a:cubicBezTo>
                  <a:cubicBezTo>
                    <a:pt x="305" y="390"/>
                    <a:pt x="267" y="392"/>
                    <a:pt x="228" y="395"/>
                  </a:cubicBezTo>
                  <a:cubicBezTo>
                    <a:pt x="141" y="405"/>
                    <a:pt x="76" y="427"/>
                    <a:pt x="0" y="438"/>
                  </a:cubicBezTo>
                  <a:lnTo>
                    <a:pt x="0" y="4866"/>
                  </a:lnTo>
                  <a:lnTo>
                    <a:pt x="13022" y="4866"/>
                  </a:lnTo>
                  <a:cubicBezTo>
                    <a:pt x="12924" y="4594"/>
                    <a:pt x="12815" y="4322"/>
                    <a:pt x="12685" y="4072"/>
                  </a:cubicBezTo>
                  <a:cubicBezTo>
                    <a:pt x="12217" y="3234"/>
                    <a:pt x="11423" y="2625"/>
                    <a:pt x="10509" y="2396"/>
                  </a:cubicBezTo>
                  <a:cubicBezTo>
                    <a:pt x="10230" y="2331"/>
                    <a:pt x="9945" y="2298"/>
                    <a:pt x="9661" y="2298"/>
                  </a:cubicBezTo>
                  <a:cubicBezTo>
                    <a:pt x="9004" y="2298"/>
                    <a:pt x="8351" y="2474"/>
                    <a:pt x="7789" y="2831"/>
                  </a:cubicBezTo>
                  <a:cubicBezTo>
                    <a:pt x="7463" y="3027"/>
                    <a:pt x="7147" y="3321"/>
                    <a:pt x="7082" y="3702"/>
                  </a:cubicBezTo>
                  <a:cubicBezTo>
                    <a:pt x="6941" y="3005"/>
                    <a:pt x="6756" y="2320"/>
                    <a:pt x="6429" y="1711"/>
                  </a:cubicBezTo>
                  <a:cubicBezTo>
                    <a:pt x="6092" y="1102"/>
                    <a:pt x="5603" y="558"/>
                    <a:pt x="4972" y="264"/>
                  </a:cubicBezTo>
                  <a:cubicBezTo>
                    <a:pt x="4614" y="88"/>
                    <a:pt x="4215" y="0"/>
                    <a:pt x="3817" y="0"/>
                  </a:cubicBezTo>
                  <a:close/>
                </a:path>
              </a:pathLst>
            </a:custGeom>
            <a:solidFill>
              <a:srgbClr val="F46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5918350" y="1808928"/>
              <a:ext cx="283861" cy="133874"/>
            </a:xfrm>
            <a:custGeom>
              <a:avLst/>
              <a:gdLst/>
              <a:ahLst/>
              <a:cxnLst/>
              <a:rect l="l" t="t" r="r" b="b"/>
              <a:pathLst>
                <a:path w="8791" h="4146" extrusionOk="0">
                  <a:moveTo>
                    <a:pt x="7326" y="0"/>
                  </a:moveTo>
                  <a:cubicBezTo>
                    <a:pt x="6670" y="0"/>
                    <a:pt x="6012" y="110"/>
                    <a:pt x="5386" y="284"/>
                  </a:cubicBezTo>
                  <a:cubicBezTo>
                    <a:pt x="4755" y="458"/>
                    <a:pt x="4134" y="708"/>
                    <a:pt x="3634" y="1121"/>
                  </a:cubicBezTo>
                  <a:cubicBezTo>
                    <a:pt x="3134" y="1524"/>
                    <a:pt x="2731" y="2111"/>
                    <a:pt x="2644" y="2753"/>
                  </a:cubicBezTo>
                  <a:cubicBezTo>
                    <a:pt x="2412" y="2587"/>
                    <a:pt x="2134" y="2510"/>
                    <a:pt x="1852" y="2510"/>
                  </a:cubicBezTo>
                  <a:cubicBezTo>
                    <a:pt x="1486" y="2510"/>
                    <a:pt x="1111" y="2640"/>
                    <a:pt x="817" y="2873"/>
                  </a:cubicBezTo>
                  <a:cubicBezTo>
                    <a:pt x="414" y="3188"/>
                    <a:pt x="153" y="3645"/>
                    <a:pt x="1" y="4146"/>
                  </a:cubicBezTo>
                  <a:lnTo>
                    <a:pt x="8791" y="4146"/>
                  </a:lnTo>
                  <a:lnTo>
                    <a:pt x="8791" y="208"/>
                  </a:lnTo>
                  <a:cubicBezTo>
                    <a:pt x="8314" y="63"/>
                    <a:pt x="7820" y="0"/>
                    <a:pt x="7326" y="0"/>
                  </a:cubicBezTo>
                  <a:close/>
                </a:path>
              </a:pathLst>
            </a:custGeom>
            <a:solidFill>
              <a:srgbClr val="CF8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21"/>
          <p:cNvGrpSpPr/>
          <p:nvPr/>
        </p:nvGrpSpPr>
        <p:grpSpPr>
          <a:xfrm rot="-2490024">
            <a:off x="1752941" y="4107786"/>
            <a:ext cx="825620" cy="877699"/>
            <a:chOff x="5772435" y="2476015"/>
            <a:chExt cx="1790759" cy="1961594"/>
          </a:xfrm>
        </p:grpSpPr>
        <p:sp>
          <p:nvSpPr>
            <p:cNvPr id="453" name="Google Shape;453;p21"/>
            <p:cNvSpPr/>
            <p:nvPr/>
          </p:nvSpPr>
          <p:spPr>
            <a:xfrm>
              <a:off x="5772435" y="2476015"/>
              <a:ext cx="1790759" cy="1961594"/>
            </a:xfrm>
            <a:custGeom>
              <a:avLst/>
              <a:gdLst/>
              <a:ahLst/>
              <a:cxnLst/>
              <a:rect l="l" t="t" r="r" b="b"/>
              <a:pathLst>
                <a:path w="26468" h="28993" extrusionOk="0">
                  <a:moveTo>
                    <a:pt x="13229" y="1"/>
                  </a:moveTo>
                  <a:cubicBezTo>
                    <a:pt x="8083" y="1"/>
                    <a:pt x="3351" y="3025"/>
                    <a:pt x="1197" y="7724"/>
                  </a:cubicBezTo>
                  <a:cubicBezTo>
                    <a:pt x="740" y="8714"/>
                    <a:pt x="414" y="9759"/>
                    <a:pt x="218" y="10814"/>
                  </a:cubicBezTo>
                  <a:cubicBezTo>
                    <a:pt x="76" y="11608"/>
                    <a:pt x="0" y="12413"/>
                    <a:pt x="0" y="13229"/>
                  </a:cubicBezTo>
                  <a:lnTo>
                    <a:pt x="0" y="28176"/>
                  </a:lnTo>
                  <a:cubicBezTo>
                    <a:pt x="0" y="28622"/>
                    <a:pt x="370" y="28992"/>
                    <a:pt x="816" y="28992"/>
                  </a:cubicBezTo>
                  <a:lnTo>
                    <a:pt x="816" y="28960"/>
                  </a:lnTo>
                  <a:lnTo>
                    <a:pt x="25652" y="28960"/>
                  </a:lnTo>
                  <a:cubicBezTo>
                    <a:pt x="26098" y="28960"/>
                    <a:pt x="26468" y="28590"/>
                    <a:pt x="26468" y="28144"/>
                  </a:cubicBezTo>
                  <a:lnTo>
                    <a:pt x="26468" y="13196"/>
                  </a:lnTo>
                  <a:cubicBezTo>
                    <a:pt x="26468" y="10673"/>
                    <a:pt x="25739" y="8225"/>
                    <a:pt x="24401" y="6104"/>
                  </a:cubicBezTo>
                  <a:cubicBezTo>
                    <a:pt x="24129" y="5679"/>
                    <a:pt x="23824" y="5255"/>
                    <a:pt x="23498" y="4863"/>
                  </a:cubicBezTo>
                  <a:cubicBezTo>
                    <a:pt x="23215" y="4526"/>
                    <a:pt x="22921" y="4189"/>
                    <a:pt x="22584" y="3863"/>
                  </a:cubicBezTo>
                  <a:cubicBezTo>
                    <a:pt x="20909" y="2176"/>
                    <a:pt x="18755" y="947"/>
                    <a:pt x="16427" y="381"/>
                  </a:cubicBezTo>
                  <a:lnTo>
                    <a:pt x="16405" y="381"/>
                  </a:lnTo>
                  <a:cubicBezTo>
                    <a:pt x="15372" y="120"/>
                    <a:pt x="14306" y="1"/>
                    <a:pt x="13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5823179" y="2531224"/>
              <a:ext cx="1680409" cy="1851177"/>
            </a:xfrm>
            <a:custGeom>
              <a:avLst/>
              <a:gdLst/>
              <a:ahLst/>
              <a:cxnLst/>
              <a:rect l="l" t="t" r="r" b="b"/>
              <a:pathLst>
                <a:path w="24837" h="27361" extrusionOk="0">
                  <a:moveTo>
                    <a:pt x="12413" y="0"/>
                  </a:moveTo>
                  <a:cubicBezTo>
                    <a:pt x="7409" y="0"/>
                    <a:pt x="3090" y="2970"/>
                    <a:pt x="1132" y="7246"/>
                  </a:cubicBezTo>
                  <a:cubicBezTo>
                    <a:pt x="708" y="8149"/>
                    <a:pt x="392" y="9139"/>
                    <a:pt x="207" y="10150"/>
                  </a:cubicBezTo>
                  <a:cubicBezTo>
                    <a:pt x="66" y="10890"/>
                    <a:pt x="1" y="11630"/>
                    <a:pt x="1" y="12413"/>
                  </a:cubicBezTo>
                  <a:lnTo>
                    <a:pt x="1" y="27360"/>
                  </a:lnTo>
                  <a:lnTo>
                    <a:pt x="24837" y="27360"/>
                  </a:lnTo>
                  <a:lnTo>
                    <a:pt x="24837" y="12413"/>
                  </a:lnTo>
                  <a:cubicBezTo>
                    <a:pt x="24837" y="9965"/>
                    <a:pt x="24130" y="7681"/>
                    <a:pt x="22879" y="5744"/>
                  </a:cubicBezTo>
                  <a:cubicBezTo>
                    <a:pt x="22618" y="5342"/>
                    <a:pt x="22346" y="4950"/>
                    <a:pt x="22030" y="4580"/>
                  </a:cubicBezTo>
                  <a:cubicBezTo>
                    <a:pt x="21758" y="4243"/>
                    <a:pt x="21475" y="3928"/>
                    <a:pt x="21171" y="3623"/>
                  </a:cubicBezTo>
                  <a:cubicBezTo>
                    <a:pt x="20627" y="3079"/>
                    <a:pt x="20018" y="2579"/>
                    <a:pt x="19365" y="2133"/>
                  </a:cubicBezTo>
                  <a:cubicBezTo>
                    <a:pt x="18973" y="1872"/>
                    <a:pt x="18560" y="1611"/>
                    <a:pt x="18125" y="1393"/>
                  </a:cubicBezTo>
                  <a:cubicBezTo>
                    <a:pt x="17874" y="1262"/>
                    <a:pt x="17602" y="1143"/>
                    <a:pt x="17330" y="1012"/>
                  </a:cubicBezTo>
                  <a:cubicBezTo>
                    <a:pt x="16710" y="740"/>
                    <a:pt x="16079" y="523"/>
                    <a:pt x="15405" y="359"/>
                  </a:cubicBezTo>
                  <a:cubicBezTo>
                    <a:pt x="14459" y="120"/>
                    <a:pt x="13447" y="0"/>
                    <a:pt x="12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7063419" y="3805833"/>
              <a:ext cx="440180" cy="124625"/>
            </a:xfrm>
            <a:custGeom>
              <a:avLst/>
              <a:gdLst/>
              <a:ahLst/>
              <a:cxnLst/>
              <a:rect l="l" t="t" r="r" b="b"/>
              <a:pathLst>
                <a:path w="6506" h="1842" extrusionOk="0">
                  <a:moveTo>
                    <a:pt x="3717" y="1"/>
                  </a:moveTo>
                  <a:cubicBezTo>
                    <a:pt x="2944" y="1"/>
                    <a:pt x="2199" y="532"/>
                    <a:pt x="1948" y="1265"/>
                  </a:cubicBezTo>
                  <a:cubicBezTo>
                    <a:pt x="1773" y="1202"/>
                    <a:pt x="1590" y="1172"/>
                    <a:pt x="1407" y="1172"/>
                  </a:cubicBezTo>
                  <a:cubicBezTo>
                    <a:pt x="871" y="1172"/>
                    <a:pt x="333" y="1428"/>
                    <a:pt x="0" y="1842"/>
                  </a:cubicBezTo>
                  <a:lnTo>
                    <a:pt x="6506" y="1842"/>
                  </a:lnTo>
                  <a:lnTo>
                    <a:pt x="6506" y="885"/>
                  </a:lnTo>
                  <a:cubicBezTo>
                    <a:pt x="6136" y="972"/>
                    <a:pt x="5777" y="1178"/>
                    <a:pt x="5538" y="1461"/>
                  </a:cubicBezTo>
                  <a:cubicBezTo>
                    <a:pt x="5364" y="667"/>
                    <a:pt x="4613" y="47"/>
                    <a:pt x="3808" y="3"/>
                  </a:cubicBezTo>
                  <a:cubicBezTo>
                    <a:pt x="3778" y="2"/>
                    <a:pt x="3748" y="1"/>
                    <a:pt x="371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5823179" y="4095950"/>
              <a:ext cx="383550" cy="124557"/>
            </a:xfrm>
            <a:custGeom>
              <a:avLst/>
              <a:gdLst/>
              <a:ahLst/>
              <a:cxnLst/>
              <a:rect l="l" t="t" r="r" b="b"/>
              <a:pathLst>
                <a:path w="5669" h="1841" extrusionOk="0">
                  <a:moveTo>
                    <a:pt x="856" y="0"/>
                  </a:moveTo>
                  <a:cubicBezTo>
                    <a:pt x="554" y="0"/>
                    <a:pt x="264" y="67"/>
                    <a:pt x="1" y="208"/>
                  </a:cubicBezTo>
                  <a:lnTo>
                    <a:pt x="1" y="1840"/>
                  </a:lnTo>
                  <a:lnTo>
                    <a:pt x="5669" y="1840"/>
                  </a:lnTo>
                  <a:cubicBezTo>
                    <a:pt x="5451" y="1383"/>
                    <a:pt x="5048" y="1035"/>
                    <a:pt x="4570" y="894"/>
                  </a:cubicBezTo>
                  <a:cubicBezTo>
                    <a:pt x="4411" y="847"/>
                    <a:pt x="4245" y="824"/>
                    <a:pt x="4078" y="824"/>
                  </a:cubicBezTo>
                  <a:cubicBezTo>
                    <a:pt x="3546" y="824"/>
                    <a:pt x="3003" y="1054"/>
                    <a:pt x="2655" y="1459"/>
                  </a:cubicBezTo>
                  <a:cubicBezTo>
                    <a:pt x="2481" y="665"/>
                    <a:pt x="1730" y="34"/>
                    <a:pt x="925" y="2"/>
                  </a:cubicBezTo>
                  <a:cubicBezTo>
                    <a:pt x="902" y="1"/>
                    <a:pt x="879" y="0"/>
                    <a:pt x="85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6646104" y="2555513"/>
              <a:ext cx="487269" cy="120769"/>
            </a:xfrm>
            <a:custGeom>
              <a:avLst/>
              <a:gdLst/>
              <a:ahLst/>
              <a:cxnLst/>
              <a:rect l="l" t="t" r="r" b="b"/>
              <a:pathLst>
                <a:path w="7202" h="1785" extrusionOk="0">
                  <a:moveTo>
                    <a:pt x="3242" y="0"/>
                  </a:moveTo>
                  <a:cubicBezTo>
                    <a:pt x="2644" y="164"/>
                    <a:pt x="2132" y="631"/>
                    <a:pt x="1937" y="1208"/>
                  </a:cubicBezTo>
                  <a:cubicBezTo>
                    <a:pt x="1760" y="1142"/>
                    <a:pt x="1573" y="1111"/>
                    <a:pt x="1387" y="1111"/>
                  </a:cubicBezTo>
                  <a:cubicBezTo>
                    <a:pt x="860" y="1111"/>
                    <a:pt x="329" y="1359"/>
                    <a:pt x="0" y="1785"/>
                  </a:cubicBezTo>
                  <a:lnTo>
                    <a:pt x="7202" y="1785"/>
                  </a:lnTo>
                  <a:cubicBezTo>
                    <a:pt x="6810" y="1513"/>
                    <a:pt x="6386" y="1273"/>
                    <a:pt x="5962" y="1056"/>
                  </a:cubicBezTo>
                  <a:cubicBezTo>
                    <a:pt x="5798" y="1143"/>
                    <a:pt x="5657" y="1273"/>
                    <a:pt x="5526" y="1415"/>
                  </a:cubicBezTo>
                  <a:cubicBezTo>
                    <a:pt x="5461" y="1143"/>
                    <a:pt x="5342" y="893"/>
                    <a:pt x="5167" y="675"/>
                  </a:cubicBezTo>
                  <a:lnTo>
                    <a:pt x="3242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6183120" y="3576404"/>
              <a:ext cx="828060" cy="776573"/>
            </a:xfrm>
            <a:custGeom>
              <a:avLst/>
              <a:gdLst/>
              <a:ahLst/>
              <a:cxnLst/>
              <a:rect l="l" t="t" r="r" b="b"/>
              <a:pathLst>
                <a:path w="12239" h="11478" extrusionOk="0">
                  <a:moveTo>
                    <a:pt x="718" y="0"/>
                  </a:moveTo>
                  <a:lnTo>
                    <a:pt x="0" y="22"/>
                  </a:lnTo>
                  <a:cubicBezTo>
                    <a:pt x="11" y="511"/>
                    <a:pt x="22" y="1012"/>
                    <a:pt x="22" y="1501"/>
                  </a:cubicBezTo>
                  <a:cubicBezTo>
                    <a:pt x="44" y="2459"/>
                    <a:pt x="55" y="3438"/>
                    <a:pt x="131" y="4417"/>
                  </a:cubicBezTo>
                  <a:cubicBezTo>
                    <a:pt x="283" y="6158"/>
                    <a:pt x="664" y="7583"/>
                    <a:pt x="1306" y="8758"/>
                  </a:cubicBezTo>
                  <a:cubicBezTo>
                    <a:pt x="1643" y="9388"/>
                    <a:pt x="2024" y="9878"/>
                    <a:pt x="2470" y="10281"/>
                  </a:cubicBezTo>
                  <a:cubicBezTo>
                    <a:pt x="3112" y="10846"/>
                    <a:pt x="3939" y="11227"/>
                    <a:pt x="4863" y="11390"/>
                  </a:cubicBezTo>
                  <a:cubicBezTo>
                    <a:pt x="5179" y="11445"/>
                    <a:pt x="5494" y="11477"/>
                    <a:pt x="5799" y="11477"/>
                  </a:cubicBezTo>
                  <a:cubicBezTo>
                    <a:pt x="7354" y="11477"/>
                    <a:pt x="8888" y="10803"/>
                    <a:pt x="9889" y="9660"/>
                  </a:cubicBezTo>
                  <a:cubicBezTo>
                    <a:pt x="10836" y="8573"/>
                    <a:pt x="11271" y="7169"/>
                    <a:pt x="11554" y="5940"/>
                  </a:cubicBezTo>
                  <a:cubicBezTo>
                    <a:pt x="11913" y="4428"/>
                    <a:pt x="12141" y="2872"/>
                    <a:pt x="12239" y="1327"/>
                  </a:cubicBezTo>
                  <a:lnTo>
                    <a:pt x="11521" y="1284"/>
                  </a:lnTo>
                  <a:cubicBezTo>
                    <a:pt x="11423" y="2796"/>
                    <a:pt x="11205" y="4308"/>
                    <a:pt x="10846" y="5777"/>
                  </a:cubicBezTo>
                  <a:cubicBezTo>
                    <a:pt x="10574" y="6919"/>
                    <a:pt x="10183" y="8224"/>
                    <a:pt x="9345" y="9193"/>
                  </a:cubicBezTo>
                  <a:cubicBezTo>
                    <a:pt x="8466" y="10171"/>
                    <a:pt x="7142" y="10742"/>
                    <a:pt x="5787" y="10742"/>
                  </a:cubicBezTo>
                  <a:cubicBezTo>
                    <a:pt x="5516" y="10742"/>
                    <a:pt x="5243" y="10719"/>
                    <a:pt x="4972" y="10672"/>
                  </a:cubicBezTo>
                  <a:cubicBezTo>
                    <a:pt x="4189" y="10531"/>
                    <a:pt x="3482" y="10204"/>
                    <a:pt x="2938" y="9737"/>
                  </a:cubicBezTo>
                  <a:cubicBezTo>
                    <a:pt x="2557" y="9399"/>
                    <a:pt x="2231" y="8975"/>
                    <a:pt x="1926" y="8409"/>
                  </a:cubicBezTo>
                  <a:cubicBezTo>
                    <a:pt x="1349" y="7322"/>
                    <a:pt x="990" y="5994"/>
                    <a:pt x="838" y="4352"/>
                  </a:cubicBezTo>
                  <a:cubicBezTo>
                    <a:pt x="762" y="3405"/>
                    <a:pt x="762" y="2426"/>
                    <a:pt x="751" y="1491"/>
                  </a:cubicBezTo>
                  <a:cubicBezTo>
                    <a:pt x="729" y="1001"/>
                    <a:pt x="729" y="501"/>
                    <a:pt x="71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6622659" y="3727252"/>
              <a:ext cx="124381" cy="241917"/>
            </a:xfrm>
            <a:custGeom>
              <a:avLst/>
              <a:gdLst/>
              <a:ahLst/>
              <a:cxnLst/>
              <a:rect l="l" t="t" r="r" b="b"/>
              <a:pathLst>
                <a:path w="3852" h="7492" extrusionOk="0">
                  <a:moveTo>
                    <a:pt x="1219" y="0"/>
                  </a:moveTo>
                  <a:cubicBezTo>
                    <a:pt x="1012" y="1056"/>
                    <a:pt x="0" y="6201"/>
                    <a:pt x="1958" y="7115"/>
                  </a:cubicBezTo>
                  <a:cubicBezTo>
                    <a:pt x="2567" y="7396"/>
                    <a:pt x="3035" y="7492"/>
                    <a:pt x="3424" y="7492"/>
                  </a:cubicBezTo>
                  <a:cubicBezTo>
                    <a:pt x="3578" y="7492"/>
                    <a:pt x="3719" y="7477"/>
                    <a:pt x="3851" y="7452"/>
                  </a:cubicBezTo>
                  <a:cubicBezTo>
                    <a:pt x="3797" y="7441"/>
                    <a:pt x="3710" y="7430"/>
                    <a:pt x="3590" y="7398"/>
                  </a:cubicBezTo>
                  <a:cubicBezTo>
                    <a:pt x="2774" y="7376"/>
                    <a:pt x="1404" y="6462"/>
                    <a:pt x="1273" y="4765"/>
                  </a:cubicBezTo>
                  <a:cubicBezTo>
                    <a:pt x="1153" y="3068"/>
                    <a:pt x="1578" y="414"/>
                    <a:pt x="1578" y="414"/>
                  </a:cubicBezTo>
                  <a:lnTo>
                    <a:pt x="1219" y="0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5870269" y="3504958"/>
              <a:ext cx="953971" cy="599242"/>
            </a:xfrm>
            <a:custGeom>
              <a:avLst/>
              <a:gdLst/>
              <a:ahLst/>
              <a:cxnLst/>
              <a:rect l="l" t="t" r="r" b="b"/>
              <a:pathLst>
                <a:path w="14100" h="8857" extrusionOk="0">
                  <a:moveTo>
                    <a:pt x="904" y="306"/>
                  </a:moveTo>
                  <a:lnTo>
                    <a:pt x="13828" y="1176"/>
                  </a:lnTo>
                  <a:cubicBezTo>
                    <a:pt x="13730" y="2101"/>
                    <a:pt x="13110" y="7050"/>
                    <a:pt x="10412" y="8301"/>
                  </a:cubicBezTo>
                  <a:cubicBezTo>
                    <a:pt x="10014" y="8488"/>
                    <a:pt x="9606" y="8564"/>
                    <a:pt x="9201" y="8564"/>
                  </a:cubicBezTo>
                  <a:cubicBezTo>
                    <a:pt x="8147" y="8564"/>
                    <a:pt x="7110" y="8050"/>
                    <a:pt x="6300" y="7649"/>
                  </a:cubicBezTo>
                  <a:cubicBezTo>
                    <a:pt x="5875" y="7431"/>
                    <a:pt x="5506" y="7257"/>
                    <a:pt x="5223" y="7181"/>
                  </a:cubicBezTo>
                  <a:cubicBezTo>
                    <a:pt x="5125" y="7170"/>
                    <a:pt x="5027" y="7159"/>
                    <a:pt x="4940" y="7159"/>
                  </a:cubicBezTo>
                  <a:cubicBezTo>
                    <a:pt x="4592" y="7159"/>
                    <a:pt x="4265" y="7290"/>
                    <a:pt x="3972" y="7398"/>
                  </a:cubicBezTo>
                  <a:cubicBezTo>
                    <a:pt x="3711" y="7507"/>
                    <a:pt x="3471" y="7605"/>
                    <a:pt x="3221" y="7638"/>
                  </a:cubicBezTo>
                  <a:cubicBezTo>
                    <a:pt x="3120" y="7648"/>
                    <a:pt x="3020" y="7653"/>
                    <a:pt x="2922" y="7653"/>
                  </a:cubicBezTo>
                  <a:cubicBezTo>
                    <a:pt x="1894" y="7653"/>
                    <a:pt x="1013" y="7094"/>
                    <a:pt x="675" y="6191"/>
                  </a:cubicBezTo>
                  <a:cubicBezTo>
                    <a:pt x="327" y="5244"/>
                    <a:pt x="382" y="4135"/>
                    <a:pt x="480" y="3188"/>
                  </a:cubicBezTo>
                  <a:cubicBezTo>
                    <a:pt x="491" y="2960"/>
                    <a:pt x="512" y="2742"/>
                    <a:pt x="545" y="2503"/>
                  </a:cubicBezTo>
                  <a:cubicBezTo>
                    <a:pt x="621" y="1785"/>
                    <a:pt x="752" y="1067"/>
                    <a:pt x="893" y="360"/>
                  </a:cubicBezTo>
                  <a:cubicBezTo>
                    <a:pt x="893" y="349"/>
                    <a:pt x="904" y="316"/>
                    <a:pt x="904" y="306"/>
                  </a:cubicBezTo>
                  <a:close/>
                  <a:moveTo>
                    <a:pt x="654" y="1"/>
                  </a:moveTo>
                  <a:lnTo>
                    <a:pt x="621" y="132"/>
                  </a:lnTo>
                  <a:cubicBezTo>
                    <a:pt x="621" y="132"/>
                    <a:pt x="610" y="197"/>
                    <a:pt x="588" y="316"/>
                  </a:cubicBezTo>
                  <a:cubicBezTo>
                    <a:pt x="436" y="1024"/>
                    <a:pt x="316" y="1763"/>
                    <a:pt x="229" y="2492"/>
                  </a:cubicBezTo>
                  <a:cubicBezTo>
                    <a:pt x="208" y="2721"/>
                    <a:pt x="186" y="2938"/>
                    <a:pt x="164" y="3178"/>
                  </a:cubicBezTo>
                  <a:cubicBezTo>
                    <a:pt x="66" y="4167"/>
                    <a:pt x="1" y="5310"/>
                    <a:pt x="382" y="6311"/>
                  </a:cubicBezTo>
                  <a:cubicBezTo>
                    <a:pt x="768" y="7329"/>
                    <a:pt x="1747" y="7962"/>
                    <a:pt x="2886" y="7962"/>
                  </a:cubicBezTo>
                  <a:cubicBezTo>
                    <a:pt x="3000" y="7962"/>
                    <a:pt x="3115" y="7955"/>
                    <a:pt x="3232" y="7942"/>
                  </a:cubicBezTo>
                  <a:cubicBezTo>
                    <a:pt x="3526" y="7921"/>
                    <a:pt x="3809" y="7801"/>
                    <a:pt x="4070" y="7692"/>
                  </a:cubicBezTo>
                  <a:cubicBezTo>
                    <a:pt x="4356" y="7571"/>
                    <a:pt x="4642" y="7449"/>
                    <a:pt x="4923" y="7449"/>
                  </a:cubicBezTo>
                  <a:cubicBezTo>
                    <a:pt x="4994" y="7449"/>
                    <a:pt x="5065" y="7457"/>
                    <a:pt x="5136" y="7475"/>
                  </a:cubicBezTo>
                  <a:cubicBezTo>
                    <a:pt x="5397" y="7529"/>
                    <a:pt x="5756" y="7703"/>
                    <a:pt x="6158" y="7910"/>
                  </a:cubicBezTo>
                  <a:cubicBezTo>
                    <a:pt x="7007" y="8323"/>
                    <a:pt x="8073" y="8856"/>
                    <a:pt x="9193" y="8856"/>
                  </a:cubicBezTo>
                  <a:cubicBezTo>
                    <a:pt x="9639" y="8856"/>
                    <a:pt x="10086" y="8780"/>
                    <a:pt x="10499" y="8562"/>
                  </a:cubicBezTo>
                  <a:cubicBezTo>
                    <a:pt x="13599" y="7105"/>
                    <a:pt x="14078" y="1296"/>
                    <a:pt x="14089" y="1056"/>
                  </a:cubicBezTo>
                  <a:lnTo>
                    <a:pt x="14100" y="90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6025612" y="2727703"/>
              <a:ext cx="1288740" cy="839156"/>
            </a:xfrm>
            <a:custGeom>
              <a:avLst/>
              <a:gdLst/>
              <a:ahLst/>
              <a:cxnLst/>
              <a:rect l="l" t="t" r="r" b="b"/>
              <a:pathLst>
                <a:path w="19048" h="12403" extrusionOk="0">
                  <a:moveTo>
                    <a:pt x="10296" y="0"/>
                  </a:moveTo>
                  <a:cubicBezTo>
                    <a:pt x="10251" y="0"/>
                    <a:pt x="10206" y="0"/>
                    <a:pt x="10161" y="1"/>
                  </a:cubicBezTo>
                  <a:cubicBezTo>
                    <a:pt x="958" y="143"/>
                    <a:pt x="0" y="10379"/>
                    <a:pt x="0" y="10379"/>
                  </a:cubicBezTo>
                  <a:cubicBezTo>
                    <a:pt x="6691" y="12076"/>
                    <a:pt x="18799" y="12403"/>
                    <a:pt x="18799" y="12403"/>
                  </a:cubicBezTo>
                  <a:cubicBezTo>
                    <a:pt x="19047" y="8888"/>
                    <a:pt x="17705" y="0"/>
                    <a:pt x="10296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5811406" y="3429925"/>
              <a:ext cx="1692182" cy="283620"/>
            </a:xfrm>
            <a:custGeom>
              <a:avLst/>
              <a:gdLst/>
              <a:ahLst/>
              <a:cxnLst/>
              <a:rect l="l" t="t" r="r" b="b"/>
              <a:pathLst>
                <a:path w="25011" h="4192" extrusionOk="0">
                  <a:moveTo>
                    <a:pt x="3166" y="0"/>
                  </a:moveTo>
                  <a:cubicBezTo>
                    <a:pt x="2981" y="0"/>
                    <a:pt x="1" y="66"/>
                    <a:pt x="240" y="1175"/>
                  </a:cubicBezTo>
                  <a:cubicBezTo>
                    <a:pt x="327" y="1599"/>
                    <a:pt x="773" y="1958"/>
                    <a:pt x="1480" y="2230"/>
                  </a:cubicBezTo>
                  <a:cubicBezTo>
                    <a:pt x="1622" y="2285"/>
                    <a:pt x="1763" y="2317"/>
                    <a:pt x="1915" y="2372"/>
                  </a:cubicBezTo>
                  <a:cubicBezTo>
                    <a:pt x="2840" y="2666"/>
                    <a:pt x="4080" y="2829"/>
                    <a:pt x="5516" y="2861"/>
                  </a:cubicBezTo>
                  <a:lnTo>
                    <a:pt x="6245" y="2861"/>
                  </a:lnTo>
                  <a:cubicBezTo>
                    <a:pt x="6637" y="2861"/>
                    <a:pt x="7039" y="2851"/>
                    <a:pt x="7453" y="2829"/>
                  </a:cubicBezTo>
                  <a:cubicBezTo>
                    <a:pt x="11336" y="2589"/>
                    <a:pt x="14643" y="2252"/>
                    <a:pt x="14643" y="2252"/>
                  </a:cubicBezTo>
                  <a:cubicBezTo>
                    <a:pt x="14643" y="2252"/>
                    <a:pt x="14709" y="2263"/>
                    <a:pt x="14850" y="2307"/>
                  </a:cubicBezTo>
                  <a:lnTo>
                    <a:pt x="14861" y="2307"/>
                  </a:lnTo>
                  <a:cubicBezTo>
                    <a:pt x="14981" y="2350"/>
                    <a:pt x="15176" y="2405"/>
                    <a:pt x="15394" y="2459"/>
                  </a:cubicBezTo>
                  <a:cubicBezTo>
                    <a:pt x="15492" y="2492"/>
                    <a:pt x="15601" y="2513"/>
                    <a:pt x="15709" y="2535"/>
                  </a:cubicBezTo>
                  <a:cubicBezTo>
                    <a:pt x="16014" y="2633"/>
                    <a:pt x="16395" y="2731"/>
                    <a:pt x="16819" y="2840"/>
                  </a:cubicBezTo>
                  <a:cubicBezTo>
                    <a:pt x="16982" y="2883"/>
                    <a:pt x="17145" y="2927"/>
                    <a:pt x="17320" y="2959"/>
                  </a:cubicBezTo>
                  <a:cubicBezTo>
                    <a:pt x="17907" y="3112"/>
                    <a:pt x="18549" y="3264"/>
                    <a:pt x="19202" y="3405"/>
                  </a:cubicBezTo>
                  <a:cubicBezTo>
                    <a:pt x="19713" y="3536"/>
                    <a:pt x="20246" y="3645"/>
                    <a:pt x="20779" y="3732"/>
                  </a:cubicBezTo>
                  <a:cubicBezTo>
                    <a:pt x="20790" y="3753"/>
                    <a:pt x="20801" y="3753"/>
                    <a:pt x="20822" y="3753"/>
                  </a:cubicBezTo>
                  <a:cubicBezTo>
                    <a:pt x="20942" y="3775"/>
                    <a:pt x="21062" y="3786"/>
                    <a:pt x="21181" y="3819"/>
                  </a:cubicBezTo>
                  <a:cubicBezTo>
                    <a:pt x="21290" y="3830"/>
                    <a:pt x="21388" y="3862"/>
                    <a:pt x="21486" y="3873"/>
                  </a:cubicBezTo>
                  <a:cubicBezTo>
                    <a:pt x="21508" y="3884"/>
                    <a:pt x="21530" y="3884"/>
                    <a:pt x="21551" y="3884"/>
                  </a:cubicBezTo>
                  <a:cubicBezTo>
                    <a:pt x="21823" y="3928"/>
                    <a:pt x="22084" y="3971"/>
                    <a:pt x="22345" y="4004"/>
                  </a:cubicBezTo>
                  <a:cubicBezTo>
                    <a:pt x="22487" y="4025"/>
                    <a:pt x="22639" y="4047"/>
                    <a:pt x="22781" y="4058"/>
                  </a:cubicBezTo>
                  <a:cubicBezTo>
                    <a:pt x="22835" y="4080"/>
                    <a:pt x="22889" y="4091"/>
                    <a:pt x="22944" y="4091"/>
                  </a:cubicBezTo>
                  <a:cubicBezTo>
                    <a:pt x="23107" y="4112"/>
                    <a:pt x="23270" y="4134"/>
                    <a:pt x="23433" y="4145"/>
                  </a:cubicBezTo>
                  <a:cubicBezTo>
                    <a:pt x="23488" y="4145"/>
                    <a:pt x="23542" y="4156"/>
                    <a:pt x="23597" y="4156"/>
                  </a:cubicBezTo>
                  <a:lnTo>
                    <a:pt x="23618" y="4156"/>
                  </a:lnTo>
                  <a:cubicBezTo>
                    <a:pt x="23716" y="4156"/>
                    <a:pt x="23814" y="4167"/>
                    <a:pt x="23901" y="4167"/>
                  </a:cubicBezTo>
                  <a:cubicBezTo>
                    <a:pt x="24108" y="4183"/>
                    <a:pt x="24304" y="4191"/>
                    <a:pt x="24489" y="4191"/>
                  </a:cubicBezTo>
                  <a:cubicBezTo>
                    <a:pt x="24674" y="4191"/>
                    <a:pt x="24848" y="4183"/>
                    <a:pt x="25011" y="4167"/>
                  </a:cubicBezTo>
                  <a:lnTo>
                    <a:pt x="25011" y="2840"/>
                  </a:lnTo>
                  <a:cubicBezTo>
                    <a:pt x="24771" y="2742"/>
                    <a:pt x="24489" y="2655"/>
                    <a:pt x="24151" y="2557"/>
                  </a:cubicBezTo>
                  <a:cubicBezTo>
                    <a:pt x="22792" y="2154"/>
                    <a:pt x="22237" y="1980"/>
                    <a:pt x="21986" y="1915"/>
                  </a:cubicBezTo>
                  <a:lnTo>
                    <a:pt x="21976" y="1915"/>
                  </a:lnTo>
                  <a:lnTo>
                    <a:pt x="21823" y="1871"/>
                  </a:lnTo>
                  <a:lnTo>
                    <a:pt x="18375" y="1523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6816805" y="3584456"/>
              <a:ext cx="686791" cy="128346"/>
            </a:xfrm>
            <a:custGeom>
              <a:avLst/>
              <a:gdLst/>
              <a:ahLst/>
              <a:cxnLst/>
              <a:rect l="l" t="t" r="r" b="b"/>
              <a:pathLst>
                <a:path w="10151" h="1897" extrusionOk="0">
                  <a:moveTo>
                    <a:pt x="871" y="1"/>
                  </a:moveTo>
                  <a:cubicBezTo>
                    <a:pt x="523" y="1"/>
                    <a:pt x="219" y="12"/>
                    <a:pt x="1" y="12"/>
                  </a:cubicBezTo>
                  <a:cubicBezTo>
                    <a:pt x="121" y="55"/>
                    <a:pt x="316" y="110"/>
                    <a:pt x="534" y="164"/>
                  </a:cubicBezTo>
                  <a:cubicBezTo>
                    <a:pt x="632" y="186"/>
                    <a:pt x="741" y="218"/>
                    <a:pt x="849" y="240"/>
                  </a:cubicBezTo>
                  <a:cubicBezTo>
                    <a:pt x="1154" y="338"/>
                    <a:pt x="1535" y="436"/>
                    <a:pt x="1959" y="545"/>
                  </a:cubicBezTo>
                  <a:cubicBezTo>
                    <a:pt x="2122" y="588"/>
                    <a:pt x="2285" y="621"/>
                    <a:pt x="2460" y="664"/>
                  </a:cubicBezTo>
                  <a:cubicBezTo>
                    <a:pt x="3047" y="817"/>
                    <a:pt x="3689" y="969"/>
                    <a:pt x="4342" y="1110"/>
                  </a:cubicBezTo>
                  <a:cubicBezTo>
                    <a:pt x="4853" y="1241"/>
                    <a:pt x="5386" y="1339"/>
                    <a:pt x="5919" y="1437"/>
                  </a:cubicBezTo>
                  <a:cubicBezTo>
                    <a:pt x="5930" y="1459"/>
                    <a:pt x="5941" y="1459"/>
                    <a:pt x="5962" y="1459"/>
                  </a:cubicBezTo>
                  <a:cubicBezTo>
                    <a:pt x="6082" y="1480"/>
                    <a:pt x="6202" y="1491"/>
                    <a:pt x="6321" y="1524"/>
                  </a:cubicBezTo>
                  <a:cubicBezTo>
                    <a:pt x="6430" y="1535"/>
                    <a:pt x="6528" y="1567"/>
                    <a:pt x="6626" y="1578"/>
                  </a:cubicBezTo>
                  <a:cubicBezTo>
                    <a:pt x="6648" y="1589"/>
                    <a:pt x="6670" y="1589"/>
                    <a:pt x="6691" y="1589"/>
                  </a:cubicBezTo>
                  <a:cubicBezTo>
                    <a:pt x="6963" y="1633"/>
                    <a:pt x="7224" y="1676"/>
                    <a:pt x="7485" y="1709"/>
                  </a:cubicBezTo>
                  <a:cubicBezTo>
                    <a:pt x="7627" y="1731"/>
                    <a:pt x="7779" y="1752"/>
                    <a:pt x="7921" y="1763"/>
                  </a:cubicBezTo>
                  <a:cubicBezTo>
                    <a:pt x="7975" y="1785"/>
                    <a:pt x="8029" y="1796"/>
                    <a:pt x="8084" y="1796"/>
                  </a:cubicBezTo>
                  <a:cubicBezTo>
                    <a:pt x="8247" y="1818"/>
                    <a:pt x="8410" y="1839"/>
                    <a:pt x="8573" y="1850"/>
                  </a:cubicBezTo>
                  <a:cubicBezTo>
                    <a:pt x="8628" y="1850"/>
                    <a:pt x="8682" y="1861"/>
                    <a:pt x="8737" y="1861"/>
                  </a:cubicBezTo>
                  <a:lnTo>
                    <a:pt x="8758" y="1861"/>
                  </a:lnTo>
                  <a:cubicBezTo>
                    <a:pt x="8856" y="1861"/>
                    <a:pt x="8954" y="1872"/>
                    <a:pt x="9041" y="1872"/>
                  </a:cubicBezTo>
                  <a:cubicBezTo>
                    <a:pt x="9248" y="1888"/>
                    <a:pt x="9444" y="1896"/>
                    <a:pt x="9629" y="1896"/>
                  </a:cubicBezTo>
                  <a:cubicBezTo>
                    <a:pt x="9814" y="1896"/>
                    <a:pt x="9988" y="1888"/>
                    <a:pt x="10151" y="1872"/>
                  </a:cubicBezTo>
                  <a:lnTo>
                    <a:pt x="10151" y="839"/>
                  </a:lnTo>
                  <a:cubicBezTo>
                    <a:pt x="9618" y="675"/>
                    <a:pt x="8921" y="501"/>
                    <a:pt x="8051" y="316"/>
                  </a:cubicBezTo>
                  <a:cubicBezTo>
                    <a:pt x="7105" y="153"/>
                    <a:pt x="5810" y="66"/>
                    <a:pt x="4505" y="23"/>
                  </a:cubicBezTo>
                  <a:lnTo>
                    <a:pt x="871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6865384" y="3585200"/>
              <a:ext cx="256219" cy="147629"/>
            </a:xfrm>
            <a:custGeom>
              <a:avLst/>
              <a:gdLst/>
              <a:ahLst/>
              <a:cxnLst/>
              <a:rect l="l" t="t" r="r" b="b"/>
              <a:pathLst>
                <a:path w="3787" h="2182" extrusionOk="0">
                  <a:moveTo>
                    <a:pt x="153" y="1"/>
                  </a:moveTo>
                  <a:lnTo>
                    <a:pt x="131" y="240"/>
                  </a:lnTo>
                  <a:lnTo>
                    <a:pt x="44" y="1197"/>
                  </a:lnTo>
                  <a:cubicBezTo>
                    <a:pt x="1" y="1578"/>
                    <a:pt x="295" y="1904"/>
                    <a:pt x="654" y="1948"/>
                  </a:cubicBezTo>
                  <a:lnTo>
                    <a:pt x="2797" y="2176"/>
                  </a:lnTo>
                  <a:cubicBezTo>
                    <a:pt x="2823" y="2180"/>
                    <a:pt x="2849" y="2181"/>
                    <a:pt x="2875" y="2181"/>
                  </a:cubicBezTo>
                  <a:cubicBezTo>
                    <a:pt x="3205" y="2181"/>
                    <a:pt x="3508" y="1932"/>
                    <a:pt x="3558" y="1589"/>
                  </a:cubicBezTo>
                  <a:lnTo>
                    <a:pt x="3624" y="1132"/>
                  </a:lnTo>
                  <a:lnTo>
                    <a:pt x="3787" y="4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7033244" y="3195828"/>
              <a:ext cx="161228" cy="201010"/>
            </a:xfrm>
            <a:custGeom>
              <a:avLst/>
              <a:gdLst/>
              <a:ahLst/>
              <a:cxnLst/>
              <a:rect l="l" t="t" r="r" b="b"/>
              <a:pathLst>
                <a:path w="2383" h="2971" extrusionOk="0">
                  <a:moveTo>
                    <a:pt x="2209" y="1"/>
                  </a:moveTo>
                  <a:lnTo>
                    <a:pt x="0" y="153"/>
                  </a:lnTo>
                  <a:lnTo>
                    <a:pt x="338" y="2971"/>
                  </a:lnTo>
                  <a:lnTo>
                    <a:pt x="2383" y="2699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6014583" y="3423024"/>
              <a:ext cx="1291040" cy="142419"/>
            </a:xfrm>
            <a:custGeom>
              <a:avLst/>
              <a:gdLst/>
              <a:ahLst/>
              <a:cxnLst/>
              <a:rect l="l" t="t" r="r" b="b"/>
              <a:pathLst>
                <a:path w="19082" h="2105" extrusionOk="0">
                  <a:moveTo>
                    <a:pt x="80" y="1"/>
                  </a:moveTo>
                  <a:cubicBezTo>
                    <a:pt x="51" y="1"/>
                    <a:pt x="28" y="15"/>
                    <a:pt x="11" y="48"/>
                  </a:cubicBezTo>
                  <a:cubicBezTo>
                    <a:pt x="0" y="91"/>
                    <a:pt x="11" y="124"/>
                    <a:pt x="55" y="146"/>
                  </a:cubicBezTo>
                  <a:cubicBezTo>
                    <a:pt x="87" y="157"/>
                    <a:pt x="2807" y="1092"/>
                    <a:pt x="8486" y="1647"/>
                  </a:cubicBezTo>
                  <a:cubicBezTo>
                    <a:pt x="12500" y="2050"/>
                    <a:pt x="16057" y="2104"/>
                    <a:pt x="17830" y="2104"/>
                  </a:cubicBezTo>
                  <a:cubicBezTo>
                    <a:pt x="18581" y="2104"/>
                    <a:pt x="18994" y="2082"/>
                    <a:pt x="19016" y="2082"/>
                  </a:cubicBezTo>
                  <a:cubicBezTo>
                    <a:pt x="19049" y="2082"/>
                    <a:pt x="19081" y="2060"/>
                    <a:pt x="19081" y="2017"/>
                  </a:cubicBezTo>
                  <a:cubicBezTo>
                    <a:pt x="19081" y="1973"/>
                    <a:pt x="19049" y="1952"/>
                    <a:pt x="19016" y="1952"/>
                  </a:cubicBezTo>
                  <a:cubicBezTo>
                    <a:pt x="19004" y="1952"/>
                    <a:pt x="18615" y="1960"/>
                    <a:pt x="17937" y="1960"/>
                  </a:cubicBezTo>
                  <a:cubicBezTo>
                    <a:pt x="16206" y="1960"/>
                    <a:pt x="12589" y="1904"/>
                    <a:pt x="8518" y="1506"/>
                  </a:cubicBezTo>
                  <a:cubicBezTo>
                    <a:pt x="2861" y="940"/>
                    <a:pt x="142" y="15"/>
                    <a:pt x="109" y="4"/>
                  </a:cubicBezTo>
                  <a:cubicBezTo>
                    <a:pt x="99" y="2"/>
                    <a:pt x="89" y="1"/>
                    <a:pt x="80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6730000" y="2719043"/>
              <a:ext cx="354796" cy="839021"/>
            </a:xfrm>
            <a:custGeom>
              <a:avLst/>
              <a:gdLst/>
              <a:ahLst/>
              <a:cxnLst/>
              <a:rect l="l" t="t" r="r" b="b"/>
              <a:pathLst>
                <a:path w="5244" h="12401" extrusionOk="0">
                  <a:moveTo>
                    <a:pt x="84" y="1"/>
                  </a:moveTo>
                  <a:cubicBezTo>
                    <a:pt x="55" y="1"/>
                    <a:pt x="30" y="19"/>
                    <a:pt x="22" y="42"/>
                  </a:cubicBezTo>
                  <a:cubicBezTo>
                    <a:pt x="0" y="86"/>
                    <a:pt x="22" y="129"/>
                    <a:pt x="66" y="140"/>
                  </a:cubicBezTo>
                  <a:cubicBezTo>
                    <a:pt x="87" y="151"/>
                    <a:pt x="3057" y="1315"/>
                    <a:pt x="4069" y="5677"/>
                  </a:cubicBezTo>
                  <a:cubicBezTo>
                    <a:pt x="5091" y="10050"/>
                    <a:pt x="4689" y="12281"/>
                    <a:pt x="4689" y="12313"/>
                  </a:cubicBezTo>
                  <a:cubicBezTo>
                    <a:pt x="4667" y="12357"/>
                    <a:pt x="4700" y="12378"/>
                    <a:pt x="4754" y="12400"/>
                  </a:cubicBezTo>
                  <a:cubicBezTo>
                    <a:pt x="4776" y="12400"/>
                    <a:pt x="4809" y="12368"/>
                    <a:pt x="4830" y="12357"/>
                  </a:cubicBezTo>
                  <a:cubicBezTo>
                    <a:pt x="4852" y="12324"/>
                    <a:pt x="5244" y="10072"/>
                    <a:pt x="4221" y="5645"/>
                  </a:cubicBezTo>
                  <a:cubicBezTo>
                    <a:pt x="3188" y="1206"/>
                    <a:pt x="142" y="20"/>
                    <a:pt x="120" y="9"/>
                  </a:cubicBezTo>
                  <a:cubicBezTo>
                    <a:pt x="108" y="3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6688796" y="3638582"/>
              <a:ext cx="91338" cy="127467"/>
            </a:xfrm>
            <a:custGeom>
              <a:avLst/>
              <a:gdLst/>
              <a:ahLst/>
              <a:cxnLst/>
              <a:rect l="l" t="t" r="r" b="b"/>
              <a:pathLst>
                <a:path w="1350" h="1884" extrusionOk="0">
                  <a:moveTo>
                    <a:pt x="676" y="0"/>
                  </a:moveTo>
                  <a:cubicBezTo>
                    <a:pt x="412" y="0"/>
                    <a:pt x="181" y="205"/>
                    <a:pt x="141" y="474"/>
                  </a:cubicBezTo>
                  <a:lnTo>
                    <a:pt x="44" y="1268"/>
                  </a:lnTo>
                  <a:cubicBezTo>
                    <a:pt x="0" y="1562"/>
                    <a:pt x="207" y="1823"/>
                    <a:pt x="490" y="1877"/>
                  </a:cubicBezTo>
                  <a:cubicBezTo>
                    <a:pt x="518" y="1881"/>
                    <a:pt x="546" y="1883"/>
                    <a:pt x="574" y="1883"/>
                  </a:cubicBezTo>
                  <a:cubicBezTo>
                    <a:pt x="845" y="1883"/>
                    <a:pt x="1082" y="1697"/>
                    <a:pt x="1131" y="1431"/>
                  </a:cubicBezTo>
                  <a:lnTo>
                    <a:pt x="1284" y="659"/>
                  </a:lnTo>
                  <a:cubicBezTo>
                    <a:pt x="1349" y="332"/>
                    <a:pt x="1121" y="39"/>
                    <a:pt x="805" y="6"/>
                  </a:cubicBezTo>
                  <a:lnTo>
                    <a:pt x="751" y="6"/>
                  </a:lnTo>
                  <a:cubicBezTo>
                    <a:pt x="725" y="2"/>
                    <a:pt x="700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6685075" y="3803803"/>
              <a:ext cx="46481" cy="46481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349" y="1"/>
                  </a:moveTo>
                  <a:cubicBezTo>
                    <a:pt x="153" y="1"/>
                    <a:pt x="1" y="153"/>
                    <a:pt x="1" y="349"/>
                  </a:cubicBezTo>
                  <a:cubicBezTo>
                    <a:pt x="1" y="534"/>
                    <a:pt x="153" y="686"/>
                    <a:pt x="349" y="686"/>
                  </a:cubicBezTo>
                  <a:cubicBezTo>
                    <a:pt x="534" y="686"/>
                    <a:pt x="686" y="534"/>
                    <a:pt x="686" y="349"/>
                  </a:cubicBezTo>
                  <a:cubicBezTo>
                    <a:pt x="686" y="153"/>
                    <a:pt x="53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6241982" y="35881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F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6055787" y="2753481"/>
              <a:ext cx="772175" cy="681040"/>
            </a:xfrm>
            <a:custGeom>
              <a:avLst/>
              <a:gdLst/>
              <a:ahLst/>
              <a:cxnLst/>
              <a:rect l="l" t="t" r="r" b="b"/>
              <a:pathLst>
                <a:path w="11413" h="10066" extrusionOk="0">
                  <a:moveTo>
                    <a:pt x="6092" y="1"/>
                  </a:moveTo>
                  <a:lnTo>
                    <a:pt x="479" y="3656"/>
                  </a:lnTo>
                  <a:cubicBezTo>
                    <a:pt x="446" y="3754"/>
                    <a:pt x="0" y="9487"/>
                    <a:pt x="4406" y="10031"/>
                  </a:cubicBezTo>
                  <a:cubicBezTo>
                    <a:pt x="4598" y="10055"/>
                    <a:pt x="4786" y="10066"/>
                    <a:pt x="4971" y="10066"/>
                  </a:cubicBezTo>
                  <a:cubicBezTo>
                    <a:pt x="9033" y="10066"/>
                    <a:pt x="11412" y="4592"/>
                    <a:pt x="11412" y="4592"/>
                  </a:cubicBezTo>
                  <a:lnTo>
                    <a:pt x="6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6754015" y="3479587"/>
              <a:ext cx="19374" cy="19374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295" y="1"/>
                  </a:moveTo>
                  <a:cubicBezTo>
                    <a:pt x="131" y="1"/>
                    <a:pt x="1" y="142"/>
                    <a:pt x="1" y="305"/>
                  </a:cubicBezTo>
                  <a:cubicBezTo>
                    <a:pt x="1" y="469"/>
                    <a:pt x="131" y="599"/>
                    <a:pt x="295" y="599"/>
                  </a:cubicBezTo>
                  <a:cubicBezTo>
                    <a:pt x="458" y="599"/>
                    <a:pt x="599" y="469"/>
                    <a:pt x="599" y="305"/>
                  </a:cubicBezTo>
                  <a:cubicBezTo>
                    <a:pt x="599" y="142"/>
                    <a:pt x="458" y="1"/>
                    <a:pt x="29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6741773" y="3062610"/>
              <a:ext cx="40527" cy="40594"/>
            </a:xfrm>
            <a:custGeom>
              <a:avLst/>
              <a:gdLst/>
              <a:ahLst/>
              <a:cxnLst/>
              <a:rect l="l" t="t" r="r" b="b"/>
              <a:pathLst>
                <a:path w="599" h="600" extrusionOk="0">
                  <a:moveTo>
                    <a:pt x="294" y="1"/>
                  </a:moveTo>
                  <a:cubicBezTo>
                    <a:pt x="131" y="1"/>
                    <a:pt x="0" y="131"/>
                    <a:pt x="0" y="305"/>
                  </a:cubicBezTo>
                  <a:cubicBezTo>
                    <a:pt x="0" y="469"/>
                    <a:pt x="131" y="599"/>
                    <a:pt x="294" y="599"/>
                  </a:cubicBezTo>
                  <a:cubicBezTo>
                    <a:pt x="457" y="599"/>
                    <a:pt x="599" y="469"/>
                    <a:pt x="599" y="305"/>
                  </a:cubicBezTo>
                  <a:cubicBezTo>
                    <a:pt x="599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6399490" y="2816808"/>
              <a:ext cx="99457" cy="113462"/>
            </a:xfrm>
            <a:custGeom>
              <a:avLst/>
              <a:gdLst/>
              <a:ahLst/>
              <a:cxnLst/>
              <a:rect l="l" t="t" r="r" b="b"/>
              <a:pathLst>
                <a:path w="1470" h="1677" extrusionOk="0">
                  <a:moveTo>
                    <a:pt x="838" y="0"/>
                  </a:moveTo>
                  <a:cubicBezTo>
                    <a:pt x="675" y="44"/>
                    <a:pt x="566" y="218"/>
                    <a:pt x="577" y="392"/>
                  </a:cubicBezTo>
                  <a:cubicBezTo>
                    <a:pt x="599" y="523"/>
                    <a:pt x="664" y="642"/>
                    <a:pt x="621" y="762"/>
                  </a:cubicBezTo>
                  <a:cubicBezTo>
                    <a:pt x="589" y="833"/>
                    <a:pt x="511" y="881"/>
                    <a:pt x="434" y="881"/>
                  </a:cubicBezTo>
                  <a:cubicBezTo>
                    <a:pt x="405" y="881"/>
                    <a:pt x="376" y="875"/>
                    <a:pt x="349" y="860"/>
                  </a:cubicBezTo>
                  <a:cubicBezTo>
                    <a:pt x="251" y="816"/>
                    <a:pt x="218" y="675"/>
                    <a:pt x="284" y="588"/>
                  </a:cubicBezTo>
                  <a:lnTo>
                    <a:pt x="284" y="588"/>
                  </a:lnTo>
                  <a:cubicBezTo>
                    <a:pt x="55" y="686"/>
                    <a:pt x="1" y="1012"/>
                    <a:pt x="77" y="1251"/>
                  </a:cubicBezTo>
                  <a:cubicBezTo>
                    <a:pt x="175" y="1528"/>
                    <a:pt x="478" y="1676"/>
                    <a:pt x="771" y="1676"/>
                  </a:cubicBezTo>
                  <a:cubicBezTo>
                    <a:pt x="996" y="1676"/>
                    <a:pt x="1214" y="1588"/>
                    <a:pt x="1328" y="1404"/>
                  </a:cubicBezTo>
                  <a:cubicBezTo>
                    <a:pt x="1469" y="1175"/>
                    <a:pt x="1469" y="871"/>
                    <a:pt x="1328" y="642"/>
                  </a:cubicBezTo>
                  <a:cubicBezTo>
                    <a:pt x="1274" y="708"/>
                    <a:pt x="1230" y="795"/>
                    <a:pt x="1165" y="827"/>
                  </a:cubicBezTo>
                  <a:cubicBezTo>
                    <a:pt x="1132" y="854"/>
                    <a:pt x="1089" y="868"/>
                    <a:pt x="1046" y="868"/>
                  </a:cubicBezTo>
                  <a:cubicBezTo>
                    <a:pt x="1004" y="868"/>
                    <a:pt x="964" y="854"/>
                    <a:pt x="936" y="827"/>
                  </a:cubicBezTo>
                  <a:cubicBezTo>
                    <a:pt x="1045" y="751"/>
                    <a:pt x="1110" y="631"/>
                    <a:pt x="1110" y="490"/>
                  </a:cubicBezTo>
                  <a:cubicBezTo>
                    <a:pt x="1110" y="359"/>
                    <a:pt x="1056" y="218"/>
                    <a:pt x="958" y="142"/>
                  </a:cubicBezTo>
                  <a:cubicBezTo>
                    <a:pt x="958" y="196"/>
                    <a:pt x="958" y="251"/>
                    <a:pt x="936" y="283"/>
                  </a:cubicBezTo>
                  <a:cubicBezTo>
                    <a:pt x="915" y="312"/>
                    <a:pt x="883" y="327"/>
                    <a:pt x="855" y="327"/>
                  </a:cubicBezTo>
                  <a:cubicBezTo>
                    <a:pt x="841" y="327"/>
                    <a:pt x="828" y="323"/>
                    <a:pt x="817" y="316"/>
                  </a:cubicBezTo>
                  <a:cubicBezTo>
                    <a:pt x="795" y="305"/>
                    <a:pt x="784" y="294"/>
                    <a:pt x="784" y="261"/>
                  </a:cubicBezTo>
                  <a:cubicBezTo>
                    <a:pt x="773" y="174"/>
                    <a:pt x="784" y="87"/>
                    <a:pt x="83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6239817" y="3022150"/>
              <a:ext cx="139171" cy="235042"/>
            </a:xfrm>
            <a:custGeom>
              <a:avLst/>
              <a:gdLst/>
              <a:ahLst/>
              <a:cxnLst/>
              <a:rect l="l" t="t" r="r" b="b"/>
              <a:pathLst>
                <a:path w="2057" h="3474" extrusionOk="0">
                  <a:moveTo>
                    <a:pt x="348" y="1"/>
                  </a:moveTo>
                  <a:lnTo>
                    <a:pt x="316" y="686"/>
                  </a:lnTo>
                  <a:lnTo>
                    <a:pt x="729" y="697"/>
                  </a:lnTo>
                  <a:lnTo>
                    <a:pt x="740" y="447"/>
                  </a:lnTo>
                  <a:lnTo>
                    <a:pt x="1327" y="479"/>
                  </a:lnTo>
                  <a:lnTo>
                    <a:pt x="544" y="1719"/>
                  </a:lnTo>
                  <a:cubicBezTo>
                    <a:pt x="598" y="1687"/>
                    <a:pt x="653" y="1665"/>
                    <a:pt x="707" y="1643"/>
                  </a:cubicBezTo>
                  <a:cubicBezTo>
                    <a:pt x="762" y="1632"/>
                    <a:pt x="816" y="1632"/>
                    <a:pt x="881" y="1632"/>
                  </a:cubicBezTo>
                  <a:cubicBezTo>
                    <a:pt x="979" y="1632"/>
                    <a:pt x="1077" y="1665"/>
                    <a:pt x="1153" y="1698"/>
                  </a:cubicBezTo>
                  <a:cubicBezTo>
                    <a:pt x="1240" y="1741"/>
                    <a:pt x="1327" y="1796"/>
                    <a:pt x="1371" y="1861"/>
                  </a:cubicBezTo>
                  <a:cubicBezTo>
                    <a:pt x="1447" y="1937"/>
                    <a:pt x="1480" y="2002"/>
                    <a:pt x="1523" y="2100"/>
                  </a:cubicBezTo>
                  <a:cubicBezTo>
                    <a:pt x="1567" y="2176"/>
                    <a:pt x="1577" y="2274"/>
                    <a:pt x="1567" y="2372"/>
                  </a:cubicBezTo>
                  <a:cubicBezTo>
                    <a:pt x="1567" y="2459"/>
                    <a:pt x="1534" y="2557"/>
                    <a:pt x="1501" y="2644"/>
                  </a:cubicBezTo>
                  <a:cubicBezTo>
                    <a:pt x="1458" y="2720"/>
                    <a:pt x="1403" y="2785"/>
                    <a:pt x="1338" y="2862"/>
                  </a:cubicBezTo>
                  <a:cubicBezTo>
                    <a:pt x="1262" y="2927"/>
                    <a:pt x="1186" y="2970"/>
                    <a:pt x="1099" y="3003"/>
                  </a:cubicBezTo>
                  <a:cubicBezTo>
                    <a:pt x="1041" y="3036"/>
                    <a:pt x="970" y="3051"/>
                    <a:pt x="896" y="3051"/>
                  </a:cubicBezTo>
                  <a:cubicBezTo>
                    <a:pt x="873" y="3051"/>
                    <a:pt x="850" y="3049"/>
                    <a:pt x="827" y="3047"/>
                  </a:cubicBezTo>
                  <a:cubicBezTo>
                    <a:pt x="718" y="3047"/>
                    <a:pt x="631" y="3025"/>
                    <a:pt x="544" y="2970"/>
                  </a:cubicBezTo>
                  <a:cubicBezTo>
                    <a:pt x="468" y="2927"/>
                    <a:pt x="381" y="2862"/>
                    <a:pt x="326" y="2775"/>
                  </a:cubicBezTo>
                  <a:lnTo>
                    <a:pt x="0" y="3057"/>
                  </a:lnTo>
                  <a:cubicBezTo>
                    <a:pt x="98" y="3166"/>
                    <a:pt x="218" y="3264"/>
                    <a:pt x="370" y="3351"/>
                  </a:cubicBezTo>
                  <a:cubicBezTo>
                    <a:pt x="501" y="3416"/>
                    <a:pt x="664" y="3460"/>
                    <a:pt x="827" y="3471"/>
                  </a:cubicBezTo>
                  <a:cubicBezTo>
                    <a:pt x="854" y="3473"/>
                    <a:pt x="881" y="3474"/>
                    <a:pt x="907" y="3474"/>
                  </a:cubicBezTo>
                  <a:cubicBezTo>
                    <a:pt x="1037" y="3474"/>
                    <a:pt x="1157" y="3451"/>
                    <a:pt x="1284" y="3406"/>
                  </a:cubicBezTo>
                  <a:cubicBezTo>
                    <a:pt x="1414" y="3351"/>
                    <a:pt x="1534" y="3264"/>
                    <a:pt x="1643" y="3166"/>
                  </a:cubicBezTo>
                  <a:cubicBezTo>
                    <a:pt x="1752" y="3079"/>
                    <a:pt x="1839" y="2949"/>
                    <a:pt x="1904" y="2818"/>
                  </a:cubicBezTo>
                  <a:cubicBezTo>
                    <a:pt x="1969" y="2677"/>
                    <a:pt x="2013" y="2535"/>
                    <a:pt x="2013" y="2383"/>
                  </a:cubicBezTo>
                  <a:cubicBezTo>
                    <a:pt x="2013" y="2263"/>
                    <a:pt x="2002" y="2133"/>
                    <a:pt x="1969" y="2024"/>
                  </a:cubicBezTo>
                  <a:cubicBezTo>
                    <a:pt x="1936" y="1904"/>
                    <a:pt x="1882" y="1796"/>
                    <a:pt x="1817" y="1698"/>
                  </a:cubicBezTo>
                  <a:cubicBezTo>
                    <a:pt x="1741" y="1611"/>
                    <a:pt x="1665" y="1524"/>
                    <a:pt x="1577" y="1458"/>
                  </a:cubicBezTo>
                  <a:cubicBezTo>
                    <a:pt x="1490" y="1393"/>
                    <a:pt x="1393" y="1317"/>
                    <a:pt x="1273" y="1284"/>
                  </a:cubicBezTo>
                  <a:lnTo>
                    <a:pt x="2056" y="6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6415728" y="3028375"/>
              <a:ext cx="192147" cy="234907"/>
            </a:xfrm>
            <a:custGeom>
              <a:avLst/>
              <a:gdLst/>
              <a:ahLst/>
              <a:cxnLst/>
              <a:rect l="l" t="t" r="r" b="b"/>
              <a:pathLst>
                <a:path w="2840" h="3472" extrusionOk="0">
                  <a:moveTo>
                    <a:pt x="1380" y="425"/>
                  </a:moveTo>
                  <a:cubicBezTo>
                    <a:pt x="1409" y="425"/>
                    <a:pt x="1439" y="427"/>
                    <a:pt x="1469" y="431"/>
                  </a:cubicBezTo>
                  <a:cubicBezTo>
                    <a:pt x="1643" y="431"/>
                    <a:pt x="1795" y="485"/>
                    <a:pt x="1915" y="572"/>
                  </a:cubicBezTo>
                  <a:cubicBezTo>
                    <a:pt x="2034" y="670"/>
                    <a:pt x="2132" y="779"/>
                    <a:pt x="2198" y="920"/>
                  </a:cubicBezTo>
                  <a:cubicBezTo>
                    <a:pt x="2274" y="1051"/>
                    <a:pt x="2306" y="1203"/>
                    <a:pt x="2339" y="1355"/>
                  </a:cubicBezTo>
                  <a:cubicBezTo>
                    <a:pt x="2361" y="1497"/>
                    <a:pt x="2383" y="1649"/>
                    <a:pt x="2361" y="1769"/>
                  </a:cubicBezTo>
                  <a:cubicBezTo>
                    <a:pt x="2383" y="1976"/>
                    <a:pt x="2350" y="2150"/>
                    <a:pt x="2295" y="2302"/>
                  </a:cubicBezTo>
                  <a:cubicBezTo>
                    <a:pt x="2241" y="2465"/>
                    <a:pt x="2165" y="2606"/>
                    <a:pt x="2067" y="2715"/>
                  </a:cubicBezTo>
                  <a:cubicBezTo>
                    <a:pt x="1969" y="2835"/>
                    <a:pt x="1860" y="2911"/>
                    <a:pt x="1741" y="2987"/>
                  </a:cubicBezTo>
                  <a:cubicBezTo>
                    <a:pt x="1640" y="3042"/>
                    <a:pt x="1533" y="3066"/>
                    <a:pt x="1423" y="3066"/>
                  </a:cubicBezTo>
                  <a:cubicBezTo>
                    <a:pt x="1402" y="3066"/>
                    <a:pt x="1381" y="3065"/>
                    <a:pt x="1360" y="3063"/>
                  </a:cubicBezTo>
                  <a:cubicBezTo>
                    <a:pt x="1218" y="3063"/>
                    <a:pt x="1099" y="3020"/>
                    <a:pt x="990" y="2944"/>
                  </a:cubicBezTo>
                  <a:cubicBezTo>
                    <a:pt x="881" y="2878"/>
                    <a:pt x="772" y="2770"/>
                    <a:pt x="696" y="2639"/>
                  </a:cubicBezTo>
                  <a:cubicBezTo>
                    <a:pt x="609" y="2519"/>
                    <a:pt x="544" y="2389"/>
                    <a:pt x="501" y="2226"/>
                  </a:cubicBezTo>
                  <a:cubicBezTo>
                    <a:pt x="457" y="2063"/>
                    <a:pt x="446" y="1878"/>
                    <a:pt x="446" y="1704"/>
                  </a:cubicBezTo>
                  <a:cubicBezTo>
                    <a:pt x="446" y="1584"/>
                    <a:pt x="479" y="1442"/>
                    <a:pt x="511" y="1279"/>
                  </a:cubicBezTo>
                  <a:cubicBezTo>
                    <a:pt x="555" y="1138"/>
                    <a:pt x="620" y="986"/>
                    <a:pt x="696" y="866"/>
                  </a:cubicBezTo>
                  <a:cubicBezTo>
                    <a:pt x="772" y="735"/>
                    <a:pt x="881" y="627"/>
                    <a:pt x="1001" y="540"/>
                  </a:cubicBezTo>
                  <a:cubicBezTo>
                    <a:pt x="1109" y="467"/>
                    <a:pt x="1240" y="425"/>
                    <a:pt x="1380" y="425"/>
                  </a:cubicBezTo>
                  <a:close/>
                  <a:moveTo>
                    <a:pt x="1398" y="1"/>
                  </a:moveTo>
                  <a:cubicBezTo>
                    <a:pt x="1240" y="1"/>
                    <a:pt x="1088" y="40"/>
                    <a:pt x="936" y="93"/>
                  </a:cubicBezTo>
                  <a:cubicBezTo>
                    <a:pt x="762" y="170"/>
                    <a:pt x="609" y="278"/>
                    <a:pt x="479" y="420"/>
                  </a:cubicBezTo>
                  <a:cubicBezTo>
                    <a:pt x="337" y="572"/>
                    <a:pt x="229" y="746"/>
                    <a:pt x="152" y="953"/>
                  </a:cubicBezTo>
                  <a:cubicBezTo>
                    <a:pt x="65" y="1170"/>
                    <a:pt x="11" y="1399"/>
                    <a:pt x="11" y="1671"/>
                  </a:cubicBezTo>
                  <a:cubicBezTo>
                    <a:pt x="0" y="1943"/>
                    <a:pt x="22" y="2182"/>
                    <a:pt x="98" y="2400"/>
                  </a:cubicBezTo>
                  <a:cubicBezTo>
                    <a:pt x="163" y="2617"/>
                    <a:pt x="261" y="2802"/>
                    <a:pt x="392" y="2955"/>
                  </a:cubicBezTo>
                  <a:cubicBezTo>
                    <a:pt x="522" y="3118"/>
                    <a:pt x="664" y="3237"/>
                    <a:pt x="827" y="3324"/>
                  </a:cubicBezTo>
                  <a:cubicBezTo>
                    <a:pt x="990" y="3411"/>
                    <a:pt x="1175" y="3455"/>
                    <a:pt x="1349" y="3466"/>
                  </a:cubicBezTo>
                  <a:cubicBezTo>
                    <a:pt x="1380" y="3470"/>
                    <a:pt x="1411" y="3472"/>
                    <a:pt x="1441" y="3472"/>
                  </a:cubicBezTo>
                  <a:cubicBezTo>
                    <a:pt x="1584" y="3472"/>
                    <a:pt x="1726" y="3433"/>
                    <a:pt x="1860" y="3379"/>
                  </a:cubicBezTo>
                  <a:cubicBezTo>
                    <a:pt x="2034" y="3303"/>
                    <a:pt x="2187" y="3183"/>
                    <a:pt x="2328" y="3031"/>
                  </a:cubicBezTo>
                  <a:cubicBezTo>
                    <a:pt x="2459" y="2889"/>
                    <a:pt x="2589" y="2704"/>
                    <a:pt x="2665" y="2509"/>
                  </a:cubicBezTo>
                  <a:cubicBezTo>
                    <a:pt x="2763" y="2302"/>
                    <a:pt x="2807" y="2052"/>
                    <a:pt x="2818" y="1801"/>
                  </a:cubicBezTo>
                  <a:cubicBezTo>
                    <a:pt x="2839" y="1551"/>
                    <a:pt x="2818" y="1312"/>
                    <a:pt x="2752" y="1094"/>
                  </a:cubicBezTo>
                  <a:cubicBezTo>
                    <a:pt x="2698" y="877"/>
                    <a:pt x="2600" y="681"/>
                    <a:pt x="2480" y="518"/>
                  </a:cubicBezTo>
                  <a:cubicBezTo>
                    <a:pt x="2350" y="365"/>
                    <a:pt x="2219" y="246"/>
                    <a:pt x="2045" y="148"/>
                  </a:cubicBezTo>
                  <a:cubicBezTo>
                    <a:pt x="1882" y="61"/>
                    <a:pt x="1686" y="17"/>
                    <a:pt x="1501" y="6"/>
                  </a:cubicBezTo>
                  <a:cubicBezTo>
                    <a:pt x="1467" y="3"/>
                    <a:pt x="1432" y="1"/>
                    <a:pt x="1398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7314363" y="3145964"/>
              <a:ext cx="104598" cy="114747"/>
            </a:xfrm>
            <a:custGeom>
              <a:avLst/>
              <a:gdLst/>
              <a:ahLst/>
              <a:cxnLst/>
              <a:rect l="l" t="t" r="r" b="b"/>
              <a:pathLst>
                <a:path w="1546" h="1696" extrusionOk="0">
                  <a:moveTo>
                    <a:pt x="754" y="1"/>
                  </a:moveTo>
                  <a:cubicBezTo>
                    <a:pt x="746" y="1"/>
                    <a:pt x="741" y="4"/>
                    <a:pt x="741" y="9"/>
                  </a:cubicBezTo>
                  <a:cubicBezTo>
                    <a:pt x="654" y="357"/>
                    <a:pt x="360" y="727"/>
                    <a:pt x="34" y="901"/>
                  </a:cubicBezTo>
                  <a:cubicBezTo>
                    <a:pt x="1" y="912"/>
                    <a:pt x="23" y="945"/>
                    <a:pt x="34" y="945"/>
                  </a:cubicBezTo>
                  <a:cubicBezTo>
                    <a:pt x="382" y="1043"/>
                    <a:pt x="675" y="1336"/>
                    <a:pt x="795" y="1684"/>
                  </a:cubicBezTo>
                  <a:cubicBezTo>
                    <a:pt x="806" y="1695"/>
                    <a:pt x="839" y="1695"/>
                    <a:pt x="839" y="1695"/>
                  </a:cubicBezTo>
                  <a:cubicBezTo>
                    <a:pt x="958" y="1369"/>
                    <a:pt x="1219" y="1010"/>
                    <a:pt x="1524" y="879"/>
                  </a:cubicBezTo>
                  <a:cubicBezTo>
                    <a:pt x="1546" y="868"/>
                    <a:pt x="1546" y="836"/>
                    <a:pt x="1524" y="836"/>
                  </a:cubicBezTo>
                  <a:cubicBezTo>
                    <a:pt x="1132" y="727"/>
                    <a:pt x="915" y="401"/>
                    <a:pt x="784" y="9"/>
                  </a:cubicBezTo>
                  <a:cubicBezTo>
                    <a:pt x="773" y="4"/>
                    <a:pt x="762" y="1"/>
                    <a:pt x="754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6970660" y="4169832"/>
              <a:ext cx="103854" cy="115153"/>
            </a:xfrm>
            <a:custGeom>
              <a:avLst/>
              <a:gdLst/>
              <a:ahLst/>
              <a:cxnLst/>
              <a:rect l="l" t="t" r="r" b="b"/>
              <a:pathLst>
                <a:path w="1535" h="1702" extrusionOk="0">
                  <a:moveTo>
                    <a:pt x="747" y="0"/>
                  </a:moveTo>
                  <a:cubicBezTo>
                    <a:pt x="738" y="0"/>
                    <a:pt x="729" y="3"/>
                    <a:pt x="729" y="8"/>
                  </a:cubicBezTo>
                  <a:cubicBezTo>
                    <a:pt x="653" y="367"/>
                    <a:pt x="349" y="726"/>
                    <a:pt x="22" y="911"/>
                  </a:cubicBezTo>
                  <a:cubicBezTo>
                    <a:pt x="1" y="922"/>
                    <a:pt x="11" y="944"/>
                    <a:pt x="22" y="944"/>
                  </a:cubicBezTo>
                  <a:cubicBezTo>
                    <a:pt x="381" y="1042"/>
                    <a:pt x="664" y="1346"/>
                    <a:pt x="784" y="1684"/>
                  </a:cubicBezTo>
                  <a:cubicBezTo>
                    <a:pt x="784" y="1696"/>
                    <a:pt x="795" y="1702"/>
                    <a:pt x="807" y="1702"/>
                  </a:cubicBezTo>
                  <a:cubicBezTo>
                    <a:pt x="815" y="1702"/>
                    <a:pt x="823" y="1699"/>
                    <a:pt x="827" y="1694"/>
                  </a:cubicBezTo>
                  <a:cubicBezTo>
                    <a:pt x="947" y="1368"/>
                    <a:pt x="1208" y="1020"/>
                    <a:pt x="1524" y="879"/>
                  </a:cubicBezTo>
                  <a:cubicBezTo>
                    <a:pt x="1534" y="868"/>
                    <a:pt x="1534" y="835"/>
                    <a:pt x="1524" y="835"/>
                  </a:cubicBezTo>
                  <a:cubicBezTo>
                    <a:pt x="1132" y="726"/>
                    <a:pt x="914" y="400"/>
                    <a:pt x="773" y="8"/>
                  </a:cubicBezTo>
                  <a:cubicBezTo>
                    <a:pt x="768" y="3"/>
                    <a:pt x="757" y="0"/>
                    <a:pt x="747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6643034" y="3545362"/>
              <a:ext cx="49565" cy="54764"/>
            </a:xfrm>
            <a:custGeom>
              <a:avLst/>
              <a:gdLst/>
              <a:ahLst/>
              <a:cxnLst/>
              <a:rect l="l" t="t" r="r" b="b"/>
              <a:pathLst>
                <a:path w="1535" h="1696" extrusionOk="0">
                  <a:moveTo>
                    <a:pt x="747" y="1"/>
                  </a:moveTo>
                  <a:cubicBezTo>
                    <a:pt x="737" y="1"/>
                    <a:pt x="729" y="4"/>
                    <a:pt x="729" y="9"/>
                  </a:cubicBezTo>
                  <a:cubicBezTo>
                    <a:pt x="653" y="357"/>
                    <a:pt x="348" y="727"/>
                    <a:pt x="22" y="901"/>
                  </a:cubicBezTo>
                  <a:cubicBezTo>
                    <a:pt x="0" y="912"/>
                    <a:pt x="11" y="945"/>
                    <a:pt x="22" y="945"/>
                  </a:cubicBezTo>
                  <a:cubicBezTo>
                    <a:pt x="381" y="1043"/>
                    <a:pt x="664" y="1336"/>
                    <a:pt x="784" y="1684"/>
                  </a:cubicBezTo>
                  <a:cubicBezTo>
                    <a:pt x="794" y="1695"/>
                    <a:pt x="816" y="1695"/>
                    <a:pt x="827" y="1695"/>
                  </a:cubicBezTo>
                  <a:cubicBezTo>
                    <a:pt x="947" y="1369"/>
                    <a:pt x="1208" y="1010"/>
                    <a:pt x="1523" y="879"/>
                  </a:cubicBezTo>
                  <a:cubicBezTo>
                    <a:pt x="1534" y="868"/>
                    <a:pt x="1534" y="836"/>
                    <a:pt x="1523" y="836"/>
                  </a:cubicBezTo>
                  <a:cubicBezTo>
                    <a:pt x="1121" y="727"/>
                    <a:pt x="903" y="401"/>
                    <a:pt x="773" y="9"/>
                  </a:cubicBezTo>
                  <a:cubicBezTo>
                    <a:pt x="767" y="4"/>
                    <a:pt x="756" y="1"/>
                    <a:pt x="74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7219439" y="4041553"/>
              <a:ext cx="157574" cy="269480"/>
            </a:xfrm>
            <a:custGeom>
              <a:avLst/>
              <a:gdLst/>
              <a:ahLst/>
              <a:cxnLst/>
              <a:rect l="l" t="t" r="r" b="b"/>
              <a:pathLst>
                <a:path w="2329" h="3983" extrusionOk="0">
                  <a:moveTo>
                    <a:pt x="1709" y="1"/>
                  </a:moveTo>
                  <a:cubicBezTo>
                    <a:pt x="1730" y="697"/>
                    <a:pt x="1371" y="1349"/>
                    <a:pt x="838" y="1785"/>
                  </a:cubicBezTo>
                  <a:cubicBezTo>
                    <a:pt x="588" y="1970"/>
                    <a:pt x="316" y="2154"/>
                    <a:pt x="175" y="2405"/>
                  </a:cubicBezTo>
                  <a:cubicBezTo>
                    <a:pt x="33" y="2655"/>
                    <a:pt x="1" y="2938"/>
                    <a:pt x="66" y="3210"/>
                  </a:cubicBezTo>
                  <a:cubicBezTo>
                    <a:pt x="120" y="3482"/>
                    <a:pt x="229" y="3743"/>
                    <a:pt x="338" y="3982"/>
                  </a:cubicBezTo>
                  <a:cubicBezTo>
                    <a:pt x="316" y="3634"/>
                    <a:pt x="425" y="3406"/>
                    <a:pt x="664" y="3134"/>
                  </a:cubicBezTo>
                  <a:cubicBezTo>
                    <a:pt x="1099" y="2601"/>
                    <a:pt x="1883" y="2383"/>
                    <a:pt x="2187" y="1752"/>
                  </a:cubicBezTo>
                  <a:cubicBezTo>
                    <a:pt x="2329" y="1458"/>
                    <a:pt x="2318" y="1088"/>
                    <a:pt x="2220" y="773"/>
                  </a:cubicBezTo>
                  <a:cubicBezTo>
                    <a:pt x="2133" y="468"/>
                    <a:pt x="1937" y="251"/>
                    <a:pt x="1709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6077099" y="2704902"/>
              <a:ext cx="231186" cy="178210"/>
            </a:xfrm>
            <a:custGeom>
              <a:avLst/>
              <a:gdLst/>
              <a:ahLst/>
              <a:cxnLst/>
              <a:rect l="l" t="t" r="r" b="b"/>
              <a:pathLst>
                <a:path w="3417" h="2634" extrusionOk="0">
                  <a:moveTo>
                    <a:pt x="3308" y="1"/>
                  </a:moveTo>
                  <a:cubicBezTo>
                    <a:pt x="2949" y="599"/>
                    <a:pt x="2285" y="947"/>
                    <a:pt x="1611" y="1034"/>
                  </a:cubicBezTo>
                  <a:cubicBezTo>
                    <a:pt x="1295" y="1078"/>
                    <a:pt x="980" y="1078"/>
                    <a:pt x="708" y="1208"/>
                  </a:cubicBezTo>
                  <a:cubicBezTo>
                    <a:pt x="469" y="1350"/>
                    <a:pt x="306" y="1578"/>
                    <a:pt x="197" y="1839"/>
                  </a:cubicBezTo>
                  <a:cubicBezTo>
                    <a:pt x="88" y="2090"/>
                    <a:pt x="44" y="2362"/>
                    <a:pt x="1" y="2633"/>
                  </a:cubicBezTo>
                  <a:cubicBezTo>
                    <a:pt x="175" y="2340"/>
                    <a:pt x="393" y="2198"/>
                    <a:pt x="752" y="2079"/>
                  </a:cubicBezTo>
                  <a:cubicBezTo>
                    <a:pt x="1404" y="1861"/>
                    <a:pt x="2188" y="2111"/>
                    <a:pt x="2775" y="1741"/>
                  </a:cubicBezTo>
                  <a:cubicBezTo>
                    <a:pt x="3058" y="1567"/>
                    <a:pt x="3254" y="1263"/>
                    <a:pt x="3330" y="936"/>
                  </a:cubicBezTo>
                  <a:cubicBezTo>
                    <a:pt x="3417" y="610"/>
                    <a:pt x="3373" y="327"/>
                    <a:pt x="3308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2" name="Google Shape;482;p21"/>
          <p:cNvCxnSpPr/>
          <p:nvPr/>
        </p:nvCxnSpPr>
        <p:spPr>
          <a:xfrm>
            <a:off x="0" y="979077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25E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390;p19">
            <a:extLst>
              <a:ext uri="{FF2B5EF4-FFF2-40B4-BE49-F238E27FC236}">
                <a16:creationId xmlns:a16="http://schemas.microsoft.com/office/drawing/2014/main" id="{2EF0AEA5-AEBA-A0B5-5631-9F8E1FED19EB}"/>
              </a:ext>
            </a:extLst>
          </p:cNvPr>
          <p:cNvSpPr txBox="1"/>
          <p:nvPr/>
        </p:nvSpPr>
        <p:spPr>
          <a:xfrm>
            <a:off x="679863" y="1161930"/>
            <a:ext cx="7784273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SG" sz="1800" kern="1200" dirty="0">
                <a:solidFill>
                  <a:schemeClr val="tx2"/>
                </a:solidFill>
                <a:effectLst/>
                <a:latin typeface="+mn-lt"/>
                <a:ea typeface="Barlow" panose="00000500000000000000" pitchFamily="2" charset="0"/>
                <a:cs typeface="Barlow" panose="00000500000000000000" pitchFamily="2" charset="0"/>
              </a:rPr>
              <a:t>To design and simulate a smart fire detection and prevention system using Cisco Packet Tracer.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SG" sz="1800" kern="1200" dirty="0">
                <a:solidFill>
                  <a:schemeClr val="tx2"/>
                </a:solidFill>
                <a:effectLst/>
                <a:latin typeface="+mn-lt"/>
                <a:ea typeface="Barlow" panose="00000500000000000000" pitchFamily="2" charset="0"/>
                <a:cs typeface="Barlow" panose="00000500000000000000" pitchFamily="2" charset="0"/>
              </a:rPr>
              <a:t>To enhance home safety by ensuring quick response to fire incidents.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SG" sz="1800" kern="1200" dirty="0">
                <a:solidFill>
                  <a:schemeClr val="tx2"/>
                </a:solidFill>
                <a:effectLst/>
                <a:latin typeface="+mn-lt"/>
                <a:ea typeface="Barlow" panose="00000500000000000000" pitchFamily="2" charset="0"/>
                <a:cs typeface="Barlow" panose="00000500000000000000" pitchFamily="2" charset="0"/>
              </a:rPr>
              <a:t>To demonstrate network-based automation in fire safety solutions.</a:t>
            </a:r>
            <a:endParaRPr lang="en-SG" sz="1800" dirty="0">
              <a:solidFill>
                <a:schemeClr val="tx2"/>
              </a:solidFill>
              <a:latin typeface="+mn-lt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sz="1600" i="0" u="none" strike="noStrike" cap="none" dirty="0">
              <a:solidFill>
                <a:schemeClr val="tx2"/>
              </a:solidFill>
              <a:latin typeface="+mj-lt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30C17-4ACE-7015-E424-F82111FB53E6}"/>
              </a:ext>
            </a:extLst>
          </p:cNvPr>
          <p:cNvSpPr txBox="1"/>
          <p:nvPr/>
        </p:nvSpPr>
        <p:spPr>
          <a:xfrm>
            <a:off x="8696639" y="1775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91D4DCE9-66C2-22B4-CD77-80FED1982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>
            <a:extLst>
              <a:ext uri="{FF2B5EF4-FFF2-40B4-BE49-F238E27FC236}">
                <a16:creationId xmlns:a16="http://schemas.microsoft.com/office/drawing/2014/main" id="{5565E3E0-E05F-F8D9-DA86-4BB6AE37BD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04" y="367706"/>
            <a:ext cx="26271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FEATURES</a:t>
            </a:r>
            <a:endParaRPr dirty="0"/>
          </a:p>
        </p:txBody>
      </p:sp>
      <p:grpSp>
        <p:nvGrpSpPr>
          <p:cNvPr id="404" name="Google Shape;404;p21">
            <a:extLst>
              <a:ext uri="{FF2B5EF4-FFF2-40B4-BE49-F238E27FC236}">
                <a16:creationId xmlns:a16="http://schemas.microsoft.com/office/drawing/2014/main" id="{2E908880-A81A-CCA3-F7B5-DB656D932AB9}"/>
              </a:ext>
            </a:extLst>
          </p:cNvPr>
          <p:cNvGrpSpPr/>
          <p:nvPr/>
        </p:nvGrpSpPr>
        <p:grpSpPr>
          <a:xfrm rot="1241951">
            <a:off x="2321643" y="4039104"/>
            <a:ext cx="927096" cy="993841"/>
            <a:chOff x="5321179" y="981688"/>
            <a:chExt cx="907736" cy="985362"/>
          </a:xfrm>
        </p:grpSpPr>
        <p:sp>
          <p:nvSpPr>
            <p:cNvPr id="405" name="Google Shape;405;p21">
              <a:extLst>
                <a:ext uri="{FF2B5EF4-FFF2-40B4-BE49-F238E27FC236}">
                  <a16:creationId xmlns:a16="http://schemas.microsoft.com/office/drawing/2014/main" id="{F8CBD8C4-78A1-1606-8A4A-1C57CB44060C}"/>
                </a:ext>
              </a:extLst>
            </p:cNvPr>
            <p:cNvSpPr/>
            <p:nvPr/>
          </p:nvSpPr>
          <p:spPr>
            <a:xfrm>
              <a:off x="5321179" y="981688"/>
              <a:ext cx="907736" cy="985362"/>
            </a:xfrm>
            <a:custGeom>
              <a:avLst/>
              <a:gdLst/>
              <a:ahLst/>
              <a:cxnLst/>
              <a:rect l="l" t="t" r="r" b="b"/>
              <a:pathLst>
                <a:path w="28112" h="30516" extrusionOk="0">
                  <a:moveTo>
                    <a:pt x="14121" y="1"/>
                  </a:moveTo>
                  <a:cubicBezTo>
                    <a:pt x="11978" y="1"/>
                    <a:pt x="9803" y="490"/>
                    <a:pt x="7844" y="1415"/>
                  </a:cubicBezTo>
                  <a:lnTo>
                    <a:pt x="7681" y="1502"/>
                  </a:lnTo>
                  <a:cubicBezTo>
                    <a:pt x="7681" y="1502"/>
                    <a:pt x="7605" y="1556"/>
                    <a:pt x="7594" y="1556"/>
                  </a:cubicBezTo>
                  <a:cubicBezTo>
                    <a:pt x="7496" y="1611"/>
                    <a:pt x="7398" y="1643"/>
                    <a:pt x="7300" y="1698"/>
                  </a:cubicBezTo>
                  <a:cubicBezTo>
                    <a:pt x="6702" y="2024"/>
                    <a:pt x="6136" y="2394"/>
                    <a:pt x="5603" y="2807"/>
                  </a:cubicBezTo>
                  <a:cubicBezTo>
                    <a:pt x="2503" y="5146"/>
                    <a:pt x="436" y="8823"/>
                    <a:pt x="66" y="12653"/>
                  </a:cubicBezTo>
                  <a:cubicBezTo>
                    <a:pt x="44" y="12870"/>
                    <a:pt x="33" y="13088"/>
                    <a:pt x="12" y="13305"/>
                  </a:cubicBezTo>
                  <a:cubicBezTo>
                    <a:pt x="12" y="13436"/>
                    <a:pt x="1" y="13632"/>
                    <a:pt x="1" y="13817"/>
                  </a:cubicBezTo>
                  <a:lnTo>
                    <a:pt x="1" y="14034"/>
                  </a:lnTo>
                  <a:lnTo>
                    <a:pt x="1" y="29689"/>
                  </a:lnTo>
                  <a:cubicBezTo>
                    <a:pt x="1" y="30135"/>
                    <a:pt x="371" y="30494"/>
                    <a:pt x="806" y="30494"/>
                  </a:cubicBezTo>
                  <a:lnTo>
                    <a:pt x="806" y="30515"/>
                  </a:lnTo>
                  <a:lnTo>
                    <a:pt x="27306" y="30515"/>
                  </a:lnTo>
                  <a:cubicBezTo>
                    <a:pt x="27752" y="30515"/>
                    <a:pt x="28111" y="30145"/>
                    <a:pt x="28111" y="29710"/>
                  </a:cubicBezTo>
                  <a:lnTo>
                    <a:pt x="28111" y="14045"/>
                  </a:lnTo>
                  <a:cubicBezTo>
                    <a:pt x="28111" y="13501"/>
                    <a:pt x="28068" y="12957"/>
                    <a:pt x="28013" y="12446"/>
                  </a:cubicBezTo>
                  <a:cubicBezTo>
                    <a:pt x="27992" y="12185"/>
                    <a:pt x="27948" y="11924"/>
                    <a:pt x="27905" y="11652"/>
                  </a:cubicBezTo>
                  <a:cubicBezTo>
                    <a:pt x="27774" y="10868"/>
                    <a:pt x="27567" y="10096"/>
                    <a:pt x="27306" y="9356"/>
                  </a:cubicBezTo>
                  <a:cubicBezTo>
                    <a:pt x="26034" y="5690"/>
                    <a:pt x="23096" y="2590"/>
                    <a:pt x="19463" y="1067"/>
                  </a:cubicBezTo>
                  <a:cubicBezTo>
                    <a:pt x="17777" y="360"/>
                    <a:pt x="15982" y="1"/>
                    <a:pt x="14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>
              <a:extLst>
                <a:ext uri="{FF2B5EF4-FFF2-40B4-BE49-F238E27FC236}">
                  <a16:creationId xmlns:a16="http://schemas.microsoft.com/office/drawing/2014/main" id="{458BC170-69E3-4E97-EFC9-08621B686A94}"/>
                </a:ext>
              </a:extLst>
            </p:cNvPr>
            <p:cNvSpPr/>
            <p:nvPr/>
          </p:nvSpPr>
          <p:spPr>
            <a:xfrm>
              <a:off x="5346139" y="1010135"/>
              <a:ext cx="856072" cy="932664"/>
            </a:xfrm>
            <a:custGeom>
              <a:avLst/>
              <a:gdLst/>
              <a:ahLst/>
              <a:cxnLst/>
              <a:rect l="l" t="t" r="r" b="b"/>
              <a:pathLst>
                <a:path w="26512" h="28884" extrusionOk="0">
                  <a:moveTo>
                    <a:pt x="12783" y="1"/>
                  </a:moveTo>
                  <a:cubicBezTo>
                    <a:pt x="12674" y="1"/>
                    <a:pt x="12565" y="12"/>
                    <a:pt x="12456" y="12"/>
                  </a:cubicBezTo>
                  <a:cubicBezTo>
                    <a:pt x="12391" y="12"/>
                    <a:pt x="12315" y="34"/>
                    <a:pt x="12239" y="34"/>
                  </a:cubicBezTo>
                  <a:cubicBezTo>
                    <a:pt x="12163" y="44"/>
                    <a:pt x="12065" y="44"/>
                    <a:pt x="11989" y="55"/>
                  </a:cubicBezTo>
                  <a:cubicBezTo>
                    <a:pt x="11945" y="55"/>
                    <a:pt x="11891" y="66"/>
                    <a:pt x="11836" y="66"/>
                  </a:cubicBezTo>
                  <a:cubicBezTo>
                    <a:pt x="11771" y="88"/>
                    <a:pt x="11684" y="88"/>
                    <a:pt x="11608" y="99"/>
                  </a:cubicBezTo>
                  <a:cubicBezTo>
                    <a:pt x="11227" y="153"/>
                    <a:pt x="10846" y="208"/>
                    <a:pt x="10476" y="284"/>
                  </a:cubicBezTo>
                  <a:cubicBezTo>
                    <a:pt x="10324" y="316"/>
                    <a:pt x="10172" y="349"/>
                    <a:pt x="10041" y="382"/>
                  </a:cubicBezTo>
                  <a:cubicBezTo>
                    <a:pt x="9954" y="414"/>
                    <a:pt x="9867" y="425"/>
                    <a:pt x="9780" y="458"/>
                  </a:cubicBezTo>
                  <a:cubicBezTo>
                    <a:pt x="9737" y="458"/>
                    <a:pt x="9704" y="469"/>
                    <a:pt x="9661" y="480"/>
                  </a:cubicBezTo>
                  <a:cubicBezTo>
                    <a:pt x="9573" y="512"/>
                    <a:pt x="9508" y="523"/>
                    <a:pt x="9432" y="545"/>
                  </a:cubicBezTo>
                  <a:cubicBezTo>
                    <a:pt x="9399" y="567"/>
                    <a:pt x="9378" y="567"/>
                    <a:pt x="9345" y="577"/>
                  </a:cubicBezTo>
                  <a:cubicBezTo>
                    <a:pt x="9269" y="599"/>
                    <a:pt x="9193" y="632"/>
                    <a:pt x="9117" y="654"/>
                  </a:cubicBezTo>
                  <a:cubicBezTo>
                    <a:pt x="9084" y="654"/>
                    <a:pt x="9051" y="675"/>
                    <a:pt x="9019" y="686"/>
                  </a:cubicBezTo>
                  <a:cubicBezTo>
                    <a:pt x="8910" y="730"/>
                    <a:pt x="8790" y="762"/>
                    <a:pt x="8681" y="806"/>
                  </a:cubicBezTo>
                  <a:cubicBezTo>
                    <a:pt x="8246" y="969"/>
                    <a:pt x="7811" y="1165"/>
                    <a:pt x="7387" y="1361"/>
                  </a:cubicBezTo>
                  <a:cubicBezTo>
                    <a:pt x="7311" y="1404"/>
                    <a:pt x="7235" y="1437"/>
                    <a:pt x="7169" y="1470"/>
                  </a:cubicBezTo>
                  <a:cubicBezTo>
                    <a:pt x="7169" y="1491"/>
                    <a:pt x="7158" y="1491"/>
                    <a:pt x="7158" y="1491"/>
                  </a:cubicBezTo>
                  <a:cubicBezTo>
                    <a:pt x="7061" y="1546"/>
                    <a:pt x="6984" y="1578"/>
                    <a:pt x="6886" y="1633"/>
                  </a:cubicBezTo>
                  <a:cubicBezTo>
                    <a:pt x="6332" y="1937"/>
                    <a:pt x="5788" y="2285"/>
                    <a:pt x="5276" y="2666"/>
                  </a:cubicBezTo>
                  <a:cubicBezTo>
                    <a:pt x="4776" y="3047"/>
                    <a:pt x="4297" y="3471"/>
                    <a:pt x="3851" y="3917"/>
                  </a:cubicBezTo>
                  <a:lnTo>
                    <a:pt x="3840" y="3939"/>
                  </a:lnTo>
                  <a:lnTo>
                    <a:pt x="3645" y="4124"/>
                  </a:lnTo>
                  <a:cubicBezTo>
                    <a:pt x="3612" y="4157"/>
                    <a:pt x="3579" y="4189"/>
                    <a:pt x="3536" y="4233"/>
                  </a:cubicBezTo>
                  <a:cubicBezTo>
                    <a:pt x="3362" y="4428"/>
                    <a:pt x="3188" y="4613"/>
                    <a:pt x="3025" y="4820"/>
                  </a:cubicBezTo>
                  <a:cubicBezTo>
                    <a:pt x="2937" y="4896"/>
                    <a:pt x="2861" y="4994"/>
                    <a:pt x="2796" y="5092"/>
                  </a:cubicBezTo>
                  <a:cubicBezTo>
                    <a:pt x="2361" y="5636"/>
                    <a:pt x="1958" y="6234"/>
                    <a:pt x="1621" y="6844"/>
                  </a:cubicBezTo>
                  <a:cubicBezTo>
                    <a:pt x="1610" y="6887"/>
                    <a:pt x="1578" y="6909"/>
                    <a:pt x="1567" y="6952"/>
                  </a:cubicBezTo>
                  <a:cubicBezTo>
                    <a:pt x="1523" y="7050"/>
                    <a:pt x="1469" y="7159"/>
                    <a:pt x="1414" y="7257"/>
                  </a:cubicBezTo>
                  <a:lnTo>
                    <a:pt x="1414" y="7268"/>
                  </a:lnTo>
                  <a:cubicBezTo>
                    <a:pt x="1382" y="7333"/>
                    <a:pt x="1349" y="7420"/>
                    <a:pt x="1306" y="7485"/>
                  </a:cubicBezTo>
                  <a:lnTo>
                    <a:pt x="1273" y="7562"/>
                  </a:lnTo>
                  <a:cubicBezTo>
                    <a:pt x="1230" y="7659"/>
                    <a:pt x="1175" y="7768"/>
                    <a:pt x="1132" y="7866"/>
                  </a:cubicBezTo>
                  <a:lnTo>
                    <a:pt x="1012" y="8149"/>
                  </a:lnTo>
                  <a:cubicBezTo>
                    <a:pt x="1001" y="8182"/>
                    <a:pt x="1001" y="8193"/>
                    <a:pt x="979" y="8214"/>
                  </a:cubicBezTo>
                  <a:cubicBezTo>
                    <a:pt x="958" y="8290"/>
                    <a:pt x="925" y="8367"/>
                    <a:pt x="903" y="8432"/>
                  </a:cubicBezTo>
                  <a:cubicBezTo>
                    <a:pt x="871" y="8475"/>
                    <a:pt x="860" y="8530"/>
                    <a:pt x="849" y="8573"/>
                  </a:cubicBezTo>
                  <a:cubicBezTo>
                    <a:pt x="816" y="8639"/>
                    <a:pt x="794" y="8715"/>
                    <a:pt x="762" y="8791"/>
                  </a:cubicBezTo>
                  <a:cubicBezTo>
                    <a:pt x="740" y="8856"/>
                    <a:pt x="729" y="8921"/>
                    <a:pt x="696" y="8987"/>
                  </a:cubicBezTo>
                  <a:cubicBezTo>
                    <a:pt x="675" y="9063"/>
                    <a:pt x="642" y="9139"/>
                    <a:pt x="620" y="9226"/>
                  </a:cubicBezTo>
                  <a:cubicBezTo>
                    <a:pt x="588" y="9335"/>
                    <a:pt x="544" y="9422"/>
                    <a:pt x="522" y="9531"/>
                  </a:cubicBezTo>
                  <a:cubicBezTo>
                    <a:pt x="522" y="9552"/>
                    <a:pt x="512" y="9563"/>
                    <a:pt x="512" y="9585"/>
                  </a:cubicBezTo>
                  <a:cubicBezTo>
                    <a:pt x="479" y="9672"/>
                    <a:pt x="468" y="9759"/>
                    <a:pt x="435" y="9835"/>
                  </a:cubicBezTo>
                  <a:lnTo>
                    <a:pt x="435" y="9846"/>
                  </a:lnTo>
                  <a:lnTo>
                    <a:pt x="403" y="10009"/>
                  </a:lnTo>
                  <a:cubicBezTo>
                    <a:pt x="370" y="10096"/>
                    <a:pt x="359" y="10183"/>
                    <a:pt x="327" y="10281"/>
                  </a:cubicBezTo>
                  <a:cubicBezTo>
                    <a:pt x="207" y="10825"/>
                    <a:pt x="109" y="11369"/>
                    <a:pt x="55" y="11946"/>
                  </a:cubicBezTo>
                  <a:cubicBezTo>
                    <a:pt x="44" y="12131"/>
                    <a:pt x="33" y="12337"/>
                    <a:pt x="22" y="12544"/>
                  </a:cubicBezTo>
                  <a:cubicBezTo>
                    <a:pt x="22" y="12707"/>
                    <a:pt x="0" y="12881"/>
                    <a:pt x="0" y="13044"/>
                  </a:cubicBezTo>
                  <a:lnTo>
                    <a:pt x="0" y="13240"/>
                  </a:lnTo>
                  <a:lnTo>
                    <a:pt x="0" y="28884"/>
                  </a:lnTo>
                  <a:lnTo>
                    <a:pt x="26512" y="28884"/>
                  </a:lnTo>
                  <a:lnTo>
                    <a:pt x="26512" y="13240"/>
                  </a:lnTo>
                  <a:cubicBezTo>
                    <a:pt x="26512" y="12718"/>
                    <a:pt x="26479" y="12218"/>
                    <a:pt x="26370" y="11739"/>
                  </a:cubicBezTo>
                  <a:cubicBezTo>
                    <a:pt x="26348" y="11478"/>
                    <a:pt x="26305" y="11239"/>
                    <a:pt x="26261" y="10988"/>
                  </a:cubicBezTo>
                  <a:cubicBezTo>
                    <a:pt x="26163" y="10379"/>
                    <a:pt x="26022" y="9792"/>
                    <a:pt x="25837" y="9226"/>
                  </a:cubicBezTo>
                  <a:cubicBezTo>
                    <a:pt x="25804" y="9085"/>
                    <a:pt x="25750" y="8954"/>
                    <a:pt x="25707" y="8813"/>
                  </a:cubicBezTo>
                  <a:cubicBezTo>
                    <a:pt x="25652" y="8639"/>
                    <a:pt x="25587" y="8464"/>
                    <a:pt x="25511" y="8301"/>
                  </a:cubicBezTo>
                  <a:cubicBezTo>
                    <a:pt x="25445" y="8149"/>
                    <a:pt x="25391" y="8008"/>
                    <a:pt x="25326" y="7866"/>
                  </a:cubicBezTo>
                  <a:cubicBezTo>
                    <a:pt x="25097" y="7355"/>
                    <a:pt x="24836" y="6865"/>
                    <a:pt x="24553" y="6398"/>
                  </a:cubicBezTo>
                  <a:cubicBezTo>
                    <a:pt x="24292" y="5962"/>
                    <a:pt x="23988" y="5538"/>
                    <a:pt x="23683" y="5125"/>
                  </a:cubicBezTo>
                  <a:cubicBezTo>
                    <a:pt x="23335" y="4690"/>
                    <a:pt x="22976" y="4276"/>
                    <a:pt x="22573" y="3874"/>
                  </a:cubicBezTo>
                  <a:cubicBezTo>
                    <a:pt x="21790" y="3090"/>
                    <a:pt x="20909" y="2405"/>
                    <a:pt x="19941" y="1839"/>
                  </a:cubicBezTo>
                  <a:cubicBezTo>
                    <a:pt x="19636" y="1665"/>
                    <a:pt x="19343" y="1502"/>
                    <a:pt x="19027" y="1350"/>
                  </a:cubicBezTo>
                  <a:cubicBezTo>
                    <a:pt x="18864" y="1263"/>
                    <a:pt x="18701" y="1187"/>
                    <a:pt x="18538" y="1121"/>
                  </a:cubicBezTo>
                  <a:cubicBezTo>
                    <a:pt x="17232" y="534"/>
                    <a:pt x="15796" y="164"/>
                    <a:pt x="14295" y="44"/>
                  </a:cubicBezTo>
                  <a:cubicBezTo>
                    <a:pt x="13947" y="12"/>
                    <a:pt x="13588" y="1"/>
                    <a:pt x="1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>
              <a:extLst>
                <a:ext uri="{FF2B5EF4-FFF2-40B4-BE49-F238E27FC236}">
                  <a16:creationId xmlns:a16="http://schemas.microsoft.com/office/drawing/2014/main" id="{424EC526-7734-86F7-E55A-797667F44D2F}"/>
                </a:ext>
              </a:extLst>
            </p:cNvPr>
            <p:cNvSpPr/>
            <p:nvPr/>
          </p:nvSpPr>
          <p:spPr>
            <a:xfrm>
              <a:off x="5902883" y="1247726"/>
              <a:ext cx="278953" cy="59995"/>
            </a:xfrm>
            <a:custGeom>
              <a:avLst/>
              <a:gdLst/>
              <a:ahLst/>
              <a:cxnLst/>
              <a:rect l="l" t="t" r="r" b="b"/>
              <a:pathLst>
                <a:path w="8639" h="1858" extrusionOk="0">
                  <a:moveTo>
                    <a:pt x="4149" y="1"/>
                  </a:moveTo>
                  <a:cubicBezTo>
                    <a:pt x="4086" y="1"/>
                    <a:pt x="4024" y="3"/>
                    <a:pt x="3961" y="8"/>
                  </a:cubicBezTo>
                  <a:cubicBezTo>
                    <a:pt x="2971" y="84"/>
                    <a:pt x="2046" y="769"/>
                    <a:pt x="1687" y="1694"/>
                  </a:cubicBezTo>
                  <a:cubicBezTo>
                    <a:pt x="1484" y="1514"/>
                    <a:pt x="1214" y="1416"/>
                    <a:pt x="941" y="1416"/>
                  </a:cubicBezTo>
                  <a:cubicBezTo>
                    <a:pt x="818" y="1416"/>
                    <a:pt x="695" y="1436"/>
                    <a:pt x="578" y="1476"/>
                  </a:cubicBezTo>
                  <a:cubicBezTo>
                    <a:pt x="360" y="1542"/>
                    <a:pt x="153" y="1672"/>
                    <a:pt x="1" y="1857"/>
                  </a:cubicBezTo>
                  <a:lnTo>
                    <a:pt x="8639" y="1857"/>
                  </a:lnTo>
                  <a:cubicBezTo>
                    <a:pt x="8595" y="1716"/>
                    <a:pt x="8562" y="1585"/>
                    <a:pt x="8508" y="1455"/>
                  </a:cubicBezTo>
                  <a:cubicBezTo>
                    <a:pt x="8454" y="1281"/>
                    <a:pt x="8378" y="1106"/>
                    <a:pt x="8312" y="943"/>
                  </a:cubicBezTo>
                  <a:cubicBezTo>
                    <a:pt x="8247" y="791"/>
                    <a:pt x="8193" y="660"/>
                    <a:pt x="8127" y="508"/>
                  </a:cubicBezTo>
                  <a:cubicBezTo>
                    <a:pt x="7997" y="508"/>
                    <a:pt x="7877" y="519"/>
                    <a:pt x="7757" y="552"/>
                  </a:cubicBezTo>
                  <a:cubicBezTo>
                    <a:pt x="7257" y="639"/>
                    <a:pt x="6724" y="878"/>
                    <a:pt x="6463" y="1324"/>
                  </a:cubicBezTo>
                  <a:cubicBezTo>
                    <a:pt x="5994" y="519"/>
                    <a:pt x="5077" y="1"/>
                    <a:pt x="4149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>
              <a:extLst>
                <a:ext uri="{FF2B5EF4-FFF2-40B4-BE49-F238E27FC236}">
                  <a16:creationId xmlns:a16="http://schemas.microsoft.com/office/drawing/2014/main" id="{7D4C7AA3-DF47-3E7C-5900-15CB6D4BFB8B}"/>
                </a:ext>
              </a:extLst>
            </p:cNvPr>
            <p:cNvSpPr/>
            <p:nvPr/>
          </p:nvSpPr>
          <p:spPr>
            <a:xfrm>
              <a:off x="5392862" y="1183081"/>
              <a:ext cx="346020" cy="60350"/>
            </a:xfrm>
            <a:custGeom>
              <a:avLst/>
              <a:gdLst/>
              <a:ahLst/>
              <a:cxnLst/>
              <a:rect l="l" t="t" r="r" b="b"/>
              <a:pathLst>
                <a:path w="10716" h="1869" extrusionOk="0">
                  <a:moveTo>
                    <a:pt x="3735" y="1"/>
                  </a:moveTo>
                  <a:cubicBezTo>
                    <a:pt x="3672" y="1"/>
                    <a:pt x="3609" y="3"/>
                    <a:pt x="3547" y="8"/>
                  </a:cubicBezTo>
                  <a:cubicBezTo>
                    <a:pt x="2557" y="84"/>
                    <a:pt x="1632" y="770"/>
                    <a:pt x="1273" y="1694"/>
                  </a:cubicBezTo>
                  <a:cubicBezTo>
                    <a:pt x="1062" y="1514"/>
                    <a:pt x="789" y="1424"/>
                    <a:pt x="519" y="1424"/>
                  </a:cubicBezTo>
                  <a:cubicBezTo>
                    <a:pt x="413" y="1424"/>
                    <a:pt x="308" y="1438"/>
                    <a:pt x="207" y="1466"/>
                  </a:cubicBezTo>
                  <a:cubicBezTo>
                    <a:pt x="185" y="1498"/>
                    <a:pt x="163" y="1531"/>
                    <a:pt x="152" y="1575"/>
                  </a:cubicBezTo>
                  <a:cubicBezTo>
                    <a:pt x="109" y="1662"/>
                    <a:pt x="55" y="1770"/>
                    <a:pt x="0" y="1868"/>
                  </a:cubicBezTo>
                  <a:lnTo>
                    <a:pt x="10716" y="1868"/>
                  </a:lnTo>
                  <a:cubicBezTo>
                    <a:pt x="10037" y="1032"/>
                    <a:pt x="8969" y="505"/>
                    <a:pt x="7893" y="505"/>
                  </a:cubicBezTo>
                  <a:cubicBezTo>
                    <a:pt x="7709" y="505"/>
                    <a:pt x="7525" y="520"/>
                    <a:pt x="7343" y="552"/>
                  </a:cubicBezTo>
                  <a:cubicBezTo>
                    <a:pt x="6843" y="650"/>
                    <a:pt x="6310" y="878"/>
                    <a:pt x="6049" y="1324"/>
                  </a:cubicBezTo>
                  <a:cubicBezTo>
                    <a:pt x="5580" y="519"/>
                    <a:pt x="4663" y="1"/>
                    <a:pt x="3735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>
              <a:extLst>
                <a:ext uri="{FF2B5EF4-FFF2-40B4-BE49-F238E27FC236}">
                  <a16:creationId xmlns:a16="http://schemas.microsoft.com/office/drawing/2014/main" id="{3243C165-ACB5-5DF2-DAD7-B6A5FCDEF71D}"/>
                </a:ext>
              </a:extLst>
            </p:cNvPr>
            <p:cNvSpPr/>
            <p:nvPr/>
          </p:nvSpPr>
          <p:spPr>
            <a:xfrm>
              <a:off x="5346139" y="1451864"/>
              <a:ext cx="332684" cy="60285"/>
            </a:xfrm>
            <a:custGeom>
              <a:avLst/>
              <a:gdLst/>
              <a:ahLst/>
              <a:cxnLst/>
              <a:rect l="l" t="t" r="r" b="b"/>
              <a:pathLst>
                <a:path w="10303" h="1867" extrusionOk="0">
                  <a:moveTo>
                    <a:pt x="3300" y="1"/>
                  </a:moveTo>
                  <a:cubicBezTo>
                    <a:pt x="3245" y="1"/>
                    <a:pt x="3189" y="3"/>
                    <a:pt x="3133" y="6"/>
                  </a:cubicBezTo>
                  <a:cubicBezTo>
                    <a:pt x="2132" y="82"/>
                    <a:pt x="1208" y="768"/>
                    <a:pt x="860" y="1692"/>
                  </a:cubicBezTo>
                  <a:cubicBezTo>
                    <a:pt x="654" y="1516"/>
                    <a:pt x="369" y="1428"/>
                    <a:pt x="92" y="1428"/>
                  </a:cubicBezTo>
                  <a:cubicBezTo>
                    <a:pt x="61" y="1428"/>
                    <a:pt x="31" y="1429"/>
                    <a:pt x="0" y="1431"/>
                  </a:cubicBezTo>
                  <a:lnTo>
                    <a:pt x="0" y="1866"/>
                  </a:lnTo>
                  <a:lnTo>
                    <a:pt x="10302" y="1866"/>
                  </a:lnTo>
                  <a:cubicBezTo>
                    <a:pt x="9625" y="1022"/>
                    <a:pt x="8561" y="503"/>
                    <a:pt x="7479" y="503"/>
                  </a:cubicBezTo>
                  <a:cubicBezTo>
                    <a:pt x="7292" y="503"/>
                    <a:pt x="7105" y="518"/>
                    <a:pt x="6919" y="550"/>
                  </a:cubicBezTo>
                  <a:cubicBezTo>
                    <a:pt x="6419" y="648"/>
                    <a:pt x="5886" y="877"/>
                    <a:pt x="5635" y="1323"/>
                  </a:cubicBezTo>
                  <a:cubicBezTo>
                    <a:pt x="5163" y="511"/>
                    <a:pt x="4235" y="1"/>
                    <a:pt x="330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>
              <a:extLst>
                <a:ext uri="{FF2B5EF4-FFF2-40B4-BE49-F238E27FC236}">
                  <a16:creationId xmlns:a16="http://schemas.microsoft.com/office/drawing/2014/main" id="{E836334E-62CB-E45D-6944-F40AE6088DDA}"/>
                </a:ext>
              </a:extLst>
            </p:cNvPr>
            <p:cNvSpPr/>
            <p:nvPr/>
          </p:nvSpPr>
          <p:spPr>
            <a:xfrm>
              <a:off x="5957001" y="1554450"/>
              <a:ext cx="245210" cy="59930"/>
            </a:xfrm>
            <a:custGeom>
              <a:avLst/>
              <a:gdLst/>
              <a:ahLst/>
              <a:cxnLst/>
              <a:rect l="l" t="t" r="r" b="b"/>
              <a:pathLst>
                <a:path w="7594" h="1856" extrusionOk="0">
                  <a:moveTo>
                    <a:pt x="4124" y="0"/>
                  </a:moveTo>
                  <a:cubicBezTo>
                    <a:pt x="4070" y="0"/>
                    <a:pt x="4015" y="2"/>
                    <a:pt x="3960" y="6"/>
                  </a:cubicBezTo>
                  <a:cubicBezTo>
                    <a:pt x="2970" y="93"/>
                    <a:pt x="2045" y="767"/>
                    <a:pt x="1686" y="1692"/>
                  </a:cubicBezTo>
                  <a:cubicBezTo>
                    <a:pt x="1481" y="1517"/>
                    <a:pt x="1205" y="1421"/>
                    <a:pt x="928" y="1421"/>
                  </a:cubicBezTo>
                  <a:cubicBezTo>
                    <a:pt x="809" y="1421"/>
                    <a:pt x="691" y="1439"/>
                    <a:pt x="577" y="1474"/>
                  </a:cubicBezTo>
                  <a:cubicBezTo>
                    <a:pt x="359" y="1551"/>
                    <a:pt x="153" y="1681"/>
                    <a:pt x="0" y="1855"/>
                  </a:cubicBezTo>
                  <a:lnTo>
                    <a:pt x="7594" y="1855"/>
                  </a:lnTo>
                  <a:lnTo>
                    <a:pt x="7594" y="582"/>
                  </a:lnTo>
                  <a:cubicBezTo>
                    <a:pt x="7126" y="691"/>
                    <a:pt x="6691" y="920"/>
                    <a:pt x="6462" y="1322"/>
                  </a:cubicBezTo>
                  <a:cubicBezTo>
                    <a:pt x="5989" y="520"/>
                    <a:pt x="5060" y="0"/>
                    <a:pt x="4124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>
              <a:extLst>
                <a:ext uri="{FF2B5EF4-FFF2-40B4-BE49-F238E27FC236}">
                  <a16:creationId xmlns:a16="http://schemas.microsoft.com/office/drawing/2014/main" id="{03C92455-A718-98C4-0336-B80DF30E740F}"/>
                </a:ext>
              </a:extLst>
            </p:cNvPr>
            <p:cNvSpPr/>
            <p:nvPr/>
          </p:nvSpPr>
          <p:spPr>
            <a:xfrm>
              <a:off x="5392862" y="1576407"/>
              <a:ext cx="193579" cy="189316"/>
            </a:xfrm>
            <a:custGeom>
              <a:avLst/>
              <a:gdLst/>
              <a:ahLst/>
              <a:cxnLst/>
              <a:rect l="l" t="t" r="r" b="b"/>
              <a:pathLst>
                <a:path w="5995" h="5863" extrusionOk="0">
                  <a:moveTo>
                    <a:pt x="2567" y="0"/>
                  </a:moveTo>
                  <a:cubicBezTo>
                    <a:pt x="2567" y="0"/>
                    <a:pt x="0" y="240"/>
                    <a:pt x="152" y="2894"/>
                  </a:cubicBezTo>
                  <a:cubicBezTo>
                    <a:pt x="269" y="5088"/>
                    <a:pt x="2244" y="5862"/>
                    <a:pt x="3337" y="5862"/>
                  </a:cubicBezTo>
                  <a:cubicBezTo>
                    <a:pt x="3567" y="5862"/>
                    <a:pt x="3757" y="5828"/>
                    <a:pt x="3884" y="5766"/>
                  </a:cubicBezTo>
                  <a:cubicBezTo>
                    <a:pt x="4624" y="5396"/>
                    <a:pt x="5994" y="3068"/>
                    <a:pt x="5994" y="3068"/>
                  </a:cubicBezTo>
                  <a:lnTo>
                    <a:pt x="5885" y="1436"/>
                  </a:lnTo>
                  <a:lnTo>
                    <a:pt x="2567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>
              <a:extLst>
                <a:ext uri="{FF2B5EF4-FFF2-40B4-BE49-F238E27FC236}">
                  <a16:creationId xmlns:a16="http://schemas.microsoft.com/office/drawing/2014/main" id="{D6E07D7C-7CD5-B647-1341-C22A77D10FC6}"/>
                </a:ext>
              </a:extLst>
            </p:cNvPr>
            <p:cNvSpPr/>
            <p:nvPr/>
          </p:nvSpPr>
          <p:spPr>
            <a:xfrm>
              <a:off x="5744113" y="1289057"/>
              <a:ext cx="104361" cy="75559"/>
            </a:xfrm>
            <a:custGeom>
              <a:avLst/>
              <a:gdLst/>
              <a:ahLst/>
              <a:cxnLst/>
              <a:rect l="l" t="t" r="r" b="b"/>
              <a:pathLst>
                <a:path w="3232" h="2340" extrusionOk="0">
                  <a:moveTo>
                    <a:pt x="1" y="1"/>
                  </a:moveTo>
                  <a:lnTo>
                    <a:pt x="1" y="2339"/>
                  </a:lnTo>
                  <a:lnTo>
                    <a:pt x="3232" y="2339"/>
                  </a:lnTo>
                  <a:lnTo>
                    <a:pt x="3232" y="4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>
              <a:extLst>
                <a:ext uri="{FF2B5EF4-FFF2-40B4-BE49-F238E27FC236}">
                  <a16:creationId xmlns:a16="http://schemas.microsoft.com/office/drawing/2014/main" id="{6B3DFA09-54D4-6F04-A29F-419B82213C8F}"/>
                </a:ext>
              </a:extLst>
            </p:cNvPr>
            <p:cNvSpPr/>
            <p:nvPr/>
          </p:nvSpPr>
          <p:spPr>
            <a:xfrm>
              <a:off x="5765198" y="1316116"/>
              <a:ext cx="83276" cy="41202"/>
            </a:xfrm>
            <a:custGeom>
              <a:avLst/>
              <a:gdLst/>
              <a:ahLst/>
              <a:cxnLst/>
              <a:rect l="l" t="t" r="r" b="b"/>
              <a:pathLst>
                <a:path w="2579" h="1276" extrusionOk="0">
                  <a:moveTo>
                    <a:pt x="0" y="0"/>
                  </a:moveTo>
                  <a:lnTo>
                    <a:pt x="207" y="44"/>
                  </a:lnTo>
                  <a:cubicBezTo>
                    <a:pt x="338" y="316"/>
                    <a:pt x="599" y="522"/>
                    <a:pt x="860" y="686"/>
                  </a:cubicBezTo>
                  <a:cubicBezTo>
                    <a:pt x="1252" y="925"/>
                    <a:pt x="1676" y="1110"/>
                    <a:pt x="2122" y="1219"/>
                  </a:cubicBezTo>
                  <a:cubicBezTo>
                    <a:pt x="2248" y="1255"/>
                    <a:pt x="2382" y="1276"/>
                    <a:pt x="2504" y="1276"/>
                  </a:cubicBezTo>
                  <a:cubicBezTo>
                    <a:pt x="2530" y="1276"/>
                    <a:pt x="2554" y="1275"/>
                    <a:pt x="2579" y="1273"/>
                  </a:cubicBezTo>
                  <a:lnTo>
                    <a:pt x="2579" y="370"/>
                  </a:lnTo>
                  <a:cubicBezTo>
                    <a:pt x="1730" y="261"/>
                    <a:pt x="838" y="142"/>
                    <a:pt x="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>
              <a:extLst>
                <a:ext uri="{FF2B5EF4-FFF2-40B4-BE49-F238E27FC236}">
                  <a16:creationId xmlns:a16="http://schemas.microsoft.com/office/drawing/2014/main" id="{F7049CBC-02C4-6603-A8B3-D41191314B33}"/>
                </a:ext>
              </a:extLst>
            </p:cNvPr>
            <p:cNvSpPr/>
            <p:nvPr/>
          </p:nvSpPr>
          <p:spPr>
            <a:xfrm>
              <a:off x="5624349" y="1082077"/>
              <a:ext cx="168618" cy="171234"/>
            </a:xfrm>
            <a:custGeom>
              <a:avLst/>
              <a:gdLst/>
              <a:ahLst/>
              <a:cxnLst/>
              <a:rect l="l" t="t" r="r" b="b"/>
              <a:pathLst>
                <a:path w="5222" h="5303" extrusionOk="0">
                  <a:moveTo>
                    <a:pt x="3201" y="1"/>
                  </a:moveTo>
                  <a:cubicBezTo>
                    <a:pt x="3089" y="1"/>
                    <a:pt x="2975" y="9"/>
                    <a:pt x="2861" y="25"/>
                  </a:cubicBezTo>
                  <a:cubicBezTo>
                    <a:pt x="2644" y="47"/>
                    <a:pt x="2426" y="101"/>
                    <a:pt x="2252" y="221"/>
                  </a:cubicBezTo>
                  <a:cubicBezTo>
                    <a:pt x="1937" y="438"/>
                    <a:pt x="1806" y="852"/>
                    <a:pt x="1719" y="1232"/>
                  </a:cubicBezTo>
                  <a:cubicBezTo>
                    <a:pt x="1110" y="1265"/>
                    <a:pt x="522" y="1667"/>
                    <a:pt x="272" y="2211"/>
                  </a:cubicBezTo>
                  <a:cubicBezTo>
                    <a:pt x="0" y="2766"/>
                    <a:pt x="65" y="3462"/>
                    <a:pt x="414" y="3963"/>
                  </a:cubicBezTo>
                  <a:cubicBezTo>
                    <a:pt x="609" y="4235"/>
                    <a:pt x="870" y="4442"/>
                    <a:pt x="1142" y="4616"/>
                  </a:cubicBezTo>
                  <a:cubicBezTo>
                    <a:pt x="1740" y="5025"/>
                    <a:pt x="2449" y="5302"/>
                    <a:pt x="3162" y="5302"/>
                  </a:cubicBezTo>
                  <a:cubicBezTo>
                    <a:pt x="3189" y="5302"/>
                    <a:pt x="3215" y="5302"/>
                    <a:pt x="3242" y="5301"/>
                  </a:cubicBezTo>
                  <a:cubicBezTo>
                    <a:pt x="3993" y="5257"/>
                    <a:pt x="4743" y="4844"/>
                    <a:pt x="5037" y="4159"/>
                  </a:cubicBezTo>
                  <a:cubicBezTo>
                    <a:pt x="5222" y="3734"/>
                    <a:pt x="5222" y="3256"/>
                    <a:pt x="5189" y="2810"/>
                  </a:cubicBezTo>
                  <a:cubicBezTo>
                    <a:pt x="5146" y="2331"/>
                    <a:pt x="5080" y="1852"/>
                    <a:pt x="4896" y="1428"/>
                  </a:cubicBezTo>
                  <a:lnTo>
                    <a:pt x="4765" y="1058"/>
                  </a:lnTo>
                  <a:cubicBezTo>
                    <a:pt x="4678" y="677"/>
                    <a:pt x="4373" y="362"/>
                    <a:pt x="4025" y="188"/>
                  </a:cubicBezTo>
                  <a:cubicBezTo>
                    <a:pt x="3768" y="55"/>
                    <a:pt x="3488" y="1"/>
                    <a:pt x="3201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>
              <a:extLst>
                <a:ext uri="{FF2B5EF4-FFF2-40B4-BE49-F238E27FC236}">
                  <a16:creationId xmlns:a16="http://schemas.microsoft.com/office/drawing/2014/main" id="{081FA6E6-E6BD-BE18-59C3-48655DDC240A}"/>
                </a:ext>
              </a:extLst>
            </p:cNvPr>
            <p:cNvSpPr/>
            <p:nvPr/>
          </p:nvSpPr>
          <p:spPr>
            <a:xfrm>
              <a:off x="5852672" y="1145043"/>
              <a:ext cx="70618" cy="106815"/>
            </a:xfrm>
            <a:custGeom>
              <a:avLst/>
              <a:gdLst/>
              <a:ahLst/>
              <a:cxnLst/>
              <a:rect l="l" t="t" r="r" b="b"/>
              <a:pathLst>
                <a:path w="2187" h="3308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1099"/>
                    <a:pt x="403" y="2230"/>
                    <a:pt x="707" y="3307"/>
                  </a:cubicBezTo>
                  <a:cubicBezTo>
                    <a:pt x="1056" y="3275"/>
                    <a:pt x="1415" y="3188"/>
                    <a:pt x="1697" y="2970"/>
                  </a:cubicBezTo>
                  <a:cubicBezTo>
                    <a:pt x="1980" y="2753"/>
                    <a:pt x="2187" y="2404"/>
                    <a:pt x="2187" y="2056"/>
                  </a:cubicBezTo>
                  <a:cubicBezTo>
                    <a:pt x="2187" y="1697"/>
                    <a:pt x="1958" y="1349"/>
                    <a:pt x="1599" y="1251"/>
                  </a:cubicBezTo>
                  <a:cubicBezTo>
                    <a:pt x="1719" y="1023"/>
                    <a:pt x="1654" y="707"/>
                    <a:pt x="1491" y="501"/>
                  </a:cubicBezTo>
                  <a:cubicBezTo>
                    <a:pt x="1317" y="294"/>
                    <a:pt x="1056" y="174"/>
                    <a:pt x="794" y="109"/>
                  </a:cubicBezTo>
                  <a:cubicBezTo>
                    <a:pt x="544" y="44"/>
                    <a:pt x="272" y="22"/>
                    <a:pt x="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>
              <a:extLst>
                <a:ext uri="{FF2B5EF4-FFF2-40B4-BE49-F238E27FC236}">
                  <a16:creationId xmlns:a16="http://schemas.microsoft.com/office/drawing/2014/main" id="{D9130266-C141-2415-6801-A464176FAD3E}"/>
                </a:ext>
              </a:extLst>
            </p:cNvPr>
            <p:cNvSpPr/>
            <p:nvPr/>
          </p:nvSpPr>
          <p:spPr>
            <a:xfrm>
              <a:off x="5722705" y="1141556"/>
              <a:ext cx="176013" cy="196969"/>
            </a:xfrm>
            <a:custGeom>
              <a:avLst/>
              <a:gdLst/>
              <a:ahLst/>
              <a:cxnLst/>
              <a:rect l="l" t="t" r="r" b="b"/>
              <a:pathLst>
                <a:path w="5451" h="6100" extrusionOk="0">
                  <a:moveTo>
                    <a:pt x="2687" y="1"/>
                  </a:moveTo>
                  <a:cubicBezTo>
                    <a:pt x="1387" y="1"/>
                    <a:pt x="249" y="886"/>
                    <a:pt x="33" y="2153"/>
                  </a:cubicBezTo>
                  <a:cubicBezTo>
                    <a:pt x="0" y="2436"/>
                    <a:pt x="0" y="2708"/>
                    <a:pt x="55" y="2980"/>
                  </a:cubicBezTo>
                  <a:lnTo>
                    <a:pt x="55" y="2991"/>
                  </a:lnTo>
                  <a:lnTo>
                    <a:pt x="55" y="3002"/>
                  </a:lnTo>
                  <a:lnTo>
                    <a:pt x="55" y="3024"/>
                  </a:lnTo>
                  <a:lnTo>
                    <a:pt x="55" y="3035"/>
                  </a:lnTo>
                  <a:cubicBezTo>
                    <a:pt x="65" y="3111"/>
                    <a:pt x="87" y="3198"/>
                    <a:pt x="120" y="3274"/>
                  </a:cubicBezTo>
                  <a:cubicBezTo>
                    <a:pt x="120" y="3285"/>
                    <a:pt x="131" y="3307"/>
                    <a:pt x="131" y="3317"/>
                  </a:cubicBezTo>
                  <a:cubicBezTo>
                    <a:pt x="142" y="3339"/>
                    <a:pt x="142" y="3361"/>
                    <a:pt x="163" y="3383"/>
                  </a:cubicBezTo>
                  <a:cubicBezTo>
                    <a:pt x="174" y="3415"/>
                    <a:pt x="174" y="3437"/>
                    <a:pt x="185" y="3448"/>
                  </a:cubicBezTo>
                  <a:cubicBezTo>
                    <a:pt x="240" y="3589"/>
                    <a:pt x="294" y="3709"/>
                    <a:pt x="381" y="3829"/>
                  </a:cubicBezTo>
                  <a:cubicBezTo>
                    <a:pt x="446" y="4068"/>
                    <a:pt x="599" y="4514"/>
                    <a:pt x="762" y="4906"/>
                  </a:cubicBezTo>
                  <a:cubicBezTo>
                    <a:pt x="762" y="4928"/>
                    <a:pt x="773" y="4928"/>
                    <a:pt x="773" y="4938"/>
                  </a:cubicBezTo>
                  <a:cubicBezTo>
                    <a:pt x="773" y="4949"/>
                    <a:pt x="783" y="4960"/>
                    <a:pt x="783" y="4971"/>
                  </a:cubicBezTo>
                  <a:cubicBezTo>
                    <a:pt x="936" y="5319"/>
                    <a:pt x="1099" y="5613"/>
                    <a:pt x="1229" y="5689"/>
                  </a:cubicBezTo>
                  <a:cubicBezTo>
                    <a:pt x="1273" y="5700"/>
                    <a:pt x="1316" y="5711"/>
                    <a:pt x="1382" y="5743"/>
                  </a:cubicBezTo>
                  <a:cubicBezTo>
                    <a:pt x="2042" y="5963"/>
                    <a:pt x="2719" y="6099"/>
                    <a:pt x="3420" y="6099"/>
                  </a:cubicBezTo>
                  <a:cubicBezTo>
                    <a:pt x="3516" y="6099"/>
                    <a:pt x="3613" y="6097"/>
                    <a:pt x="3710" y="6092"/>
                  </a:cubicBezTo>
                  <a:cubicBezTo>
                    <a:pt x="4036" y="6081"/>
                    <a:pt x="4439" y="6048"/>
                    <a:pt x="4700" y="5852"/>
                  </a:cubicBezTo>
                  <a:cubicBezTo>
                    <a:pt x="4928" y="5656"/>
                    <a:pt x="5015" y="5374"/>
                    <a:pt x="5081" y="5102"/>
                  </a:cubicBezTo>
                  <a:cubicBezTo>
                    <a:pt x="5146" y="4786"/>
                    <a:pt x="5222" y="4460"/>
                    <a:pt x="5255" y="4133"/>
                  </a:cubicBezTo>
                  <a:cubicBezTo>
                    <a:pt x="5352" y="3546"/>
                    <a:pt x="5450" y="2893"/>
                    <a:pt x="5396" y="2295"/>
                  </a:cubicBezTo>
                  <a:cubicBezTo>
                    <a:pt x="5352" y="1990"/>
                    <a:pt x="5255" y="1686"/>
                    <a:pt x="5113" y="1403"/>
                  </a:cubicBezTo>
                  <a:cubicBezTo>
                    <a:pt x="5070" y="1316"/>
                    <a:pt x="5015" y="1240"/>
                    <a:pt x="4961" y="1153"/>
                  </a:cubicBezTo>
                  <a:cubicBezTo>
                    <a:pt x="4863" y="1033"/>
                    <a:pt x="4754" y="902"/>
                    <a:pt x="4645" y="794"/>
                  </a:cubicBezTo>
                  <a:cubicBezTo>
                    <a:pt x="4580" y="717"/>
                    <a:pt x="4515" y="652"/>
                    <a:pt x="4428" y="598"/>
                  </a:cubicBezTo>
                  <a:cubicBezTo>
                    <a:pt x="4047" y="315"/>
                    <a:pt x="3601" y="108"/>
                    <a:pt x="3111" y="32"/>
                  </a:cubicBezTo>
                  <a:cubicBezTo>
                    <a:pt x="2969" y="11"/>
                    <a:pt x="2827" y="1"/>
                    <a:pt x="2687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>
              <a:extLst>
                <a:ext uri="{FF2B5EF4-FFF2-40B4-BE49-F238E27FC236}">
                  <a16:creationId xmlns:a16="http://schemas.microsoft.com/office/drawing/2014/main" id="{ACF848DD-0903-AE4E-0432-E600A8B91F9A}"/>
                </a:ext>
              </a:extLst>
            </p:cNvPr>
            <p:cNvSpPr/>
            <p:nvPr/>
          </p:nvSpPr>
          <p:spPr>
            <a:xfrm>
              <a:off x="5794711" y="1225026"/>
              <a:ext cx="27414" cy="10268"/>
            </a:xfrm>
            <a:custGeom>
              <a:avLst/>
              <a:gdLst/>
              <a:ahLst/>
              <a:cxnLst/>
              <a:rect l="l" t="t" r="r" b="b"/>
              <a:pathLst>
                <a:path w="849" h="318" extrusionOk="0">
                  <a:moveTo>
                    <a:pt x="445" y="0"/>
                  </a:moveTo>
                  <a:cubicBezTo>
                    <a:pt x="279" y="0"/>
                    <a:pt x="79" y="82"/>
                    <a:pt x="11" y="199"/>
                  </a:cubicBezTo>
                  <a:cubicBezTo>
                    <a:pt x="0" y="210"/>
                    <a:pt x="0" y="243"/>
                    <a:pt x="0" y="254"/>
                  </a:cubicBezTo>
                  <a:cubicBezTo>
                    <a:pt x="0" y="286"/>
                    <a:pt x="33" y="308"/>
                    <a:pt x="66" y="308"/>
                  </a:cubicBezTo>
                  <a:cubicBezTo>
                    <a:pt x="76" y="315"/>
                    <a:pt x="87" y="318"/>
                    <a:pt x="99" y="318"/>
                  </a:cubicBezTo>
                  <a:cubicBezTo>
                    <a:pt x="121" y="318"/>
                    <a:pt x="145" y="308"/>
                    <a:pt x="174" y="308"/>
                  </a:cubicBezTo>
                  <a:cubicBezTo>
                    <a:pt x="283" y="308"/>
                    <a:pt x="392" y="297"/>
                    <a:pt x="501" y="297"/>
                  </a:cubicBezTo>
                  <a:cubicBezTo>
                    <a:pt x="533" y="297"/>
                    <a:pt x="599" y="297"/>
                    <a:pt x="631" y="286"/>
                  </a:cubicBezTo>
                  <a:cubicBezTo>
                    <a:pt x="849" y="221"/>
                    <a:pt x="675" y="15"/>
                    <a:pt x="501" y="4"/>
                  </a:cubicBezTo>
                  <a:cubicBezTo>
                    <a:pt x="483" y="1"/>
                    <a:pt x="464" y="0"/>
                    <a:pt x="44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>
              <a:extLst>
                <a:ext uri="{FF2B5EF4-FFF2-40B4-BE49-F238E27FC236}">
                  <a16:creationId xmlns:a16="http://schemas.microsoft.com/office/drawing/2014/main" id="{C25BF681-D0FE-83C5-D802-8EBEACEFDE03}"/>
                </a:ext>
              </a:extLst>
            </p:cNvPr>
            <p:cNvSpPr/>
            <p:nvPr/>
          </p:nvSpPr>
          <p:spPr>
            <a:xfrm>
              <a:off x="5854771" y="1226156"/>
              <a:ext cx="28125" cy="10914"/>
            </a:xfrm>
            <a:custGeom>
              <a:avLst/>
              <a:gdLst/>
              <a:ahLst/>
              <a:cxnLst/>
              <a:rect l="l" t="t" r="r" b="b"/>
              <a:pathLst>
                <a:path w="871" h="338" extrusionOk="0">
                  <a:moveTo>
                    <a:pt x="384" y="0"/>
                  </a:moveTo>
                  <a:cubicBezTo>
                    <a:pt x="372" y="0"/>
                    <a:pt x="360" y="1"/>
                    <a:pt x="349" y="1"/>
                  </a:cubicBezTo>
                  <a:cubicBezTo>
                    <a:pt x="186" y="1"/>
                    <a:pt x="1" y="208"/>
                    <a:pt x="218" y="273"/>
                  </a:cubicBezTo>
                  <a:cubicBezTo>
                    <a:pt x="262" y="295"/>
                    <a:pt x="316" y="306"/>
                    <a:pt x="349" y="306"/>
                  </a:cubicBezTo>
                  <a:cubicBezTo>
                    <a:pt x="457" y="317"/>
                    <a:pt x="566" y="317"/>
                    <a:pt x="675" y="328"/>
                  </a:cubicBezTo>
                  <a:cubicBezTo>
                    <a:pt x="704" y="328"/>
                    <a:pt x="728" y="337"/>
                    <a:pt x="751" y="337"/>
                  </a:cubicBezTo>
                  <a:cubicBezTo>
                    <a:pt x="762" y="337"/>
                    <a:pt x="773" y="335"/>
                    <a:pt x="784" y="328"/>
                  </a:cubicBezTo>
                  <a:cubicBezTo>
                    <a:pt x="827" y="328"/>
                    <a:pt x="871" y="306"/>
                    <a:pt x="871" y="273"/>
                  </a:cubicBezTo>
                  <a:cubicBezTo>
                    <a:pt x="871" y="262"/>
                    <a:pt x="871" y="241"/>
                    <a:pt x="860" y="219"/>
                  </a:cubicBezTo>
                  <a:cubicBezTo>
                    <a:pt x="778" y="85"/>
                    <a:pt x="579" y="0"/>
                    <a:pt x="38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>
              <a:extLst>
                <a:ext uri="{FF2B5EF4-FFF2-40B4-BE49-F238E27FC236}">
                  <a16:creationId xmlns:a16="http://schemas.microsoft.com/office/drawing/2014/main" id="{0FB2AE83-0AB1-FEDC-F6FE-5B0C46D388D6}"/>
                </a:ext>
              </a:extLst>
            </p:cNvPr>
            <p:cNvSpPr/>
            <p:nvPr/>
          </p:nvSpPr>
          <p:spPr>
            <a:xfrm>
              <a:off x="5819994" y="1282179"/>
              <a:ext cx="31999" cy="11463"/>
            </a:xfrm>
            <a:custGeom>
              <a:avLst/>
              <a:gdLst/>
              <a:ahLst/>
              <a:cxnLst/>
              <a:rect l="l" t="t" r="r" b="b"/>
              <a:pathLst>
                <a:path w="991" h="355" extrusionOk="0">
                  <a:moveTo>
                    <a:pt x="55" y="0"/>
                  </a:moveTo>
                  <a:cubicBezTo>
                    <a:pt x="46" y="0"/>
                    <a:pt x="37" y="3"/>
                    <a:pt x="33" y="7"/>
                  </a:cubicBezTo>
                  <a:cubicBezTo>
                    <a:pt x="1" y="7"/>
                    <a:pt x="1" y="39"/>
                    <a:pt x="11" y="61"/>
                  </a:cubicBezTo>
                  <a:cubicBezTo>
                    <a:pt x="109" y="214"/>
                    <a:pt x="283" y="322"/>
                    <a:pt x="468" y="355"/>
                  </a:cubicBezTo>
                  <a:lnTo>
                    <a:pt x="534" y="355"/>
                  </a:lnTo>
                  <a:cubicBezTo>
                    <a:pt x="697" y="355"/>
                    <a:pt x="860" y="301"/>
                    <a:pt x="980" y="203"/>
                  </a:cubicBezTo>
                  <a:cubicBezTo>
                    <a:pt x="991" y="170"/>
                    <a:pt x="991" y="148"/>
                    <a:pt x="980" y="137"/>
                  </a:cubicBezTo>
                  <a:cubicBezTo>
                    <a:pt x="969" y="127"/>
                    <a:pt x="955" y="121"/>
                    <a:pt x="943" y="121"/>
                  </a:cubicBezTo>
                  <a:cubicBezTo>
                    <a:pt x="931" y="121"/>
                    <a:pt x="920" y="127"/>
                    <a:pt x="914" y="137"/>
                  </a:cubicBezTo>
                  <a:cubicBezTo>
                    <a:pt x="827" y="225"/>
                    <a:pt x="697" y="277"/>
                    <a:pt x="570" y="277"/>
                  </a:cubicBezTo>
                  <a:cubicBezTo>
                    <a:pt x="539" y="277"/>
                    <a:pt x="509" y="274"/>
                    <a:pt x="479" y="268"/>
                  </a:cubicBezTo>
                  <a:cubicBezTo>
                    <a:pt x="316" y="246"/>
                    <a:pt x="164" y="159"/>
                    <a:pt x="88" y="29"/>
                  </a:cubicBezTo>
                  <a:cubicBezTo>
                    <a:pt x="88" y="8"/>
                    <a:pt x="70" y="0"/>
                    <a:pt x="5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>
              <a:extLst>
                <a:ext uri="{FF2B5EF4-FFF2-40B4-BE49-F238E27FC236}">
                  <a16:creationId xmlns:a16="http://schemas.microsoft.com/office/drawing/2014/main" id="{94EFD789-8870-E0A9-3F3C-1C4536C5AE9E}"/>
                </a:ext>
              </a:extLst>
            </p:cNvPr>
            <p:cNvSpPr/>
            <p:nvPr/>
          </p:nvSpPr>
          <p:spPr>
            <a:xfrm>
              <a:off x="5835106" y="1240590"/>
              <a:ext cx="14078" cy="40072"/>
            </a:xfrm>
            <a:custGeom>
              <a:avLst/>
              <a:gdLst/>
              <a:ahLst/>
              <a:cxnLst/>
              <a:rect l="l" t="t" r="r" b="b"/>
              <a:pathLst>
                <a:path w="436" h="1241" extrusionOk="0">
                  <a:moveTo>
                    <a:pt x="240" y="0"/>
                  </a:moveTo>
                  <a:cubicBezTo>
                    <a:pt x="218" y="0"/>
                    <a:pt x="196" y="33"/>
                    <a:pt x="196" y="66"/>
                  </a:cubicBezTo>
                  <a:lnTo>
                    <a:pt x="327" y="784"/>
                  </a:lnTo>
                  <a:cubicBezTo>
                    <a:pt x="327" y="827"/>
                    <a:pt x="338" y="860"/>
                    <a:pt x="327" y="903"/>
                  </a:cubicBezTo>
                  <a:cubicBezTo>
                    <a:pt x="305" y="947"/>
                    <a:pt x="283" y="968"/>
                    <a:pt x="251" y="1001"/>
                  </a:cubicBezTo>
                  <a:cubicBezTo>
                    <a:pt x="196" y="1056"/>
                    <a:pt x="120" y="1110"/>
                    <a:pt x="33" y="1153"/>
                  </a:cubicBezTo>
                  <a:cubicBezTo>
                    <a:pt x="11" y="1164"/>
                    <a:pt x="0" y="1186"/>
                    <a:pt x="11" y="1219"/>
                  </a:cubicBezTo>
                  <a:cubicBezTo>
                    <a:pt x="11" y="1230"/>
                    <a:pt x="33" y="1240"/>
                    <a:pt x="55" y="1240"/>
                  </a:cubicBezTo>
                  <a:cubicBezTo>
                    <a:pt x="55" y="1240"/>
                    <a:pt x="66" y="1240"/>
                    <a:pt x="77" y="1230"/>
                  </a:cubicBezTo>
                  <a:cubicBezTo>
                    <a:pt x="174" y="1186"/>
                    <a:pt x="251" y="1132"/>
                    <a:pt x="327" y="1066"/>
                  </a:cubicBezTo>
                  <a:cubicBezTo>
                    <a:pt x="348" y="1034"/>
                    <a:pt x="403" y="1001"/>
                    <a:pt x="414" y="925"/>
                  </a:cubicBezTo>
                  <a:cubicBezTo>
                    <a:pt x="436" y="871"/>
                    <a:pt x="436" y="816"/>
                    <a:pt x="414" y="762"/>
                  </a:cubicBezTo>
                  <a:lnTo>
                    <a:pt x="294" y="44"/>
                  </a:lnTo>
                  <a:cubicBezTo>
                    <a:pt x="294" y="22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>
              <a:extLst>
                <a:ext uri="{FF2B5EF4-FFF2-40B4-BE49-F238E27FC236}">
                  <a16:creationId xmlns:a16="http://schemas.microsoft.com/office/drawing/2014/main" id="{CD460966-333C-FBEA-42DF-64505478E9C1}"/>
                </a:ext>
              </a:extLst>
            </p:cNvPr>
            <p:cNvSpPr/>
            <p:nvPr/>
          </p:nvSpPr>
          <p:spPr>
            <a:xfrm>
              <a:off x="5859679" y="1246531"/>
              <a:ext cx="16210" cy="14498"/>
            </a:xfrm>
            <a:custGeom>
              <a:avLst/>
              <a:gdLst/>
              <a:ahLst/>
              <a:cxnLst/>
              <a:rect l="l" t="t" r="r" b="b"/>
              <a:pathLst>
                <a:path w="502" h="449" extrusionOk="0">
                  <a:moveTo>
                    <a:pt x="249" y="0"/>
                  </a:moveTo>
                  <a:cubicBezTo>
                    <a:pt x="119" y="0"/>
                    <a:pt x="22" y="85"/>
                    <a:pt x="12" y="208"/>
                  </a:cubicBezTo>
                  <a:cubicBezTo>
                    <a:pt x="1" y="328"/>
                    <a:pt x="110" y="436"/>
                    <a:pt x="229" y="447"/>
                  </a:cubicBezTo>
                  <a:cubicBezTo>
                    <a:pt x="237" y="448"/>
                    <a:pt x="244" y="448"/>
                    <a:pt x="251" y="448"/>
                  </a:cubicBezTo>
                  <a:cubicBezTo>
                    <a:pt x="372" y="448"/>
                    <a:pt x="470" y="364"/>
                    <a:pt x="490" y="241"/>
                  </a:cubicBezTo>
                  <a:cubicBezTo>
                    <a:pt x="501" y="121"/>
                    <a:pt x="392" y="12"/>
                    <a:pt x="273" y="1"/>
                  </a:cubicBezTo>
                  <a:cubicBezTo>
                    <a:pt x="265" y="1"/>
                    <a:pt x="257" y="0"/>
                    <a:pt x="249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1">
              <a:extLst>
                <a:ext uri="{FF2B5EF4-FFF2-40B4-BE49-F238E27FC236}">
                  <a16:creationId xmlns:a16="http://schemas.microsoft.com/office/drawing/2014/main" id="{F835EAA9-B0B5-D7B5-AE38-95E5CD715E65}"/>
                </a:ext>
              </a:extLst>
            </p:cNvPr>
            <p:cNvSpPr/>
            <p:nvPr/>
          </p:nvSpPr>
          <p:spPr>
            <a:xfrm>
              <a:off x="5798909" y="1245046"/>
              <a:ext cx="16210" cy="14627"/>
            </a:xfrm>
            <a:custGeom>
              <a:avLst/>
              <a:gdLst/>
              <a:ahLst/>
              <a:cxnLst/>
              <a:rect l="l" t="t" r="r" b="b"/>
              <a:pathLst>
                <a:path w="502" h="453" extrusionOk="0">
                  <a:moveTo>
                    <a:pt x="233" y="0"/>
                  </a:moveTo>
                  <a:cubicBezTo>
                    <a:pt x="117" y="0"/>
                    <a:pt x="12" y="83"/>
                    <a:pt x="12" y="210"/>
                  </a:cubicBezTo>
                  <a:cubicBezTo>
                    <a:pt x="1" y="330"/>
                    <a:pt x="110" y="439"/>
                    <a:pt x="229" y="450"/>
                  </a:cubicBezTo>
                  <a:cubicBezTo>
                    <a:pt x="243" y="452"/>
                    <a:pt x="256" y="453"/>
                    <a:pt x="268" y="453"/>
                  </a:cubicBezTo>
                  <a:cubicBezTo>
                    <a:pt x="390" y="453"/>
                    <a:pt x="481" y="362"/>
                    <a:pt x="490" y="254"/>
                  </a:cubicBezTo>
                  <a:cubicBezTo>
                    <a:pt x="501" y="123"/>
                    <a:pt x="392" y="15"/>
                    <a:pt x="273" y="4"/>
                  </a:cubicBezTo>
                  <a:cubicBezTo>
                    <a:pt x="259" y="1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1">
              <a:extLst>
                <a:ext uri="{FF2B5EF4-FFF2-40B4-BE49-F238E27FC236}">
                  <a16:creationId xmlns:a16="http://schemas.microsoft.com/office/drawing/2014/main" id="{72D043CB-AE1E-1CC8-9DDB-D7EB1E70EC63}"/>
                </a:ext>
              </a:extLst>
            </p:cNvPr>
            <p:cNvSpPr/>
            <p:nvPr/>
          </p:nvSpPr>
          <p:spPr>
            <a:xfrm>
              <a:off x="5703718" y="1239072"/>
              <a:ext cx="55894" cy="53472"/>
            </a:xfrm>
            <a:custGeom>
              <a:avLst/>
              <a:gdLst/>
              <a:ahLst/>
              <a:cxnLst/>
              <a:rect l="l" t="t" r="r" b="b"/>
              <a:pathLst>
                <a:path w="1731" h="1656" extrusionOk="0">
                  <a:moveTo>
                    <a:pt x="616" y="1"/>
                  </a:moveTo>
                  <a:cubicBezTo>
                    <a:pt x="478" y="1"/>
                    <a:pt x="339" y="34"/>
                    <a:pt x="229" y="113"/>
                  </a:cubicBezTo>
                  <a:cubicBezTo>
                    <a:pt x="55" y="232"/>
                    <a:pt x="1" y="461"/>
                    <a:pt x="1" y="667"/>
                  </a:cubicBezTo>
                  <a:cubicBezTo>
                    <a:pt x="1" y="798"/>
                    <a:pt x="12" y="950"/>
                    <a:pt x="77" y="1070"/>
                  </a:cubicBezTo>
                  <a:cubicBezTo>
                    <a:pt x="164" y="1222"/>
                    <a:pt x="316" y="1331"/>
                    <a:pt x="458" y="1418"/>
                  </a:cubicBezTo>
                  <a:cubicBezTo>
                    <a:pt x="710" y="1552"/>
                    <a:pt x="1009" y="1655"/>
                    <a:pt x="1297" y="1655"/>
                  </a:cubicBezTo>
                  <a:cubicBezTo>
                    <a:pt x="1431" y="1655"/>
                    <a:pt x="1563" y="1633"/>
                    <a:pt x="1687" y="1581"/>
                  </a:cubicBezTo>
                  <a:cubicBezTo>
                    <a:pt x="1633" y="1168"/>
                    <a:pt x="1730" y="744"/>
                    <a:pt x="1469" y="417"/>
                  </a:cubicBezTo>
                  <a:cubicBezTo>
                    <a:pt x="1306" y="200"/>
                    <a:pt x="1056" y="58"/>
                    <a:pt x="773" y="15"/>
                  </a:cubicBezTo>
                  <a:cubicBezTo>
                    <a:pt x="722" y="6"/>
                    <a:pt x="669" y="1"/>
                    <a:pt x="616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>
              <a:extLst>
                <a:ext uri="{FF2B5EF4-FFF2-40B4-BE49-F238E27FC236}">
                  <a16:creationId xmlns:a16="http://schemas.microsoft.com/office/drawing/2014/main" id="{1E69FF50-9B24-EEDC-486E-5B93F63AE3F6}"/>
                </a:ext>
              </a:extLst>
            </p:cNvPr>
            <p:cNvSpPr/>
            <p:nvPr/>
          </p:nvSpPr>
          <p:spPr>
            <a:xfrm>
              <a:off x="5706883" y="1244787"/>
              <a:ext cx="39039" cy="27091"/>
            </a:xfrm>
            <a:custGeom>
              <a:avLst/>
              <a:gdLst/>
              <a:ahLst/>
              <a:cxnLst/>
              <a:rect l="l" t="t" r="r" b="b"/>
              <a:pathLst>
                <a:path w="1209" h="839" extrusionOk="0">
                  <a:moveTo>
                    <a:pt x="33" y="1"/>
                  </a:moveTo>
                  <a:cubicBezTo>
                    <a:pt x="12" y="1"/>
                    <a:pt x="1" y="12"/>
                    <a:pt x="1" y="44"/>
                  </a:cubicBezTo>
                  <a:cubicBezTo>
                    <a:pt x="1" y="55"/>
                    <a:pt x="12" y="77"/>
                    <a:pt x="33" y="77"/>
                  </a:cubicBezTo>
                  <a:cubicBezTo>
                    <a:pt x="294" y="77"/>
                    <a:pt x="545" y="164"/>
                    <a:pt x="730" y="295"/>
                  </a:cubicBezTo>
                  <a:cubicBezTo>
                    <a:pt x="914" y="436"/>
                    <a:pt x="1056" y="621"/>
                    <a:pt x="1121" y="828"/>
                  </a:cubicBezTo>
                  <a:cubicBezTo>
                    <a:pt x="1121" y="828"/>
                    <a:pt x="1143" y="838"/>
                    <a:pt x="1165" y="838"/>
                  </a:cubicBezTo>
                  <a:cubicBezTo>
                    <a:pt x="1197" y="838"/>
                    <a:pt x="1208" y="817"/>
                    <a:pt x="1208" y="806"/>
                  </a:cubicBezTo>
                  <a:cubicBezTo>
                    <a:pt x="1154" y="567"/>
                    <a:pt x="1001" y="371"/>
                    <a:pt x="784" y="229"/>
                  </a:cubicBezTo>
                  <a:cubicBezTo>
                    <a:pt x="577" y="77"/>
                    <a:pt x="305" y="1"/>
                    <a:pt x="33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>
              <a:extLst>
                <a:ext uri="{FF2B5EF4-FFF2-40B4-BE49-F238E27FC236}">
                  <a16:creationId xmlns:a16="http://schemas.microsoft.com/office/drawing/2014/main" id="{8097D748-3C58-13A4-865D-1721A0FD731E}"/>
                </a:ext>
              </a:extLst>
            </p:cNvPr>
            <p:cNvSpPr/>
            <p:nvPr/>
          </p:nvSpPr>
          <p:spPr>
            <a:xfrm>
              <a:off x="5709337" y="1136842"/>
              <a:ext cx="145822" cy="123445"/>
            </a:xfrm>
            <a:custGeom>
              <a:avLst/>
              <a:gdLst/>
              <a:ahLst/>
              <a:cxnLst/>
              <a:rect l="l" t="t" r="r" b="b"/>
              <a:pathLst>
                <a:path w="4516" h="3823" extrusionOk="0">
                  <a:moveTo>
                    <a:pt x="2820" y="1"/>
                  </a:moveTo>
                  <a:cubicBezTo>
                    <a:pt x="2193" y="1"/>
                    <a:pt x="1566" y="99"/>
                    <a:pt x="969" y="298"/>
                  </a:cubicBezTo>
                  <a:cubicBezTo>
                    <a:pt x="817" y="352"/>
                    <a:pt x="654" y="417"/>
                    <a:pt x="534" y="515"/>
                  </a:cubicBezTo>
                  <a:cubicBezTo>
                    <a:pt x="327" y="679"/>
                    <a:pt x="218" y="951"/>
                    <a:pt x="153" y="1212"/>
                  </a:cubicBezTo>
                  <a:cubicBezTo>
                    <a:pt x="1" y="1864"/>
                    <a:pt x="33" y="2604"/>
                    <a:pt x="99" y="3257"/>
                  </a:cubicBezTo>
                  <a:cubicBezTo>
                    <a:pt x="142" y="3235"/>
                    <a:pt x="251" y="3202"/>
                    <a:pt x="338" y="3181"/>
                  </a:cubicBezTo>
                  <a:cubicBezTo>
                    <a:pt x="360" y="3175"/>
                    <a:pt x="384" y="3172"/>
                    <a:pt x="410" y="3172"/>
                  </a:cubicBezTo>
                  <a:cubicBezTo>
                    <a:pt x="436" y="3172"/>
                    <a:pt x="463" y="3175"/>
                    <a:pt x="490" y="3181"/>
                  </a:cubicBezTo>
                  <a:cubicBezTo>
                    <a:pt x="849" y="3257"/>
                    <a:pt x="1143" y="3496"/>
                    <a:pt x="1317" y="3822"/>
                  </a:cubicBezTo>
                  <a:cubicBezTo>
                    <a:pt x="1372" y="3659"/>
                    <a:pt x="1448" y="3453"/>
                    <a:pt x="1535" y="3311"/>
                  </a:cubicBezTo>
                  <a:cubicBezTo>
                    <a:pt x="1556" y="3313"/>
                    <a:pt x="1578" y="3314"/>
                    <a:pt x="1599" y="3314"/>
                  </a:cubicBezTo>
                  <a:cubicBezTo>
                    <a:pt x="1868" y="3314"/>
                    <a:pt x="2117" y="3192"/>
                    <a:pt x="2329" y="3061"/>
                  </a:cubicBezTo>
                  <a:cubicBezTo>
                    <a:pt x="2557" y="2909"/>
                    <a:pt x="2753" y="2680"/>
                    <a:pt x="2840" y="2419"/>
                  </a:cubicBezTo>
                  <a:cubicBezTo>
                    <a:pt x="2866" y="2421"/>
                    <a:pt x="2892" y="2423"/>
                    <a:pt x="2918" y="2423"/>
                  </a:cubicBezTo>
                  <a:cubicBezTo>
                    <a:pt x="3385" y="2423"/>
                    <a:pt x="3877" y="2060"/>
                    <a:pt x="4135" y="1669"/>
                  </a:cubicBezTo>
                  <a:cubicBezTo>
                    <a:pt x="4407" y="1244"/>
                    <a:pt x="4505" y="744"/>
                    <a:pt x="4515" y="243"/>
                  </a:cubicBezTo>
                  <a:cubicBezTo>
                    <a:pt x="3965" y="82"/>
                    <a:pt x="3392" y="1"/>
                    <a:pt x="2820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>
              <a:extLst>
                <a:ext uri="{FF2B5EF4-FFF2-40B4-BE49-F238E27FC236}">
                  <a16:creationId xmlns:a16="http://schemas.microsoft.com/office/drawing/2014/main" id="{4F6BD352-E5C0-5C7E-F9EC-E611BFEC16AF}"/>
                </a:ext>
              </a:extLst>
            </p:cNvPr>
            <p:cNvSpPr/>
            <p:nvPr/>
          </p:nvSpPr>
          <p:spPr>
            <a:xfrm>
              <a:off x="5568488" y="1332972"/>
              <a:ext cx="518868" cy="609829"/>
            </a:xfrm>
            <a:custGeom>
              <a:avLst/>
              <a:gdLst/>
              <a:ahLst/>
              <a:cxnLst/>
              <a:rect l="l" t="t" r="r" b="b"/>
              <a:pathLst>
                <a:path w="16069" h="18886" extrusionOk="0">
                  <a:moveTo>
                    <a:pt x="4657" y="0"/>
                  </a:moveTo>
                  <a:lnTo>
                    <a:pt x="4602" y="1295"/>
                  </a:lnTo>
                  <a:cubicBezTo>
                    <a:pt x="4482" y="1328"/>
                    <a:pt x="4374" y="1371"/>
                    <a:pt x="4265" y="1415"/>
                  </a:cubicBezTo>
                  <a:cubicBezTo>
                    <a:pt x="4167" y="1458"/>
                    <a:pt x="4091" y="1480"/>
                    <a:pt x="3993" y="1523"/>
                  </a:cubicBezTo>
                  <a:lnTo>
                    <a:pt x="3786" y="1600"/>
                  </a:lnTo>
                  <a:cubicBezTo>
                    <a:pt x="3732" y="1632"/>
                    <a:pt x="3677" y="1643"/>
                    <a:pt x="3623" y="1676"/>
                  </a:cubicBezTo>
                  <a:cubicBezTo>
                    <a:pt x="3503" y="1708"/>
                    <a:pt x="3395" y="1763"/>
                    <a:pt x="3275" y="1817"/>
                  </a:cubicBezTo>
                  <a:cubicBezTo>
                    <a:pt x="3210" y="1850"/>
                    <a:pt x="3155" y="1872"/>
                    <a:pt x="3101" y="1904"/>
                  </a:cubicBezTo>
                  <a:cubicBezTo>
                    <a:pt x="3025" y="1948"/>
                    <a:pt x="2949" y="1969"/>
                    <a:pt x="2883" y="2013"/>
                  </a:cubicBezTo>
                  <a:cubicBezTo>
                    <a:pt x="2851" y="2035"/>
                    <a:pt x="2807" y="2056"/>
                    <a:pt x="2785" y="2067"/>
                  </a:cubicBezTo>
                  <a:cubicBezTo>
                    <a:pt x="2775" y="2067"/>
                    <a:pt x="2775" y="2078"/>
                    <a:pt x="2753" y="2078"/>
                  </a:cubicBezTo>
                  <a:cubicBezTo>
                    <a:pt x="2720" y="2089"/>
                    <a:pt x="2677" y="2111"/>
                    <a:pt x="2633" y="2133"/>
                  </a:cubicBezTo>
                  <a:cubicBezTo>
                    <a:pt x="2590" y="2143"/>
                    <a:pt x="2557" y="2165"/>
                    <a:pt x="2513" y="2187"/>
                  </a:cubicBezTo>
                  <a:cubicBezTo>
                    <a:pt x="2503" y="2198"/>
                    <a:pt x="2470" y="2198"/>
                    <a:pt x="2459" y="2220"/>
                  </a:cubicBezTo>
                  <a:lnTo>
                    <a:pt x="2448" y="2220"/>
                  </a:lnTo>
                  <a:lnTo>
                    <a:pt x="2198" y="2339"/>
                  </a:lnTo>
                  <a:cubicBezTo>
                    <a:pt x="2176" y="2350"/>
                    <a:pt x="2154" y="2361"/>
                    <a:pt x="2133" y="2383"/>
                  </a:cubicBezTo>
                  <a:cubicBezTo>
                    <a:pt x="827" y="3068"/>
                    <a:pt x="0" y="3699"/>
                    <a:pt x="0" y="3699"/>
                  </a:cubicBezTo>
                  <a:lnTo>
                    <a:pt x="871" y="5189"/>
                  </a:lnTo>
                  <a:lnTo>
                    <a:pt x="892" y="5233"/>
                  </a:lnTo>
                  <a:lnTo>
                    <a:pt x="903" y="5266"/>
                  </a:lnTo>
                  <a:lnTo>
                    <a:pt x="1339" y="6005"/>
                  </a:lnTo>
                  <a:lnTo>
                    <a:pt x="1382" y="6082"/>
                  </a:lnTo>
                  <a:lnTo>
                    <a:pt x="1795" y="6767"/>
                  </a:lnTo>
                  <a:lnTo>
                    <a:pt x="1817" y="6810"/>
                  </a:lnTo>
                  <a:lnTo>
                    <a:pt x="1828" y="6843"/>
                  </a:lnTo>
                  <a:lnTo>
                    <a:pt x="2024" y="7169"/>
                  </a:lnTo>
                  <a:lnTo>
                    <a:pt x="2035" y="7180"/>
                  </a:lnTo>
                  <a:lnTo>
                    <a:pt x="2046" y="7202"/>
                  </a:lnTo>
                  <a:lnTo>
                    <a:pt x="2067" y="7224"/>
                  </a:lnTo>
                  <a:lnTo>
                    <a:pt x="2122" y="7311"/>
                  </a:lnTo>
                  <a:lnTo>
                    <a:pt x="2285" y="7583"/>
                  </a:lnTo>
                  <a:lnTo>
                    <a:pt x="2383" y="7768"/>
                  </a:lnTo>
                  <a:lnTo>
                    <a:pt x="2448" y="7877"/>
                  </a:lnTo>
                  <a:lnTo>
                    <a:pt x="2481" y="7942"/>
                  </a:lnTo>
                  <a:lnTo>
                    <a:pt x="2622" y="8181"/>
                  </a:lnTo>
                  <a:lnTo>
                    <a:pt x="2655" y="8453"/>
                  </a:lnTo>
                  <a:lnTo>
                    <a:pt x="2677" y="8649"/>
                  </a:lnTo>
                  <a:lnTo>
                    <a:pt x="2720" y="9030"/>
                  </a:lnTo>
                  <a:lnTo>
                    <a:pt x="2753" y="9443"/>
                  </a:lnTo>
                  <a:lnTo>
                    <a:pt x="2927" y="10803"/>
                  </a:lnTo>
                  <a:lnTo>
                    <a:pt x="2818" y="13251"/>
                  </a:lnTo>
                  <a:lnTo>
                    <a:pt x="2818" y="13381"/>
                  </a:lnTo>
                  <a:lnTo>
                    <a:pt x="2764" y="14784"/>
                  </a:lnTo>
                  <a:lnTo>
                    <a:pt x="2764" y="14893"/>
                  </a:lnTo>
                  <a:lnTo>
                    <a:pt x="2720" y="15731"/>
                  </a:lnTo>
                  <a:lnTo>
                    <a:pt x="2687" y="16318"/>
                  </a:lnTo>
                  <a:lnTo>
                    <a:pt x="2666" y="16808"/>
                  </a:lnTo>
                  <a:lnTo>
                    <a:pt x="2633" y="17297"/>
                  </a:lnTo>
                  <a:lnTo>
                    <a:pt x="2633" y="17395"/>
                  </a:lnTo>
                  <a:lnTo>
                    <a:pt x="2600" y="18157"/>
                  </a:lnTo>
                  <a:lnTo>
                    <a:pt x="2557" y="18886"/>
                  </a:lnTo>
                  <a:lnTo>
                    <a:pt x="16068" y="18886"/>
                  </a:lnTo>
                  <a:cubicBezTo>
                    <a:pt x="16057" y="18559"/>
                    <a:pt x="16036" y="17678"/>
                    <a:pt x="15949" y="16449"/>
                  </a:cubicBezTo>
                  <a:cubicBezTo>
                    <a:pt x="15938" y="16231"/>
                    <a:pt x="15916" y="16014"/>
                    <a:pt x="15905" y="15774"/>
                  </a:cubicBezTo>
                  <a:cubicBezTo>
                    <a:pt x="15905" y="15611"/>
                    <a:pt x="15894" y="15448"/>
                    <a:pt x="15883" y="15285"/>
                  </a:cubicBezTo>
                  <a:cubicBezTo>
                    <a:pt x="15862" y="15067"/>
                    <a:pt x="15840" y="14839"/>
                    <a:pt x="15829" y="14600"/>
                  </a:cubicBezTo>
                  <a:cubicBezTo>
                    <a:pt x="15775" y="13925"/>
                    <a:pt x="15698" y="13218"/>
                    <a:pt x="15633" y="12478"/>
                  </a:cubicBezTo>
                  <a:cubicBezTo>
                    <a:pt x="15622" y="12261"/>
                    <a:pt x="15590" y="12032"/>
                    <a:pt x="15568" y="11804"/>
                  </a:cubicBezTo>
                  <a:cubicBezTo>
                    <a:pt x="15557" y="11641"/>
                    <a:pt x="15524" y="11477"/>
                    <a:pt x="15513" y="11314"/>
                  </a:cubicBezTo>
                  <a:cubicBezTo>
                    <a:pt x="15481" y="11097"/>
                    <a:pt x="15459" y="10868"/>
                    <a:pt x="15426" y="10629"/>
                  </a:cubicBezTo>
                  <a:cubicBezTo>
                    <a:pt x="15209" y="8910"/>
                    <a:pt x="14915" y="7256"/>
                    <a:pt x="14534" y="6060"/>
                  </a:cubicBezTo>
                  <a:cubicBezTo>
                    <a:pt x="14001" y="4428"/>
                    <a:pt x="13022" y="3329"/>
                    <a:pt x="12054" y="2600"/>
                  </a:cubicBezTo>
                  <a:cubicBezTo>
                    <a:pt x="11336" y="2056"/>
                    <a:pt x="10618" y="1708"/>
                    <a:pt x="10085" y="1513"/>
                  </a:cubicBezTo>
                  <a:cubicBezTo>
                    <a:pt x="9595" y="1328"/>
                    <a:pt x="9280" y="1262"/>
                    <a:pt x="9280" y="1262"/>
                  </a:cubicBezTo>
                  <a:lnTo>
                    <a:pt x="9041" y="283"/>
                  </a:lnTo>
                  <a:cubicBezTo>
                    <a:pt x="8899" y="272"/>
                    <a:pt x="8780" y="272"/>
                    <a:pt x="8660" y="272"/>
                  </a:cubicBezTo>
                  <a:cubicBezTo>
                    <a:pt x="8623" y="272"/>
                    <a:pt x="8586" y="271"/>
                    <a:pt x="8551" y="271"/>
                  </a:cubicBezTo>
                  <a:cubicBezTo>
                    <a:pt x="8033" y="271"/>
                    <a:pt x="7675" y="343"/>
                    <a:pt x="7431" y="425"/>
                  </a:cubicBezTo>
                  <a:cubicBezTo>
                    <a:pt x="7311" y="457"/>
                    <a:pt x="7213" y="501"/>
                    <a:pt x="7148" y="544"/>
                  </a:cubicBezTo>
                  <a:cubicBezTo>
                    <a:pt x="7093" y="566"/>
                    <a:pt x="7050" y="588"/>
                    <a:pt x="7028" y="610"/>
                  </a:cubicBezTo>
                  <a:cubicBezTo>
                    <a:pt x="6985" y="642"/>
                    <a:pt x="6974" y="653"/>
                    <a:pt x="6974" y="653"/>
                  </a:cubicBezTo>
                  <a:cubicBezTo>
                    <a:pt x="6865" y="261"/>
                    <a:pt x="6060" y="109"/>
                    <a:pt x="5418" y="44"/>
                  </a:cubicBezTo>
                  <a:cubicBezTo>
                    <a:pt x="5005" y="0"/>
                    <a:pt x="4657" y="0"/>
                    <a:pt x="4657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>
              <a:extLst>
                <a:ext uri="{FF2B5EF4-FFF2-40B4-BE49-F238E27FC236}">
                  <a16:creationId xmlns:a16="http://schemas.microsoft.com/office/drawing/2014/main" id="{5528EC3B-3AB4-6636-3D33-777951B0A4CB}"/>
                </a:ext>
              </a:extLst>
            </p:cNvPr>
            <p:cNvSpPr/>
            <p:nvPr/>
          </p:nvSpPr>
          <p:spPr>
            <a:xfrm>
              <a:off x="5658060" y="1595006"/>
              <a:ext cx="301072" cy="19019"/>
            </a:xfrm>
            <a:custGeom>
              <a:avLst/>
              <a:gdLst/>
              <a:ahLst/>
              <a:cxnLst/>
              <a:rect l="l" t="t" r="r" b="b"/>
              <a:pathLst>
                <a:path w="9324" h="589" extrusionOk="0">
                  <a:moveTo>
                    <a:pt x="1" y="1"/>
                  </a:moveTo>
                  <a:cubicBezTo>
                    <a:pt x="44" y="153"/>
                    <a:pt x="66" y="349"/>
                    <a:pt x="98" y="588"/>
                  </a:cubicBezTo>
                  <a:lnTo>
                    <a:pt x="9324" y="588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>
              <a:extLst>
                <a:ext uri="{FF2B5EF4-FFF2-40B4-BE49-F238E27FC236}">
                  <a16:creationId xmlns:a16="http://schemas.microsoft.com/office/drawing/2014/main" id="{5FB34666-B936-0A39-ED69-AFF385C778FA}"/>
                </a:ext>
              </a:extLst>
            </p:cNvPr>
            <p:cNvSpPr/>
            <p:nvPr/>
          </p:nvSpPr>
          <p:spPr>
            <a:xfrm>
              <a:off x="5662290" y="1710928"/>
              <a:ext cx="282085" cy="19019"/>
            </a:xfrm>
            <a:custGeom>
              <a:avLst/>
              <a:gdLst/>
              <a:ahLst/>
              <a:cxnLst/>
              <a:rect l="l" t="t" r="r" b="b"/>
              <a:pathLst>
                <a:path w="8736" h="589" extrusionOk="0">
                  <a:moveTo>
                    <a:pt x="33" y="1"/>
                  </a:moveTo>
                  <a:cubicBezTo>
                    <a:pt x="33" y="186"/>
                    <a:pt x="22" y="382"/>
                    <a:pt x="0" y="588"/>
                  </a:cubicBezTo>
                  <a:lnTo>
                    <a:pt x="8681" y="588"/>
                  </a:lnTo>
                  <a:cubicBezTo>
                    <a:pt x="8692" y="425"/>
                    <a:pt x="8703" y="218"/>
                    <a:pt x="8736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>
              <a:extLst>
                <a:ext uri="{FF2B5EF4-FFF2-40B4-BE49-F238E27FC236}">
                  <a16:creationId xmlns:a16="http://schemas.microsoft.com/office/drawing/2014/main" id="{EA2755B4-CACE-D334-9E57-732387DB9FFE}"/>
                </a:ext>
              </a:extLst>
            </p:cNvPr>
            <p:cNvSpPr/>
            <p:nvPr/>
          </p:nvSpPr>
          <p:spPr>
            <a:xfrm>
              <a:off x="5659804" y="1745349"/>
              <a:ext cx="286348" cy="19374"/>
            </a:xfrm>
            <a:custGeom>
              <a:avLst/>
              <a:gdLst/>
              <a:ahLst/>
              <a:cxnLst/>
              <a:rect l="l" t="t" r="r" b="b"/>
              <a:pathLst>
                <a:path w="8868" h="600" extrusionOk="0">
                  <a:moveTo>
                    <a:pt x="55" y="1"/>
                  </a:moveTo>
                  <a:cubicBezTo>
                    <a:pt x="55" y="55"/>
                    <a:pt x="34" y="99"/>
                    <a:pt x="34" y="131"/>
                  </a:cubicBezTo>
                  <a:cubicBezTo>
                    <a:pt x="23" y="295"/>
                    <a:pt x="12" y="447"/>
                    <a:pt x="1" y="599"/>
                  </a:cubicBezTo>
                  <a:lnTo>
                    <a:pt x="8867" y="599"/>
                  </a:lnTo>
                  <a:cubicBezTo>
                    <a:pt x="8824" y="382"/>
                    <a:pt x="8802" y="175"/>
                    <a:pt x="878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>
              <a:extLst>
                <a:ext uri="{FF2B5EF4-FFF2-40B4-BE49-F238E27FC236}">
                  <a16:creationId xmlns:a16="http://schemas.microsoft.com/office/drawing/2014/main" id="{EB28A2FD-DF1C-FCCB-6924-6391AEC0DE24}"/>
                </a:ext>
              </a:extLst>
            </p:cNvPr>
            <p:cNvSpPr/>
            <p:nvPr/>
          </p:nvSpPr>
          <p:spPr>
            <a:xfrm>
              <a:off x="5658060" y="1626618"/>
              <a:ext cx="301072" cy="19019"/>
            </a:xfrm>
            <a:custGeom>
              <a:avLst/>
              <a:gdLst/>
              <a:ahLst/>
              <a:cxnLst/>
              <a:rect l="l" t="t" r="r" b="b"/>
              <a:pathLst>
                <a:path w="9324" h="589" extrusionOk="0">
                  <a:moveTo>
                    <a:pt x="1" y="1"/>
                  </a:moveTo>
                  <a:cubicBezTo>
                    <a:pt x="44" y="153"/>
                    <a:pt x="66" y="349"/>
                    <a:pt x="98" y="588"/>
                  </a:cubicBezTo>
                  <a:lnTo>
                    <a:pt x="9324" y="588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>
              <a:extLst>
                <a:ext uri="{FF2B5EF4-FFF2-40B4-BE49-F238E27FC236}">
                  <a16:creationId xmlns:a16="http://schemas.microsoft.com/office/drawing/2014/main" id="{EC39FCCB-DC66-EE02-C1C7-A04D9B156B3F}"/>
                </a:ext>
              </a:extLst>
            </p:cNvPr>
            <p:cNvSpPr/>
            <p:nvPr/>
          </p:nvSpPr>
          <p:spPr>
            <a:xfrm>
              <a:off x="5651731" y="1840572"/>
              <a:ext cx="313730" cy="18987"/>
            </a:xfrm>
            <a:custGeom>
              <a:avLst/>
              <a:gdLst/>
              <a:ahLst/>
              <a:cxnLst/>
              <a:rect l="l" t="t" r="r" b="b"/>
              <a:pathLst>
                <a:path w="9716" h="588" extrusionOk="0">
                  <a:moveTo>
                    <a:pt x="44" y="0"/>
                  </a:moveTo>
                  <a:cubicBezTo>
                    <a:pt x="33" y="207"/>
                    <a:pt x="22" y="392"/>
                    <a:pt x="1" y="587"/>
                  </a:cubicBezTo>
                  <a:lnTo>
                    <a:pt x="9715" y="587"/>
                  </a:lnTo>
                  <a:cubicBezTo>
                    <a:pt x="9672" y="392"/>
                    <a:pt x="9628" y="207"/>
                    <a:pt x="959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>
              <a:extLst>
                <a:ext uri="{FF2B5EF4-FFF2-40B4-BE49-F238E27FC236}">
                  <a16:creationId xmlns:a16="http://schemas.microsoft.com/office/drawing/2014/main" id="{B38DC914-604D-234C-7E06-E25C62573F1B}"/>
                </a:ext>
              </a:extLst>
            </p:cNvPr>
            <p:cNvSpPr/>
            <p:nvPr/>
          </p:nvSpPr>
          <p:spPr>
            <a:xfrm>
              <a:off x="5648922" y="1875349"/>
              <a:ext cx="324256" cy="18987"/>
            </a:xfrm>
            <a:custGeom>
              <a:avLst/>
              <a:gdLst/>
              <a:ahLst/>
              <a:cxnLst/>
              <a:rect l="l" t="t" r="r" b="b"/>
              <a:pathLst>
                <a:path w="10042" h="588" extrusionOk="0">
                  <a:moveTo>
                    <a:pt x="33" y="0"/>
                  </a:moveTo>
                  <a:cubicBezTo>
                    <a:pt x="22" y="207"/>
                    <a:pt x="12" y="392"/>
                    <a:pt x="1" y="587"/>
                  </a:cubicBezTo>
                  <a:lnTo>
                    <a:pt x="10042" y="587"/>
                  </a:lnTo>
                  <a:cubicBezTo>
                    <a:pt x="10009" y="403"/>
                    <a:pt x="9966" y="207"/>
                    <a:pt x="9900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>
              <a:extLst>
                <a:ext uri="{FF2B5EF4-FFF2-40B4-BE49-F238E27FC236}">
                  <a16:creationId xmlns:a16="http://schemas.microsoft.com/office/drawing/2014/main" id="{1B805A81-7C4F-CEF1-08CC-FE61801AAC55}"/>
                </a:ext>
              </a:extLst>
            </p:cNvPr>
            <p:cNvSpPr/>
            <p:nvPr/>
          </p:nvSpPr>
          <p:spPr>
            <a:xfrm>
              <a:off x="5894100" y="1382150"/>
              <a:ext cx="79789" cy="282796"/>
            </a:xfrm>
            <a:custGeom>
              <a:avLst/>
              <a:gdLst/>
              <a:ahLst/>
              <a:cxnLst/>
              <a:rect l="l" t="t" r="r" b="b"/>
              <a:pathLst>
                <a:path w="2471" h="8758" extrusionOk="0">
                  <a:moveTo>
                    <a:pt x="1" y="0"/>
                  </a:moveTo>
                  <a:lnTo>
                    <a:pt x="1" y="0"/>
                  </a:lnTo>
                  <a:cubicBezTo>
                    <a:pt x="425" y="903"/>
                    <a:pt x="2155" y="4950"/>
                    <a:pt x="1720" y="8758"/>
                  </a:cubicBezTo>
                  <a:cubicBezTo>
                    <a:pt x="1720" y="8758"/>
                    <a:pt x="2470" y="6800"/>
                    <a:pt x="2470" y="4624"/>
                  </a:cubicBezTo>
                  <a:cubicBezTo>
                    <a:pt x="2470" y="3318"/>
                    <a:pt x="2198" y="1959"/>
                    <a:pt x="1981" y="1088"/>
                  </a:cubicBezTo>
                  <a:cubicBezTo>
                    <a:pt x="1252" y="544"/>
                    <a:pt x="534" y="207"/>
                    <a:pt x="1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>
              <a:extLst>
                <a:ext uri="{FF2B5EF4-FFF2-40B4-BE49-F238E27FC236}">
                  <a16:creationId xmlns:a16="http://schemas.microsoft.com/office/drawing/2014/main" id="{177CA094-D1CF-844C-EEF6-568E43726863}"/>
                </a:ext>
              </a:extLst>
            </p:cNvPr>
            <p:cNvSpPr/>
            <p:nvPr/>
          </p:nvSpPr>
          <p:spPr>
            <a:xfrm>
              <a:off x="5634876" y="1378985"/>
              <a:ext cx="72394" cy="275789"/>
            </a:xfrm>
            <a:custGeom>
              <a:avLst/>
              <a:gdLst/>
              <a:ahLst/>
              <a:cxnLst/>
              <a:rect l="l" t="t" r="r" b="b"/>
              <a:pathLst>
                <a:path w="2242" h="8541" extrusionOk="0">
                  <a:moveTo>
                    <a:pt x="2242" y="0"/>
                  </a:moveTo>
                  <a:lnTo>
                    <a:pt x="2242" y="0"/>
                  </a:lnTo>
                  <a:cubicBezTo>
                    <a:pt x="1578" y="251"/>
                    <a:pt x="958" y="534"/>
                    <a:pt x="414" y="805"/>
                  </a:cubicBezTo>
                  <a:cubicBezTo>
                    <a:pt x="229" y="1687"/>
                    <a:pt x="1" y="3090"/>
                    <a:pt x="33" y="4417"/>
                  </a:cubicBezTo>
                  <a:cubicBezTo>
                    <a:pt x="109" y="6615"/>
                    <a:pt x="925" y="8540"/>
                    <a:pt x="925" y="8540"/>
                  </a:cubicBezTo>
                  <a:cubicBezTo>
                    <a:pt x="403" y="5048"/>
                    <a:pt x="1719" y="1284"/>
                    <a:pt x="2242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1">
              <a:extLst>
                <a:ext uri="{FF2B5EF4-FFF2-40B4-BE49-F238E27FC236}">
                  <a16:creationId xmlns:a16="http://schemas.microsoft.com/office/drawing/2014/main" id="{E7CA29E5-FC1D-AE64-E3A7-D17FA422DA03}"/>
                </a:ext>
              </a:extLst>
            </p:cNvPr>
            <p:cNvSpPr/>
            <p:nvPr/>
          </p:nvSpPr>
          <p:spPr>
            <a:xfrm>
              <a:off x="5642948" y="1610473"/>
              <a:ext cx="22861" cy="331295"/>
            </a:xfrm>
            <a:custGeom>
              <a:avLst/>
              <a:gdLst/>
              <a:ahLst/>
              <a:cxnLst/>
              <a:rect l="l" t="t" r="r" b="b"/>
              <a:pathLst>
                <a:path w="708" h="10260" extrusionOk="0">
                  <a:moveTo>
                    <a:pt x="436" y="1"/>
                  </a:moveTo>
                  <a:lnTo>
                    <a:pt x="392" y="11"/>
                  </a:lnTo>
                  <a:lnTo>
                    <a:pt x="316" y="44"/>
                  </a:lnTo>
                  <a:cubicBezTo>
                    <a:pt x="316" y="44"/>
                    <a:pt x="371" y="196"/>
                    <a:pt x="425" y="490"/>
                  </a:cubicBezTo>
                  <a:cubicBezTo>
                    <a:pt x="425" y="501"/>
                    <a:pt x="436" y="534"/>
                    <a:pt x="436" y="555"/>
                  </a:cubicBezTo>
                  <a:cubicBezTo>
                    <a:pt x="436" y="631"/>
                    <a:pt x="447" y="697"/>
                    <a:pt x="469" y="762"/>
                  </a:cubicBezTo>
                  <a:cubicBezTo>
                    <a:pt x="479" y="860"/>
                    <a:pt x="490" y="969"/>
                    <a:pt x="501" y="1078"/>
                  </a:cubicBezTo>
                  <a:cubicBezTo>
                    <a:pt x="577" y="1665"/>
                    <a:pt x="599" y="2339"/>
                    <a:pt x="577" y="3090"/>
                  </a:cubicBezTo>
                  <a:cubicBezTo>
                    <a:pt x="577" y="3264"/>
                    <a:pt x="556" y="3471"/>
                    <a:pt x="545" y="3678"/>
                  </a:cubicBezTo>
                  <a:lnTo>
                    <a:pt x="501" y="4167"/>
                  </a:lnTo>
                  <a:cubicBezTo>
                    <a:pt x="490" y="4200"/>
                    <a:pt x="490" y="4232"/>
                    <a:pt x="490" y="4276"/>
                  </a:cubicBezTo>
                  <a:lnTo>
                    <a:pt x="447" y="4744"/>
                  </a:lnTo>
                  <a:cubicBezTo>
                    <a:pt x="414" y="5103"/>
                    <a:pt x="381" y="5451"/>
                    <a:pt x="360" y="5810"/>
                  </a:cubicBezTo>
                  <a:cubicBezTo>
                    <a:pt x="316" y="6245"/>
                    <a:pt x="284" y="6680"/>
                    <a:pt x="251" y="7083"/>
                  </a:cubicBezTo>
                  <a:cubicBezTo>
                    <a:pt x="251" y="7170"/>
                    <a:pt x="229" y="7235"/>
                    <a:pt x="229" y="7300"/>
                  </a:cubicBezTo>
                  <a:cubicBezTo>
                    <a:pt x="229" y="7354"/>
                    <a:pt x="218" y="7409"/>
                    <a:pt x="218" y="7463"/>
                  </a:cubicBezTo>
                  <a:lnTo>
                    <a:pt x="175" y="7888"/>
                  </a:lnTo>
                  <a:lnTo>
                    <a:pt x="175" y="7920"/>
                  </a:lnTo>
                  <a:cubicBezTo>
                    <a:pt x="175" y="7996"/>
                    <a:pt x="164" y="8083"/>
                    <a:pt x="164" y="8160"/>
                  </a:cubicBezTo>
                  <a:cubicBezTo>
                    <a:pt x="153" y="8366"/>
                    <a:pt x="142" y="8551"/>
                    <a:pt x="120" y="8747"/>
                  </a:cubicBezTo>
                  <a:cubicBezTo>
                    <a:pt x="66" y="9389"/>
                    <a:pt x="33" y="9911"/>
                    <a:pt x="1" y="10259"/>
                  </a:cubicBezTo>
                  <a:lnTo>
                    <a:pt x="120" y="10259"/>
                  </a:lnTo>
                  <a:cubicBezTo>
                    <a:pt x="142" y="9998"/>
                    <a:pt x="164" y="9628"/>
                    <a:pt x="207" y="9193"/>
                  </a:cubicBezTo>
                  <a:cubicBezTo>
                    <a:pt x="218" y="9062"/>
                    <a:pt x="229" y="8910"/>
                    <a:pt x="251" y="8758"/>
                  </a:cubicBezTo>
                  <a:cubicBezTo>
                    <a:pt x="251" y="8703"/>
                    <a:pt x="262" y="8638"/>
                    <a:pt x="262" y="8573"/>
                  </a:cubicBezTo>
                  <a:cubicBezTo>
                    <a:pt x="262" y="8442"/>
                    <a:pt x="273" y="8323"/>
                    <a:pt x="284" y="8192"/>
                  </a:cubicBezTo>
                  <a:cubicBezTo>
                    <a:pt x="305" y="8094"/>
                    <a:pt x="305" y="8007"/>
                    <a:pt x="316" y="7920"/>
                  </a:cubicBezTo>
                  <a:lnTo>
                    <a:pt x="327" y="7703"/>
                  </a:lnTo>
                  <a:lnTo>
                    <a:pt x="327" y="7616"/>
                  </a:lnTo>
                  <a:lnTo>
                    <a:pt x="349" y="7496"/>
                  </a:lnTo>
                  <a:cubicBezTo>
                    <a:pt x="349" y="7376"/>
                    <a:pt x="360" y="7235"/>
                    <a:pt x="371" y="7115"/>
                  </a:cubicBezTo>
                  <a:cubicBezTo>
                    <a:pt x="403" y="6811"/>
                    <a:pt x="425" y="6506"/>
                    <a:pt x="458" y="6180"/>
                  </a:cubicBezTo>
                  <a:cubicBezTo>
                    <a:pt x="490" y="5712"/>
                    <a:pt x="534" y="5233"/>
                    <a:pt x="577" y="4776"/>
                  </a:cubicBezTo>
                  <a:lnTo>
                    <a:pt x="621" y="4298"/>
                  </a:lnTo>
                  <a:cubicBezTo>
                    <a:pt x="632" y="4254"/>
                    <a:pt x="632" y="4232"/>
                    <a:pt x="632" y="4189"/>
                  </a:cubicBezTo>
                  <a:cubicBezTo>
                    <a:pt x="643" y="4015"/>
                    <a:pt x="653" y="3852"/>
                    <a:pt x="675" y="3699"/>
                  </a:cubicBezTo>
                  <a:cubicBezTo>
                    <a:pt x="686" y="3493"/>
                    <a:pt x="697" y="3308"/>
                    <a:pt x="697" y="3112"/>
                  </a:cubicBezTo>
                  <a:cubicBezTo>
                    <a:pt x="708" y="2459"/>
                    <a:pt x="697" y="1861"/>
                    <a:pt x="664" y="1306"/>
                  </a:cubicBezTo>
                  <a:cubicBezTo>
                    <a:pt x="653" y="1230"/>
                    <a:pt x="653" y="1143"/>
                    <a:pt x="643" y="1078"/>
                  </a:cubicBezTo>
                  <a:lnTo>
                    <a:pt x="643" y="1067"/>
                  </a:lnTo>
                  <a:cubicBezTo>
                    <a:pt x="610" y="827"/>
                    <a:pt x="588" y="642"/>
                    <a:pt x="556" y="479"/>
                  </a:cubicBezTo>
                  <a:lnTo>
                    <a:pt x="556" y="468"/>
                  </a:lnTo>
                  <a:cubicBezTo>
                    <a:pt x="501" y="229"/>
                    <a:pt x="469" y="88"/>
                    <a:pt x="447" y="33"/>
                  </a:cubicBezTo>
                  <a:cubicBezTo>
                    <a:pt x="436" y="11"/>
                    <a:pt x="436" y="1"/>
                    <a:pt x="436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1">
              <a:extLst>
                <a:ext uri="{FF2B5EF4-FFF2-40B4-BE49-F238E27FC236}">
                  <a16:creationId xmlns:a16="http://schemas.microsoft.com/office/drawing/2014/main" id="{E0921D9A-762F-C094-CD43-531F591D0EBD}"/>
                </a:ext>
              </a:extLst>
            </p:cNvPr>
            <p:cNvSpPr/>
            <p:nvPr/>
          </p:nvSpPr>
          <p:spPr>
            <a:xfrm>
              <a:off x="5793646" y="1350893"/>
              <a:ext cx="6361" cy="591908"/>
            </a:xfrm>
            <a:custGeom>
              <a:avLst/>
              <a:gdLst/>
              <a:ahLst/>
              <a:cxnLst/>
              <a:rect l="l" t="t" r="r" b="b"/>
              <a:pathLst>
                <a:path w="197" h="18331" extrusionOk="0">
                  <a:moveTo>
                    <a:pt x="66" y="0"/>
                  </a:moveTo>
                  <a:lnTo>
                    <a:pt x="66" y="76"/>
                  </a:lnTo>
                  <a:lnTo>
                    <a:pt x="66" y="424"/>
                  </a:lnTo>
                  <a:lnTo>
                    <a:pt x="44" y="7561"/>
                  </a:lnTo>
                  <a:lnTo>
                    <a:pt x="44" y="8148"/>
                  </a:lnTo>
                  <a:lnTo>
                    <a:pt x="44" y="8540"/>
                  </a:lnTo>
                  <a:lnTo>
                    <a:pt x="44" y="9127"/>
                  </a:lnTo>
                  <a:lnTo>
                    <a:pt x="33" y="11151"/>
                  </a:lnTo>
                  <a:lnTo>
                    <a:pt x="33" y="11738"/>
                  </a:lnTo>
                  <a:lnTo>
                    <a:pt x="33" y="12228"/>
                  </a:lnTo>
                  <a:lnTo>
                    <a:pt x="33" y="12815"/>
                  </a:lnTo>
                  <a:lnTo>
                    <a:pt x="12" y="15165"/>
                  </a:lnTo>
                  <a:lnTo>
                    <a:pt x="12" y="15752"/>
                  </a:lnTo>
                  <a:lnTo>
                    <a:pt x="12" y="16242"/>
                  </a:lnTo>
                  <a:lnTo>
                    <a:pt x="12" y="16829"/>
                  </a:lnTo>
                  <a:lnTo>
                    <a:pt x="1" y="18331"/>
                  </a:lnTo>
                  <a:lnTo>
                    <a:pt x="142" y="18331"/>
                  </a:lnTo>
                  <a:lnTo>
                    <a:pt x="142" y="16829"/>
                  </a:lnTo>
                  <a:lnTo>
                    <a:pt x="142" y="16242"/>
                  </a:lnTo>
                  <a:lnTo>
                    <a:pt x="142" y="15752"/>
                  </a:lnTo>
                  <a:lnTo>
                    <a:pt x="142" y="15165"/>
                  </a:lnTo>
                  <a:lnTo>
                    <a:pt x="153" y="12815"/>
                  </a:lnTo>
                  <a:lnTo>
                    <a:pt x="153" y="12228"/>
                  </a:lnTo>
                  <a:lnTo>
                    <a:pt x="153" y="11738"/>
                  </a:lnTo>
                  <a:lnTo>
                    <a:pt x="164" y="11151"/>
                  </a:lnTo>
                  <a:lnTo>
                    <a:pt x="164" y="9127"/>
                  </a:lnTo>
                  <a:lnTo>
                    <a:pt x="164" y="8540"/>
                  </a:lnTo>
                  <a:lnTo>
                    <a:pt x="164" y="8148"/>
                  </a:lnTo>
                  <a:lnTo>
                    <a:pt x="164" y="7561"/>
                  </a:lnTo>
                  <a:lnTo>
                    <a:pt x="196" y="42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1">
              <a:extLst>
                <a:ext uri="{FF2B5EF4-FFF2-40B4-BE49-F238E27FC236}">
                  <a16:creationId xmlns:a16="http://schemas.microsoft.com/office/drawing/2014/main" id="{16765C88-CF1C-9DC4-CEC4-D8ACDA1EA05A}"/>
                </a:ext>
              </a:extLst>
            </p:cNvPr>
            <p:cNvSpPr/>
            <p:nvPr/>
          </p:nvSpPr>
          <p:spPr>
            <a:xfrm>
              <a:off x="5946119" y="1676506"/>
              <a:ext cx="123671" cy="21828"/>
            </a:xfrm>
            <a:custGeom>
              <a:avLst/>
              <a:gdLst/>
              <a:ahLst/>
              <a:cxnLst/>
              <a:rect l="l" t="t" r="r" b="b"/>
              <a:pathLst>
                <a:path w="3830" h="676" extrusionOk="0">
                  <a:moveTo>
                    <a:pt x="109" y="1"/>
                  </a:moveTo>
                  <a:cubicBezTo>
                    <a:pt x="65" y="218"/>
                    <a:pt x="22" y="447"/>
                    <a:pt x="0" y="675"/>
                  </a:cubicBezTo>
                  <a:lnTo>
                    <a:pt x="3829" y="675"/>
                  </a:lnTo>
                  <a:cubicBezTo>
                    <a:pt x="3808" y="447"/>
                    <a:pt x="3775" y="229"/>
                    <a:pt x="375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>
              <a:extLst>
                <a:ext uri="{FF2B5EF4-FFF2-40B4-BE49-F238E27FC236}">
                  <a16:creationId xmlns:a16="http://schemas.microsoft.com/office/drawing/2014/main" id="{ED9145E1-E8EB-AD27-6859-6E85429A672D}"/>
                </a:ext>
              </a:extLst>
            </p:cNvPr>
            <p:cNvSpPr/>
            <p:nvPr/>
          </p:nvSpPr>
          <p:spPr>
            <a:xfrm>
              <a:off x="5942599" y="1714447"/>
              <a:ext cx="131388" cy="22151"/>
            </a:xfrm>
            <a:custGeom>
              <a:avLst/>
              <a:gdLst/>
              <a:ahLst/>
              <a:cxnLst/>
              <a:rect l="l" t="t" r="r" b="b"/>
              <a:pathLst>
                <a:path w="4069" h="686" extrusionOk="0">
                  <a:moveTo>
                    <a:pt x="44" y="1"/>
                  </a:moveTo>
                  <a:cubicBezTo>
                    <a:pt x="22" y="186"/>
                    <a:pt x="11" y="360"/>
                    <a:pt x="0" y="490"/>
                  </a:cubicBezTo>
                  <a:lnTo>
                    <a:pt x="0" y="653"/>
                  </a:lnTo>
                  <a:lnTo>
                    <a:pt x="0" y="686"/>
                  </a:lnTo>
                  <a:lnTo>
                    <a:pt x="4069" y="686"/>
                  </a:lnTo>
                  <a:cubicBezTo>
                    <a:pt x="4036" y="458"/>
                    <a:pt x="4014" y="218"/>
                    <a:pt x="399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>
              <a:extLst>
                <a:ext uri="{FF2B5EF4-FFF2-40B4-BE49-F238E27FC236}">
                  <a16:creationId xmlns:a16="http://schemas.microsoft.com/office/drawing/2014/main" id="{CFD93018-C3E3-6731-C022-949FAEA0193F}"/>
                </a:ext>
              </a:extLst>
            </p:cNvPr>
            <p:cNvSpPr/>
            <p:nvPr/>
          </p:nvSpPr>
          <p:spPr>
            <a:xfrm>
              <a:off x="5953481" y="1805086"/>
              <a:ext cx="127901" cy="21796"/>
            </a:xfrm>
            <a:custGeom>
              <a:avLst/>
              <a:gdLst/>
              <a:ahLst/>
              <a:cxnLst/>
              <a:rect l="l" t="t" r="r" b="b"/>
              <a:pathLst>
                <a:path w="3961" h="675" extrusionOk="0">
                  <a:moveTo>
                    <a:pt x="0" y="0"/>
                  </a:moveTo>
                  <a:cubicBezTo>
                    <a:pt x="55" y="218"/>
                    <a:pt x="98" y="446"/>
                    <a:pt x="153" y="675"/>
                  </a:cubicBezTo>
                  <a:lnTo>
                    <a:pt x="3960" y="675"/>
                  </a:lnTo>
                  <a:cubicBezTo>
                    <a:pt x="3949" y="457"/>
                    <a:pt x="3928" y="229"/>
                    <a:pt x="390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>
              <a:extLst>
                <a:ext uri="{FF2B5EF4-FFF2-40B4-BE49-F238E27FC236}">
                  <a16:creationId xmlns:a16="http://schemas.microsoft.com/office/drawing/2014/main" id="{DE62A872-CF74-4925-66B0-22EEDABD4FE2}"/>
                </a:ext>
              </a:extLst>
            </p:cNvPr>
            <p:cNvSpPr/>
            <p:nvPr/>
          </p:nvSpPr>
          <p:spPr>
            <a:xfrm>
              <a:off x="5961909" y="1842671"/>
              <a:ext cx="121927" cy="22151"/>
            </a:xfrm>
            <a:custGeom>
              <a:avLst/>
              <a:gdLst/>
              <a:ahLst/>
              <a:cxnLst/>
              <a:rect l="l" t="t" r="r" b="b"/>
              <a:pathLst>
                <a:path w="3776" h="686" extrusionOk="0">
                  <a:moveTo>
                    <a:pt x="1" y="0"/>
                  </a:moveTo>
                  <a:cubicBezTo>
                    <a:pt x="22" y="163"/>
                    <a:pt x="66" y="348"/>
                    <a:pt x="109" y="522"/>
                  </a:cubicBezTo>
                  <a:lnTo>
                    <a:pt x="153" y="686"/>
                  </a:lnTo>
                  <a:lnTo>
                    <a:pt x="3775" y="686"/>
                  </a:lnTo>
                  <a:cubicBezTo>
                    <a:pt x="3765" y="468"/>
                    <a:pt x="3754" y="240"/>
                    <a:pt x="3721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>
              <a:extLst>
                <a:ext uri="{FF2B5EF4-FFF2-40B4-BE49-F238E27FC236}">
                  <a16:creationId xmlns:a16="http://schemas.microsoft.com/office/drawing/2014/main" id="{E7E8990B-FAAF-7BF7-903E-2722D07A1EC7}"/>
                </a:ext>
              </a:extLst>
            </p:cNvPr>
            <p:cNvSpPr/>
            <p:nvPr/>
          </p:nvSpPr>
          <p:spPr>
            <a:xfrm>
              <a:off x="5939790" y="1625940"/>
              <a:ext cx="47079" cy="316862"/>
            </a:xfrm>
            <a:custGeom>
              <a:avLst/>
              <a:gdLst/>
              <a:ahLst/>
              <a:cxnLst/>
              <a:rect l="l" t="t" r="r" b="b"/>
              <a:pathLst>
                <a:path w="1458" h="9813" extrusionOk="0">
                  <a:moveTo>
                    <a:pt x="479" y="0"/>
                  </a:moveTo>
                  <a:lnTo>
                    <a:pt x="479" y="11"/>
                  </a:lnTo>
                  <a:cubicBezTo>
                    <a:pt x="468" y="65"/>
                    <a:pt x="424" y="283"/>
                    <a:pt x="370" y="588"/>
                  </a:cubicBezTo>
                  <a:lnTo>
                    <a:pt x="370" y="599"/>
                  </a:lnTo>
                  <a:cubicBezTo>
                    <a:pt x="359" y="718"/>
                    <a:pt x="327" y="827"/>
                    <a:pt x="316" y="936"/>
                  </a:cubicBezTo>
                  <a:cubicBezTo>
                    <a:pt x="283" y="1142"/>
                    <a:pt x="250" y="1349"/>
                    <a:pt x="218" y="1534"/>
                  </a:cubicBezTo>
                  <a:cubicBezTo>
                    <a:pt x="185" y="1763"/>
                    <a:pt x="142" y="2002"/>
                    <a:pt x="109" y="2230"/>
                  </a:cubicBezTo>
                  <a:cubicBezTo>
                    <a:pt x="87" y="2361"/>
                    <a:pt x="76" y="2502"/>
                    <a:pt x="55" y="2622"/>
                  </a:cubicBezTo>
                  <a:lnTo>
                    <a:pt x="55" y="2633"/>
                  </a:lnTo>
                  <a:lnTo>
                    <a:pt x="44" y="2731"/>
                  </a:lnTo>
                  <a:cubicBezTo>
                    <a:pt x="33" y="2905"/>
                    <a:pt x="22" y="3068"/>
                    <a:pt x="0" y="3220"/>
                  </a:cubicBezTo>
                  <a:lnTo>
                    <a:pt x="0" y="3383"/>
                  </a:lnTo>
                  <a:lnTo>
                    <a:pt x="0" y="3427"/>
                  </a:lnTo>
                  <a:cubicBezTo>
                    <a:pt x="0" y="3492"/>
                    <a:pt x="22" y="3590"/>
                    <a:pt x="33" y="3710"/>
                  </a:cubicBezTo>
                  <a:lnTo>
                    <a:pt x="33" y="3721"/>
                  </a:lnTo>
                  <a:cubicBezTo>
                    <a:pt x="55" y="3873"/>
                    <a:pt x="87" y="4069"/>
                    <a:pt x="131" y="4308"/>
                  </a:cubicBezTo>
                  <a:lnTo>
                    <a:pt x="131" y="4319"/>
                  </a:lnTo>
                  <a:cubicBezTo>
                    <a:pt x="196" y="4667"/>
                    <a:pt x="272" y="5070"/>
                    <a:pt x="370" y="5559"/>
                  </a:cubicBezTo>
                  <a:cubicBezTo>
                    <a:pt x="414" y="5701"/>
                    <a:pt x="435" y="5831"/>
                    <a:pt x="468" y="5983"/>
                  </a:cubicBezTo>
                  <a:lnTo>
                    <a:pt x="620" y="6647"/>
                  </a:lnTo>
                  <a:lnTo>
                    <a:pt x="620" y="6658"/>
                  </a:lnTo>
                  <a:cubicBezTo>
                    <a:pt x="620" y="6691"/>
                    <a:pt x="631" y="6701"/>
                    <a:pt x="631" y="6734"/>
                  </a:cubicBezTo>
                  <a:lnTo>
                    <a:pt x="675" y="6930"/>
                  </a:lnTo>
                  <a:cubicBezTo>
                    <a:pt x="696" y="7039"/>
                    <a:pt x="707" y="7147"/>
                    <a:pt x="740" y="7245"/>
                  </a:cubicBezTo>
                  <a:lnTo>
                    <a:pt x="740" y="7256"/>
                  </a:lnTo>
                  <a:lnTo>
                    <a:pt x="794" y="7474"/>
                  </a:lnTo>
                  <a:cubicBezTo>
                    <a:pt x="805" y="7572"/>
                    <a:pt x="838" y="7659"/>
                    <a:pt x="849" y="7735"/>
                  </a:cubicBezTo>
                  <a:lnTo>
                    <a:pt x="849" y="7746"/>
                  </a:lnTo>
                  <a:cubicBezTo>
                    <a:pt x="903" y="7942"/>
                    <a:pt x="947" y="8148"/>
                    <a:pt x="979" y="8322"/>
                  </a:cubicBezTo>
                  <a:lnTo>
                    <a:pt x="979" y="8333"/>
                  </a:lnTo>
                  <a:cubicBezTo>
                    <a:pt x="1132" y="9029"/>
                    <a:pt x="1273" y="9584"/>
                    <a:pt x="1327" y="9813"/>
                  </a:cubicBezTo>
                  <a:lnTo>
                    <a:pt x="1458" y="9813"/>
                  </a:lnTo>
                  <a:cubicBezTo>
                    <a:pt x="1404" y="9617"/>
                    <a:pt x="1273" y="9029"/>
                    <a:pt x="1055" y="8311"/>
                  </a:cubicBezTo>
                  <a:cubicBezTo>
                    <a:pt x="1012" y="8116"/>
                    <a:pt x="958" y="7931"/>
                    <a:pt x="914" y="7724"/>
                  </a:cubicBezTo>
                  <a:cubicBezTo>
                    <a:pt x="903" y="7626"/>
                    <a:pt x="892" y="7550"/>
                    <a:pt x="860" y="7452"/>
                  </a:cubicBezTo>
                  <a:lnTo>
                    <a:pt x="849" y="7409"/>
                  </a:lnTo>
                  <a:lnTo>
                    <a:pt x="805" y="7234"/>
                  </a:lnTo>
                  <a:cubicBezTo>
                    <a:pt x="783" y="7137"/>
                    <a:pt x="762" y="7028"/>
                    <a:pt x="740" y="6919"/>
                  </a:cubicBezTo>
                  <a:lnTo>
                    <a:pt x="696" y="6723"/>
                  </a:lnTo>
                  <a:lnTo>
                    <a:pt x="696" y="6712"/>
                  </a:lnTo>
                  <a:cubicBezTo>
                    <a:pt x="696" y="6691"/>
                    <a:pt x="686" y="6669"/>
                    <a:pt x="686" y="6647"/>
                  </a:cubicBezTo>
                  <a:lnTo>
                    <a:pt x="599" y="6245"/>
                  </a:lnTo>
                  <a:lnTo>
                    <a:pt x="544" y="5973"/>
                  </a:lnTo>
                  <a:cubicBezTo>
                    <a:pt x="522" y="5820"/>
                    <a:pt x="490" y="5679"/>
                    <a:pt x="468" y="5548"/>
                  </a:cubicBezTo>
                  <a:lnTo>
                    <a:pt x="468" y="5537"/>
                  </a:lnTo>
                  <a:cubicBezTo>
                    <a:pt x="370" y="5059"/>
                    <a:pt x="294" y="4634"/>
                    <a:pt x="240" y="4297"/>
                  </a:cubicBezTo>
                  <a:cubicBezTo>
                    <a:pt x="196" y="4047"/>
                    <a:pt x="153" y="3862"/>
                    <a:pt x="142" y="3710"/>
                  </a:cubicBezTo>
                  <a:cubicBezTo>
                    <a:pt x="131" y="3590"/>
                    <a:pt x="109" y="3492"/>
                    <a:pt x="109" y="3427"/>
                  </a:cubicBezTo>
                  <a:lnTo>
                    <a:pt x="109" y="3394"/>
                  </a:lnTo>
                  <a:lnTo>
                    <a:pt x="109" y="3231"/>
                  </a:lnTo>
                  <a:cubicBezTo>
                    <a:pt x="131" y="3090"/>
                    <a:pt x="142" y="2927"/>
                    <a:pt x="153" y="2742"/>
                  </a:cubicBezTo>
                  <a:lnTo>
                    <a:pt x="153" y="2731"/>
                  </a:lnTo>
                  <a:lnTo>
                    <a:pt x="163" y="2633"/>
                  </a:lnTo>
                  <a:cubicBezTo>
                    <a:pt x="185" y="2502"/>
                    <a:pt x="207" y="2383"/>
                    <a:pt x="218" y="2241"/>
                  </a:cubicBezTo>
                  <a:lnTo>
                    <a:pt x="218" y="2230"/>
                  </a:lnTo>
                  <a:cubicBezTo>
                    <a:pt x="261" y="2002"/>
                    <a:pt x="294" y="1763"/>
                    <a:pt x="327" y="1545"/>
                  </a:cubicBezTo>
                  <a:lnTo>
                    <a:pt x="327" y="1534"/>
                  </a:lnTo>
                  <a:cubicBezTo>
                    <a:pt x="381" y="1251"/>
                    <a:pt x="435" y="925"/>
                    <a:pt x="490" y="599"/>
                  </a:cubicBezTo>
                  <a:lnTo>
                    <a:pt x="490" y="588"/>
                  </a:lnTo>
                  <a:cubicBezTo>
                    <a:pt x="501" y="511"/>
                    <a:pt x="522" y="446"/>
                    <a:pt x="533" y="392"/>
                  </a:cubicBezTo>
                  <a:cubicBezTo>
                    <a:pt x="544" y="294"/>
                    <a:pt x="555" y="229"/>
                    <a:pt x="577" y="163"/>
                  </a:cubicBezTo>
                  <a:cubicBezTo>
                    <a:pt x="588" y="65"/>
                    <a:pt x="599" y="11"/>
                    <a:pt x="599" y="11"/>
                  </a:cubicBezTo>
                  <a:lnTo>
                    <a:pt x="544" y="1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>
              <a:extLst>
                <a:ext uri="{FF2B5EF4-FFF2-40B4-BE49-F238E27FC236}">
                  <a16:creationId xmlns:a16="http://schemas.microsoft.com/office/drawing/2014/main" id="{D10C53FE-A2FC-CD86-2A54-C5B560BF2289}"/>
                </a:ext>
              </a:extLst>
            </p:cNvPr>
            <p:cNvSpPr/>
            <p:nvPr/>
          </p:nvSpPr>
          <p:spPr>
            <a:xfrm>
              <a:off x="5558994" y="1318926"/>
              <a:ext cx="141236" cy="623165"/>
            </a:xfrm>
            <a:custGeom>
              <a:avLst/>
              <a:gdLst/>
              <a:ahLst/>
              <a:cxnLst/>
              <a:rect l="l" t="t" r="r" b="b"/>
              <a:pathLst>
                <a:path w="4374" h="19299" extrusionOk="0">
                  <a:moveTo>
                    <a:pt x="2438" y="0"/>
                  </a:moveTo>
                  <a:cubicBezTo>
                    <a:pt x="2383" y="0"/>
                    <a:pt x="2329" y="11"/>
                    <a:pt x="2263" y="11"/>
                  </a:cubicBezTo>
                  <a:cubicBezTo>
                    <a:pt x="632" y="174"/>
                    <a:pt x="240" y="1512"/>
                    <a:pt x="240" y="1512"/>
                  </a:cubicBezTo>
                  <a:lnTo>
                    <a:pt x="186" y="5701"/>
                  </a:lnTo>
                  <a:lnTo>
                    <a:pt x="186" y="5733"/>
                  </a:lnTo>
                  <a:lnTo>
                    <a:pt x="186" y="5766"/>
                  </a:lnTo>
                  <a:lnTo>
                    <a:pt x="142" y="9084"/>
                  </a:lnTo>
                  <a:lnTo>
                    <a:pt x="131" y="10030"/>
                  </a:lnTo>
                  <a:lnTo>
                    <a:pt x="99" y="12282"/>
                  </a:lnTo>
                  <a:lnTo>
                    <a:pt x="1" y="19299"/>
                  </a:lnTo>
                  <a:lnTo>
                    <a:pt x="2971" y="19299"/>
                  </a:lnTo>
                  <a:lnTo>
                    <a:pt x="2981" y="17798"/>
                  </a:lnTo>
                  <a:lnTo>
                    <a:pt x="2981" y="17700"/>
                  </a:lnTo>
                  <a:lnTo>
                    <a:pt x="2981" y="17210"/>
                  </a:lnTo>
                  <a:lnTo>
                    <a:pt x="2981" y="16721"/>
                  </a:lnTo>
                  <a:lnTo>
                    <a:pt x="2981" y="16645"/>
                  </a:lnTo>
                  <a:lnTo>
                    <a:pt x="2981" y="16144"/>
                  </a:lnTo>
                  <a:lnTo>
                    <a:pt x="2992" y="14850"/>
                  </a:lnTo>
                  <a:lnTo>
                    <a:pt x="3047" y="9693"/>
                  </a:lnTo>
                  <a:lnTo>
                    <a:pt x="3047" y="9606"/>
                  </a:lnTo>
                  <a:lnTo>
                    <a:pt x="3047" y="9454"/>
                  </a:lnTo>
                  <a:lnTo>
                    <a:pt x="3047" y="9073"/>
                  </a:lnTo>
                  <a:lnTo>
                    <a:pt x="3047" y="8855"/>
                  </a:lnTo>
                  <a:lnTo>
                    <a:pt x="3047" y="8333"/>
                  </a:lnTo>
                  <a:lnTo>
                    <a:pt x="3047" y="8268"/>
                  </a:lnTo>
                  <a:lnTo>
                    <a:pt x="3069" y="7637"/>
                  </a:lnTo>
                  <a:lnTo>
                    <a:pt x="3069" y="7572"/>
                  </a:lnTo>
                  <a:lnTo>
                    <a:pt x="3069" y="7082"/>
                  </a:lnTo>
                  <a:lnTo>
                    <a:pt x="3069" y="7017"/>
                  </a:lnTo>
                  <a:lnTo>
                    <a:pt x="3079" y="6310"/>
                  </a:lnTo>
                  <a:lnTo>
                    <a:pt x="3079" y="6245"/>
                  </a:lnTo>
                  <a:lnTo>
                    <a:pt x="3090" y="5635"/>
                  </a:lnTo>
                  <a:lnTo>
                    <a:pt x="3090" y="5559"/>
                  </a:lnTo>
                  <a:lnTo>
                    <a:pt x="3123" y="2763"/>
                  </a:lnTo>
                  <a:lnTo>
                    <a:pt x="3417" y="2557"/>
                  </a:lnTo>
                  <a:lnTo>
                    <a:pt x="3656" y="2404"/>
                  </a:lnTo>
                  <a:lnTo>
                    <a:pt x="4320" y="1958"/>
                  </a:lnTo>
                  <a:cubicBezTo>
                    <a:pt x="4309" y="1958"/>
                    <a:pt x="4374" y="1926"/>
                    <a:pt x="4374" y="1915"/>
                  </a:cubicBezTo>
                  <a:cubicBezTo>
                    <a:pt x="4374" y="1904"/>
                    <a:pt x="4352" y="1893"/>
                    <a:pt x="4352" y="1871"/>
                  </a:cubicBezTo>
                  <a:cubicBezTo>
                    <a:pt x="4341" y="1850"/>
                    <a:pt x="4330" y="1806"/>
                    <a:pt x="4320" y="1752"/>
                  </a:cubicBezTo>
                  <a:cubicBezTo>
                    <a:pt x="4320" y="1741"/>
                    <a:pt x="4298" y="1730"/>
                    <a:pt x="4298" y="1708"/>
                  </a:cubicBezTo>
                  <a:cubicBezTo>
                    <a:pt x="4287" y="1676"/>
                    <a:pt x="4276" y="1621"/>
                    <a:pt x="4243" y="1567"/>
                  </a:cubicBezTo>
                  <a:cubicBezTo>
                    <a:pt x="4222" y="1480"/>
                    <a:pt x="4178" y="1382"/>
                    <a:pt x="4135" y="1295"/>
                  </a:cubicBezTo>
                  <a:cubicBezTo>
                    <a:pt x="4124" y="1240"/>
                    <a:pt x="4102" y="1197"/>
                    <a:pt x="4069" y="1142"/>
                  </a:cubicBezTo>
                  <a:cubicBezTo>
                    <a:pt x="4058" y="1099"/>
                    <a:pt x="4048" y="1077"/>
                    <a:pt x="4015" y="1034"/>
                  </a:cubicBezTo>
                  <a:cubicBezTo>
                    <a:pt x="4004" y="990"/>
                    <a:pt x="3982" y="968"/>
                    <a:pt x="3961" y="936"/>
                  </a:cubicBezTo>
                  <a:cubicBezTo>
                    <a:pt x="3961" y="925"/>
                    <a:pt x="3950" y="925"/>
                    <a:pt x="3950" y="914"/>
                  </a:cubicBezTo>
                  <a:cubicBezTo>
                    <a:pt x="3928" y="881"/>
                    <a:pt x="3906" y="860"/>
                    <a:pt x="3895" y="827"/>
                  </a:cubicBezTo>
                  <a:cubicBezTo>
                    <a:pt x="3884" y="816"/>
                    <a:pt x="3884" y="805"/>
                    <a:pt x="3863" y="783"/>
                  </a:cubicBezTo>
                  <a:cubicBezTo>
                    <a:pt x="3852" y="762"/>
                    <a:pt x="3830" y="729"/>
                    <a:pt x="3819" y="707"/>
                  </a:cubicBezTo>
                  <a:cubicBezTo>
                    <a:pt x="3786" y="675"/>
                    <a:pt x="3765" y="642"/>
                    <a:pt x="3732" y="609"/>
                  </a:cubicBezTo>
                  <a:cubicBezTo>
                    <a:pt x="3699" y="566"/>
                    <a:pt x="3678" y="544"/>
                    <a:pt x="3634" y="501"/>
                  </a:cubicBezTo>
                  <a:cubicBezTo>
                    <a:pt x="3612" y="457"/>
                    <a:pt x="3569" y="435"/>
                    <a:pt x="3525" y="392"/>
                  </a:cubicBezTo>
                  <a:cubicBezTo>
                    <a:pt x="3515" y="392"/>
                    <a:pt x="3515" y="381"/>
                    <a:pt x="3504" y="381"/>
                  </a:cubicBezTo>
                  <a:cubicBezTo>
                    <a:pt x="3471" y="370"/>
                    <a:pt x="3460" y="348"/>
                    <a:pt x="3449" y="337"/>
                  </a:cubicBezTo>
                  <a:cubicBezTo>
                    <a:pt x="3428" y="337"/>
                    <a:pt x="3428" y="327"/>
                    <a:pt x="3417" y="327"/>
                  </a:cubicBezTo>
                  <a:cubicBezTo>
                    <a:pt x="3395" y="294"/>
                    <a:pt x="3373" y="283"/>
                    <a:pt x="3351" y="272"/>
                  </a:cubicBezTo>
                  <a:cubicBezTo>
                    <a:pt x="3340" y="272"/>
                    <a:pt x="3340" y="261"/>
                    <a:pt x="3319" y="261"/>
                  </a:cubicBezTo>
                  <a:cubicBezTo>
                    <a:pt x="3308" y="261"/>
                    <a:pt x="3308" y="240"/>
                    <a:pt x="3297" y="240"/>
                  </a:cubicBezTo>
                  <a:cubicBezTo>
                    <a:pt x="3286" y="229"/>
                    <a:pt x="3264" y="229"/>
                    <a:pt x="3253" y="218"/>
                  </a:cubicBezTo>
                  <a:cubicBezTo>
                    <a:pt x="3069" y="109"/>
                    <a:pt x="2851" y="22"/>
                    <a:pt x="2590" y="0"/>
                  </a:cubicBezTo>
                  <a:close/>
                </a:path>
              </a:pathLst>
            </a:custGeom>
            <a:solidFill>
              <a:srgbClr val="511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>
              <a:extLst>
                <a:ext uri="{FF2B5EF4-FFF2-40B4-BE49-F238E27FC236}">
                  <a16:creationId xmlns:a16="http://schemas.microsoft.com/office/drawing/2014/main" id="{6043262D-933D-0D9B-2851-E12A305406CC}"/>
                </a:ext>
              </a:extLst>
            </p:cNvPr>
            <p:cNvSpPr/>
            <p:nvPr/>
          </p:nvSpPr>
          <p:spPr>
            <a:xfrm>
              <a:off x="5634166" y="1327353"/>
              <a:ext cx="30966" cy="616513"/>
            </a:xfrm>
            <a:custGeom>
              <a:avLst/>
              <a:gdLst/>
              <a:ahLst/>
              <a:cxnLst/>
              <a:rect l="l" t="t" r="r" b="b"/>
              <a:pathLst>
                <a:path w="959" h="19093" extrusionOk="0">
                  <a:moveTo>
                    <a:pt x="904" y="0"/>
                  </a:moveTo>
                  <a:cubicBezTo>
                    <a:pt x="523" y="272"/>
                    <a:pt x="294" y="816"/>
                    <a:pt x="207" y="1643"/>
                  </a:cubicBezTo>
                  <a:cubicBezTo>
                    <a:pt x="164" y="1958"/>
                    <a:pt x="142" y="2252"/>
                    <a:pt x="131" y="2568"/>
                  </a:cubicBezTo>
                  <a:cubicBezTo>
                    <a:pt x="77" y="3481"/>
                    <a:pt x="44" y="4406"/>
                    <a:pt x="44" y="5320"/>
                  </a:cubicBezTo>
                  <a:lnTo>
                    <a:pt x="44" y="5396"/>
                  </a:lnTo>
                  <a:lnTo>
                    <a:pt x="44" y="6005"/>
                  </a:lnTo>
                  <a:lnTo>
                    <a:pt x="44" y="6169"/>
                  </a:lnTo>
                  <a:lnTo>
                    <a:pt x="44" y="6919"/>
                  </a:lnTo>
                  <a:lnTo>
                    <a:pt x="44" y="6984"/>
                  </a:lnTo>
                  <a:lnTo>
                    <a:pt x="44" y="7354"/>
                  </a:lnTo>
                  <a:lnTo>
                    <a:pt x="44" y="7420"/>
                  </a:lnTo>
                  <a:lnTo>
                    <a:pt x="44" y="8116"/>
                  </a:lnTo>
                  <a:lnTo>
                    <a:pt x="44" y="8181"/>
                  </a:lnTo>
                  <a:lnTo>
                    <a:pt x="44" y="8823"/>
                  </a:lnTo>
                  <a:lnTo>
                    <a:pt x="1" y="19092"/>
                  </a:lnTo>
                  <a:lnTo>
                    <a:pt x="77" y="19092"/>
                  </a:lnTo>
                  <a:lnTo>
                    <a:pt x="110" y="8812"/>
                  </a:lnTo>
                  <a:lnTo>
                    <a:pt x="110" y="8181"/>
                  </a:lnTo>
                  <a:lnTo>
                    <a:pt x="110" y="8116"/>
                  </a:lnTo>
                  <a:lnTo>
                    <a:pt x="110" y="7517"/>
                  </a:lnTo>
                  <a:lnTo>
                    <a:pt x="110" y="7354"/>
                  </a:lnTo>
                  <a:lnTo>
                    <a:pt x="110" y="6974"/>
                  </a:lnTo>
                  <a:lnTo>
                    <a:pt x="110" y="6908"/>
                  </a:lnTo>
                  <a:lnTo>
                    <a:pt x="110" y="6680"/>
                  </a:lnTo>
                  <a:lnTo>
                    <a:pt x="110" y="6158"/>
                  </a:lnTo>
                  <a:lnTo>
                    <a:pt x="110" y="6005"/>
                  </a:lnTo>
                  <a:lnTo>
                    <a:pt x="110" y="5385"/>
                  </a:lnTo>
                  <a:lnTo>
                    <a:pt x="110" y="5320"/>
                  </a:lnTo>
                  <a:cubicBezTo>
                    <a:pt x="131" y="5026"/>
                    <a:pt x="131" y="4743"/>
                    <a:pt x="131" y="4461"/>
                  </a:cubicBezTo>
                  <a:cubicBezTo>
                    <a:pt x="131" y="3819"/>
                    <a:pt x="153" y="3166"/>
                    <a:pt x="197" y="2524"/>
                  </a:cubicBezTo>
                  <a:cubicBezTo>
                    <a:pt x="207" y="2230"/>
                    <a:pt x="229" y="1948"/>
                    <a:pt x="262" y="1643"/>
                  </a:cubicBezTo>
                  <a:cubicBezTo>
                    <a:pt x="349" y="827"/>
                    <a:pt x="577" y="294"/>
                    <a:pt x="958" y="44"/>
                  </a:cubicBezTo>
                  <a:cubicBezTo>
                    <a:pt x="947" y="44"/>
                    <a:pt x="925" y="22"/>
                    <a:pt x="947" y="22"/>
                  </a:cubicBezTo>
                  <a:cubicBezTo>
                    <a:pt x="925" y="11"/>
                    <a:pt x="915" y="11"/>
                    <a:pt x="90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>
              <a:extLst>
                <a:ext uri="{FF2B5EF4-FFF2-40B4-BE49-F238E27FC236}">
                  <a16:creationId xmlns:a16="http://schemas.microsoft.com/office/drawing/2014/main" id="{38866DA8-E665-BB74-F867-EC62FB7BE2BD}"/>
                </a:ext>
              </a:extLst>
            </p:cNvPr>
            <p:cNvSpPr/>
            <p:nvPr/>
          </p:nvSpPr>
          <p:spPr>
            <a:xfrm>
              <a:off x="5645758" y="1331196"/>
              <a:ext cx="23927" cy="612315"/>
            </a:xfrm>
            <a:custGeom>
              <a:avLst/>
              <a:gdLst/>
              <a:ahLst/>
              <a:cxnLst/>
              <a:rect l="l" t="t" r="r" b="b"/>
              <a:pathLst>
                <a:path w="741" h="18963" extrusionOk="0">
                  <a:moveTo>
                    <a:pt x="686" y="1"/>
                  </a:moveTo>
                  <a:cubicBezTo>
                    <a:pt x="175" y="523"/>
                    <a:pt x="77" y="1393"/>
                    <a:pt x="55" y="2188"/>
                  </a:cubicBezTo>
                  <a:lnTo>
                    <a:pt x="55" y="2285"/>
                  </a:lnTo>
                  <a:lnTo>
                    <a:pt x="55" y="2329"/>
                  </a:lnTo>
                  <a:cubicBezTo>
                    <a:pt x="23" y="3275"/>
                    <a:pt x="12" y="4244"/>
                    <a:pt x="1" y="5201"/>
                  </a:cubicBezTo>
                  <a:lnTo>
                    <a:pt x="1" y="5277"/>
                  </a:lnTo>
                  <a:lnTo>
                    <a:pt x="1" y="5941"/>
                  </a:lnTo>
                  <a:lnTo>
                    <a:pt x="1" y="6017"/>
                  </a:lnTo>
                  <a:lnTo>
                    <a:pt x="1" y="6746"/>
                  </a:lnTo>
                  <a:lnTo>
                    <a:pt x="1" y="6789"/>
                  </a:lnTo>
                  <a:lnTo>
                    <a:pt x="1" y="6811"/>
                  </a:lnTo>
                  <a:lnTo>
                    <a:pt x="1" y="7235"/>
                  </a:lnTo>
                  <a:lnTo>
                    <a:pt x="1" y="7301"/>
                  </a:lnTo>
                  <a:lnTo>
                    <a:pt x="1" y="7844"/>
                  </a:lnTo>
                  <a:lnTo>
                    <a:pt x="1" y="8149"/>
                  </a:lnTo>
                  <a:lnTo>
                    <a:pt x="1" y="8595"/>
                  </a:lnTo>
                  <a:cubicBezTo>
                    <a:pt x="1" y="11293"/>
                    <a:pt x="44" y="13969"/>
                    <a:pt x="88" y="16624"/>
                  </a:cubicBezTo>
                  <a:cubicBezTo>
                    <a:pt x="88" y="16819"/>
                    <a:pt x="110" y="17037"/>
                    <a:pt x="110" y="17244"/>
                  </a:cubicBezTo>
                  <a:lnTo>
                    <a:pt x="110" y="17450"/>
                  </a:lnTo>
                  <a:cubicBezTo>
                    <a:pt x="120" y="17581"/>
                    <a:pt x="120" y="17733"/>
                    <a:pt x="120" y="17885"/>
                  </a:cubicBezTo>
                  <a:cubicBezTo>
                    <a:pt x="131" y="18234"/>
                    <a:pt x="131" y="18593"/>
                    <a:pt x="153" y="18941"/>
                  </a:cubicBezTo>
                  <a:lnTo>
                    <a:pt x="153" y="18962"/>
                  </a:lnTo>
                  <a:lnTo>
                    <a:pt x="218" y="18962"/>
                  </a:lnTo>
                  <a:cubicBezTo>
                    <a:pt x="218" y="18712"/>
                    <a:pt x="207" y="18473"/>
                    <a:pt x="207" y="18223"/>
                  </a:cubicBezTo>
                  <a:cubicBezTo>
                    <a:pt x="207" y="17962"/>
                    <a:pt x="186" y="17722"/>
                    <a:pt x="186" y="17461"/>
                  </a:cubicBezTo>
                  <a:lnTo>
                    <a:pt x="186" y="17276"/>
                  </a:lnTo>
                  <a:cubicBezTo>
                    <a:pt x="175" y="17135"/>
                    <a:pt x="175" y="17015"/>
                    <a:pt x="175" y="16874"/>
                  </a:cubicBezTo>
                  <a:cubicBezTo>
                    <a:pt x="175" y="16591"/>
                    <a:pt x="164" y="16297"/>
                    <a:pt x="164" y="16003"/>
                  </a:cubicBezTo>
                  <a:cubicBezTo>
                    <a:pt x="110" y="13545"/>
                    <a:pt x="66" y="11054"/>
                    <a:pt x="66" y="8584"/>
                  </a:cubicBezTo>
                  <a:lnTo>
                    <a:pt x="66" y="8410"/>
                  </a:lnTo>
                  <a:lnTo>
                    <a:pt x="66" y="8008"/>
                  </a:lnTo>
                  <a:lnTo>
                    <a:pt x="66" y="7942"/>
                  </a:lnTo>
                  <a:lnTo>
                    <a:pt x="66" y="7290"/>
                  </a:lnTo>
                  <a:lnTo>
                    <a:pt x="66" y="7224"/>
                  </a:lnTo>
                  <a:lnTo>
                    <a:pt x="66" y="6789"/>
                  </a:lnTo>
                  <a:lnTo>
                    <a:pt x="66" y="6757"/>
                  </a:lnTo>
                  <a:lnTo>
                    <a:pt x="66" y="6724"/>
                  </a:lnTo>
                  <a:lnTo>
                    <a:pt x="66" y="5984"/>
                  </a:lnTo>
                  <a:lnTo>
                    <a:pt x="66" y="5919"/>
                  </a:lnTo>
                  <a:lnTo>
                    <a:pt x="66" y="5255"/>
                  </a:lnTo>
                  <a:lnTo>
                    <a:pt x="66" y="5234"/>
                  </a:lnTo>
                  <a:lnTo>
                    <a:pt x="66" y="5179"/>
                  </a:lnTo>
                  <a:cubicBezTo>
                    <a:pt x="77" y="4200"/>
                    <a:pt x="88" y="3221"/>
                    <a:pt x="120" y="2242"/>
                  </a:cubicBezTo>
                  <a:lnTo>
                    <a:pt x="120" y="2188"/>
                  </a:lnTo>
                  <a:cubicBezTo>
                    <a:pt x="142" y="1404"/>
                    <a:pt x="240" y="545"/>
                    <a:pt x="741" y="44"/>
                  </a:cubicBezTo>
                  <a:cubicBezTo>
                    <a:pt x="719" y="34"/>
                    <a:pt x="708" y="12"/>
                    <a:pt x="686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>
              <a:extLst>
                <a:ext uri="{FF2B5EF4-FFF2-40B4-BE49-F238E27FC236}">
                  <a16:creationId xmlns:a16="http://schemas.microsoft.com/office/drawing/2014/main" id="{B0A5E32C-D170-D446-537B-6A03650320E1}"/>
                </a:ext>
              </a:extLst>
            </p:cNvPr>
            <p:cNvSpPr/>
            <p:nvPr/>
          </p:nvSpPr>
          <p:spPr>
            <a:xfrm>
              <a:off x="5654185" y="1333327"/>
              <a:ext cx="44302" cy="75203"/>
            </a:xfrm>
            <a:custGeom>
              <a:avLst/>
              <a:gdLst/>
              <a:ahLst/>
              <a:cxnLst/>
              <a:rect l="l" t="t" r="r" b="b"/>
              <a:pathLst>
                <a:path w="1372" h="2329" extrusionOk="0">
                  <a:moveTo>
                    <a:pt x="523" y="0"/>
                  </a:moveTo>
                  <a:cubicBezTo>
                    <a:pt x="1" y="305"/>
                    <a:pt x="164" y="2328"/>
                    <a:pt x="164" y="2328"/>
                  </a:cubicBezTo>
                  <a:lnTo>
                    <a:pt x="1372" y="1512"/>
                  </a:lnTo>
                  <a:cubicBezTo>
                    <a:pt x="1339" y="1458"/>
                    <a:pt x="1143" y="544"/>
                    <a:pt x="523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>
              <a:extLst>
                <a:ext uri="{FF2B5EF4-FFF2-40B4-BE49-F238E27FC236}">
                  <a16:creationId xmlns:a16="http://schemas.microsoft.com/office/drawing/2014/main" id="{B6EF4AD1-A4C8-8034-BAB7-9FF73F0E9C49}"/>
                </a:ext>
              </a:extLst>
            </p:cNvPr>
            <p:cNvSpPr/>
            <p:nvPr/>
          </p:nvSpPr>
          <p:spPr>
            <a:xfrm>
              <a:off x="5468712" y="1459775"/>
              <a:ext cx="220638" cy="200263"/>
            </a:xfrm>
            <a:custGeom>
              <a:avLst/>
              <a:gdLst/>
              <a:ahLst/>
              <a:cxnLst/>
              <a:rect l="l" t="t" r="r" b="b"/>
              <a:pathLst>
                <a:path w="6833" h="6202" extrusionOk="0">
                  <a:moveTo>
                    <a:pt x="2949" y="1"/>
                  </a:moveTo>
                  <a:cubicBezTo>
                    <a:pt x="2949" y="1"/>
                    <a:pt x="1578" y="2046"/>
                    <a:pt x="1252" y="2448"/>
                  </a:cubicBezTo>
                  <a:cubicBezTo>
                    <a:pt x="926" y="2862"/>
                    <a:pt x="1" y="3830"/>
                    <a:pt x="1" y="3830"/>
                  </a:cubicBezTo>
                  <a:cubicBezTo>
                    <a:pt x="175" y="5897"/>
                    <a:pt x="2351" y="6201"/>
                    <a:pt x="2351" y="6201"/>
                  </a:cubicBezTo>
                  <a:cubicBezTo>
                    <a:pt x="2351" y="6201"/>
                    <a:pt x="3167" y="5320"/>
                    <a:pt x="3678" y="5135"/>
                  </a:cubicBezTo>
                  <a:cubicBezTo>
                    <a:pt x="4178" y="4939"/>
                    <a:pt x="6180" y="4450"/>
                    <a:pt x="6354" y="4298"/>
                  </a:cubicBezTo>
                  <a:cubicBezTo>
                    <a:pt x="6528" y="4167"/>
                    <a:pt x="6213" y="3862"/>
                    <a:pt x="6213" y="3862"/>
                  </a:cubicBezTo>
                  <a:cubicBezTo>
                    <a:pt x="6506" y="3830"/>
                    <a:pt x="6593" y="3536"/>
                    <a:pt x="6452" y="3351"/>
                  </a:cubicBezTo>
                  <a:cubicBezTo>
                    <a:pt x="6389" y="3275"/>
                    <a:pt x="5944" y="3252"/>
                    <a:pt x="5445" y="3252"/>
                  </a:cubicBezTo>
                  <a:cubicBezTo>
                    <a:pt x="4741" y="3252"/>
                    <a:pt x="3928" y="3297"/>
                    <a:pt x="3928" y="3297"/>
                  </a:cubicBezTo>
                  <a:lnTo>
                    <a:pt x="3906" y="3036"/>
                  </a:lnTo>
                  <a:cubicBezTo>
                    <a:pt x="3906" y="3036"/>
                    <a:pt x="6474" y="2720"/>
                    <a:pt x="6615" y="2405"/>
                  </a:cubicBezTo>
                  <a:cubicBezTo>
                    <a:pt x="6833" y="1915"/>
                    <a:pt x="6267" y="1861"/>
                    <a:pt x="6267" y="1861"/>
                  </a:cubicBezTo>
                  <a:cubicBezTo>
                    <a:pt x="6267" y="1861"/>
                    <a:pt x="6539" y="1741"/>
                    <a:pt x="6517" y="1447"/>
                  </a:cubicBezTo>
                  <a:cubicBezTo>
                    <a:pt x="6494" y="1287"/>
                    <a:pt x="6314" y="1247"/>
                    <a:pt x="5996" y="1247"/>
                  </a:cubicBezTo>
                  <a:cubicBezTo>
                    <a:pt x="5710" y="1247"/>
                    <a:pt x="5314" y="1279"/>
                    <a:pt x="4820" y="1284"/>
                  </a:cubicBezTo>
                  <a:cubicBezTo>
                    <a:pt x="3765" y="1306"/>
                    <a:pt x="2927" y="1415"/>
                    <a:pt x="2927" y="1415"/>
                  </a:cubicBezTo>
                  <a:lnTo>
                    <a:pt x="2949" y="1"/>
                  </a:ln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>
              <a:extLst>
                <a:ext uri="{FF2B5EF4-FFF2-40B4-BE49-F238E27FC236}">
                  <a16:creationId xmlns:a16="http://schemas.microsoft.com/office/drawing/2014/main" id="{5E6BCCFC-5B59-80E8-514A-F2BDF460AE4C}"/>
                </a:ext>
              </a:extLst>
            </p:cNvPr>
            <p:cNvSpPr/>
            <p:nvPr/>
          </p:nvSpPr>
          <p:spPr>
            <a:xfrm>
              <a:off x="5553376" y="1498846"/>
              <a:ext cx="127901" cy="35422"/>
            </a:xfrm>
            <a:custGeom>
              <a:avLst/>
              <a:gdLst/>
              <a:ahLst/>
              <a:cxnLst/>
              <a:rect l="l" t="t" r="r" b="b"/>
              <a:pathLst>
                <a:path w="3961" h="1097" extrusionOk="0">
                  <a:moveTo>
                    <a:pt x="2849" y="0"/>
                  </a:moveTo>
                  <a:cubicBezTo>
                    <a:pt x="1786" y="0"/>
                    <a:pt x="280" y="166"/>
                    <a:pt x="33" y="194"/>
                  </a:cubicBezTo>
                  <a:cubicBezTo>
                    <a:pt x="22" y="205"/>
                    <a:pt x="1" y="227"/>
                    <a:pt x="1" y="237"/>
                  </a:cubicBezTo>
                  <a:cubicBezTo>
                    <a:pt x="22" y="248"/>
                    <a:pt x="33" y="259"/>
                    <a:pt x="44" y="259"/>
                  </a:cubicBezTo>
                  <a:cubicBezTo>
                    <a:pt x="914" y="160"/>
                    <a:pt x="2112" y="64"/>
                    <a:pt x="2933" y="64"/>
                  </a:cubicBezTo>
                  <a:cubicBezTo>
                    <a:pt x="3458" y="64"/>
                    <a:pt x="3829" y="103"/>
                    <a:pt x="3863" y="205"/>
                  </a:cubicBezTo>
                  <a:cubicBezTo>
                    <a:pt x="3895" y="303"/>
                    <a:pt x="3895" y="379"/>
                    <a:pt x="3852" y="455"/>
                  </a:cubicBezTo>
                  <a:cubicBezTo>
                    <a:pt x="3786" y="564"/>
                    <a:pt x="3612" y="618"/>
                    <a:pt x="3482" y="640"/>
                  </a:cubicBezTo>
                  <a:cubicBezTo>
                    <a:pt x="3243" y="694"/>
                    <a:pt x="762" y="1021"/>
                    <a:pt x="740" y="1021"/>
                  </a:cubicBezTo>
                  <a:cubicBezTo>
                    <a:pt x="730" y="1042"/>
                    <a:pt x="708" y="1053"/>
                    <a:pt x="708" y="1064"/>
                  </a:cubicBezTo>
                  <a:cubicBezTo>
                    <a:pt x="708" y="1075"/>
                    <a:pt x="730" y="1097"/>
                    <a:pt x="740" y="1097"/>
                  </a:cubicBezTo>
                  <a:cubicBezTo>
                    <a:pt x="849" y="1075"/>
                    <a:pt x="3253" y="770"/>
                    <a:pt x="3504" y="727"/>
                  </a:cubicBezTo>
                  <a:cubicBezTo>
                    <a:pt x="3634" y="694"/>
                    <a:pt x="3830" y="629"/>
                    <a:pt x="3906" y="488"/>
                  </a:cubicBezTo>
                  <a:cubicBezTo>
                    <a:pt x="3960" y="411"/>
                    <a:pt x="3960" y="303"/>
                    <a:pt x="3917" y="194"/>
                  </a:cubicBezTo>
                  <a:cubicBezTo>
                    <a:pt x="3871" y="49"/>
                    <a:pt x="3425" y="0"/>
                    <a:pt x="2849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>
              <a:extLst>
                <a:ext uri="{FF2B5EF4-FFF2-40B4-BE49-F238E27FC236}">
                  <a16:creationId xmlns:a16="http://schemas.microsoft.com/office/drawing/2014/main" id="{BC4C0526-8D91-5CE0-44A7-5E114459D77B}"/>
                </a:ext>
              </a:extLst>
            </p:cNvPr>
            <p:cNvSpPr/>
            <p:nvPr/>
          </p:nvSpPr>
          <p:spPr>
            <a:xfrm>
              <a:off x="5582179" y="1518091"/>
              <a:ext cx="102262" cy="41493"/>
            </a:xfrm>
            <a:custGeom>
              <a:avLst/>
              <a:gdLst/>
              <a:ahLst/>
              <a:cxnLst/>
              <a:rect l="l" t="t" r="r" b="b"/>
              <a:pathLst>
                <a:path w="3167" h="1285" extrusionOk="0">
                  <a:moveTo>
                    <a:pt x="2710" y="0"/>
                  </a:moveTo>
                  <a:cubicBezTo>
                    <a:pt x="2688" y="0"/>
                    <a:pt x="2677" y="22"/>
                    <a:pt x="2677" y="33"/>
                  </a:cubicBezTo>
                  <a:cubicBezTo>
                    <a:pt x="2677" y="55"/>
                    <a:pt x="2688" y="77"/>
                    <a:pt x="2699" y="77"/>
                  </a:cubicBezTo>
                  <a:cubicBezTo>
                    <a:pt x="2720" y="77"/>
                    <a:pt x="2949" y="98"/>
                    <a:pt x="3047" y="251"/>
                  </a:cubicBezTo>
                  <a:cubicBezTo>
                    <a:pt x="3101" y="338"/>
                    <a:pt x="3112" y="446"/>
                    <a:pt x="3068" y="566"/>
                  </a:cubicBezTo>
                  <a:cubicBezTo>
                    <a:pt x="2992" y="827"/>
                    <a:pt x="1208" y="1099"/>
                    <a:pt x="22" y="1219"/>
                  </a:cubicBezTo>
                  <a:cubicBezTo>
                    <a:pt x="12" y="1230"/>
                    <a:pt x="1" y="1241"/>
                    <a:pt x="1" y="1262"/>
                  </a:cubicBezTo>
                  <a:cubicBezTo>
                    <a:pt x="1" y="1273"/>
                    <a:pt x="12" y="1284"/>
                    <a:pt x="22" y="1284"/>
                  </a:cubicBezTo>
                  <a:cubicBezTo>
                    <a:pt x="338" y="1262"/>
                    <a:pt x="3014" y="969"/>
                    <a:pt x="3123" y="577"/>
                  </a:cubicBezTo>
                  <a:cubicBezTo>
                    <a:pt x="3166" y="425"/>
                    <a:pt x="3166" y="305"/>
                    <a:pt x="3090" y="207"/>
                  </a:cubicBezTo>
                  <a:cubicBezTo>
                    <a:pt x="2971" y="33"/>
                    <a:pt x="2731" y="0"/>
                    <a:pt x="271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>
              <a:extLst>
                <a:ext uri="{FF2B5EF4-FFF2-40B4-BE49-F238E27FC236}">
                  <a16:creationId xmlns:a16="http://schemas.microsoft.com/office/drawing/2014/main" id="{B86A788A-B333-B01D-0E32-4D33895D6046}"/>
                </a:ext>
              </a:extLst>
            </p:cNvPr>
            <p:cNvSpPr/>
            <p:nvPr/>
          </p:nvSpPr>
          <p:spPr>
            <a:xfrm>
              <a:off x="5587797" y="1564653"/>
              <a:ext cx="94545" cy="29707"/>
            </a:xfrm>
            <a:custGeom>
              <a:avLst/>
              <a:gdLst/>
              <a:ahLst/>
              <a:cxnLst/>
              <a:rect l="l" t="t" r="r" b="b"/>
              <a:pathLst>
                <a:path w="2928" h="920" extrusionOk="0">
                  <a:moveTo>
                    <a:pt x="2001" y="1"/>
                  </a:moveTo>
                  <a:cubicBezTo>
                    <a:pt x="1255" y="1"/>
                    <a:pt x="92" y="71"/>
                    <a:pt x="23" y="71"/>
                  </a:cubicBezTo>
                  <a:cubicBezTo>
                    <a:pt x="12" y="71"/>
                    <a:pt x="1" y="92"/>
                    <a:pt x="1" y="103"/>
                  </a:cubicBezTo>
                  <a:cubicBezTo>
                    <a:pt x="1" y="114"/>
                    <a:pt x="1" y="125"/>
                    <a:pt x="23" y="125"/>
                  </a:cubicBezTo>
                  <a:cubicBezTo>
                    <a:pt x="40" y="125"/>
                    <a:pt x="1227" y="55"/>
                    <a:pt x="1985" y="55"/>
                  </a:cubicBezTo>
                  <a:cubicBezTo>
                    <a:pt x="2175" y="55"/>
                    <a:pt x="2338" y="60"/>
                    <a:pt x="2448" y="71"/>
                  </a:cubicBezTo>
                  <a:cubicBezTo>
                    <a:pt x="2666" y="103"/>
                    <a:pt x="2818" y="179"/>
                    <a:pt x="2829" y="321"/>
                  </a:cubicBezTo>
                  <a:cubicBezTo>
                    <a:pt x="2840" y="440"/>
                    <a:pt x="2731" y="560"/>
                    <a:pt x="2557" y="614"/>
                  </a:cubicBezTo>
                  <a:cubicBezTo>
                    <a:pt x="2187" y="723"/>
                    <a:pt x="186" y="865"/>
                    <a:pt x="175" y="865"/>
                  </a:cubicBezTo>
                  <a:cubicBezTo>
                    <a:pt x="164" y="865"/>
                    <a:pt x="153" y="876"/>
                    <a:pt x="153" y="886"/>
                  </a:cubicBezTo>
                  <a:cubicBezTo>
                    <a:pt x="153" y="908"/>
                    <a:pt x="164" y="919"/>
                    <a:pt x="175" y="919"/>
                  </a:cubicBezTo>
                  <a:cubicBezTo>
                    <a:pt x="262" y="908"/>
                    <a:pt x="2198" y="778"/>
                    <a:pt x="2601" y="691"/>
                  </a:cubicBezTo>
                  <a:cubicBezTo>
                    <a:pt x="2797" y="614"/>
                    <a:pt x="2927" y="473"/>
                    <a:pt x="2905" y="321"/>
                  </a:cubicBezTo>
                  <a:cubicBezTo>
                    <a:pt x="2894" y="158"/>
                    <a:pt x="2720" y="49"/>
                    <a:pt x="2459" y="16"/>
                  </a:cubicBezTo>
                  <a:cubicBezTo>
                    <a:pt x="2348" y="5"/>
                    <a:pt x="2188" y="1"/>
                    <a:pt x="2001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>
              <a:extLst>
                <a:ext uri="{FF2B5EF4-FFF2-40B4-BE49-F238E27FC236}">
                  <a16:creationId xmlns:a16="http://schemas.microsoft.com/office/drawing/2014/main" id="{F6BE00CD-1BD2-F5C2-0EB9-99B41AEF84DF}"/>
                </a:ext>
              </a:extLst>
            </p:cNvPr>
            <p:cNvSpPr/>
            <p:nvPr/>
          </p:nvSpPr>
          <p:spPr>
            <a:xfrm>
              <a:off x="5346849" y="1785679"/>
              <a:ext cx="420480" cy="157123"/>
            </a:xfrm>
            <a:custGeom>
              <a:avLst/>
              <a:gdLst/>
              <a:ahLst/>
              <a:cxnLst/>
              <a:rect l="l" t="t" r="r" b="b"/>
              <a:pathLst>
                <a:path w="13022" h="4866" extrusionOk="0">
                  <a:moveTo>
                    <a:pt x="3817" y="0"/>
                  </a:moveTo>
                  <a:cubicBezTo>
                    <a:pt x="3502" y="0"/>
                    <a:pt x="3187" y="55"/>
                    <a:pt x="2894" y="166"/>
                  </a:cubicBezTo>
                  <a:cubicBezTo>
                    <a:pt x="2350" y="373"/>
                    <a:pt x="1828" y="841"/>
                    <a:pt x="1860" y="1417"/>
                  </a:cubicBezTo>
                  <a:cubicBezTo>
                    <a:pt x="1614" y="812"/>
                    <a:pt x="980" y="390"/>
                    <a:pt x="343" y="390"/>
                  </a:cubicBezTo>
                  <a:cubicBezTo>
                    <a:pt x="305" y="390"/>
                    <a:pt x="267" y="392"/>
                    <a:pt x="228" y="395"/>
                  </a:cubicBezTo>
                  <a:cubicBezTo>
                    <a:pt x="141" y="405"/>
                    <a:pt x="76" y="427"/>
                    <a:pt x="0" y="438"/>
                  </a:cubicBezTo>
                  <a:lnTo>
                    <a:pt x="0" y="4866"/>
                  </a:lnTo>
                  <a:lnTo>
                    <a:pt x="13022" y="4866"/>
                  </a:lnTo>
                  <a:cubicBezTo>
                    <a:pt x="12924" y="4594"/>
                    <a:pt x="12815" y="4322"/>
                    <a:pt x="12685" y="4072"/>
                  </a:cubicBezTo>
                  <a:cubicBezTo>
                    <a:pt x="12217" y="3234"/>
                    <a:pt x="11423" y="2625"/>
                    <a:pt x="10509" y="2396"/>
                  </a:cubicBezTo>
                  <a:cubicBezTo>
                    <a:pt x="10230" y="2331"/>
                    <a:pt x="9945" y="2298"/>
                    <a:pt x="9661" y="2298"/>
                  </a:cubicBezTo>
                  <a:cubicBezTo>
                    <a:pt x="9004" y="2298"/>
                    <a:pt x="8351" y="2474"/>
                    <a:pt x="7789" y="2831"/>
                  </a:cubicBezTo>
                  <a:cubicBezTo>
                    <a:pt x="7463" y="3027"/>
                    <a:pt x="7147" y="3321"/>
                    <a:pt x="7082" y="3702"/>
                  </a:cubicBezTo>
                  <a:cubicBezTo>
                    <a:pt x="6941" y="3005"/>
                    <a:pt x="6756" y="2320"/>
                    <a:pt x="6429" y="1711"/>
                  </a:cubicBezTo>
                  <a:cubicBezTo>
                    <a:pt x="6092" y="1102"/>
                    <a:pt x="5603" y="558"/>
                    <a:pt x="4972" y="264"/>
                  </a:cubicBezTo>
                  <a:cubicBezTo>
                    <a:pt x="4614" y="88"/>
                    <a:pt x="4215" y="0"/>
                    <a:pt x="3817" y="0"/>
                  </a:cubicBezTo>
                  <a:close/>
                </a:path>
              </a:pathLst>
            </a:custGeom>
            <a:solidFill>
              <a:srgbClr val="F46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>
              <a:extLst>
                <a:ext uri="{FF2B5EF4-FFF2-40B4-BE49-F238E27FC236}">
                  <a16:creationId xmlns:a16="http://schemas.microsoft.com/office/drawing/2014/main" id="{6DAE1FFA-6A81-AEAF-7228-525B4D114347}"/>
                </a:ext>
              </a:extLst>
            </p:cNvPr>
            <p:cNvSpPr/>
            <p:nvPr/>
          </p:nvSpPr>
          <p:spPr>
            <a:xfrm>
              <a:off x="5918350" y="1808928"/>
              <a:ext cx="283861" cy="133874"/>
            </a:xfrm>
            <a:custGeom>
              <a:avLst/>
              <a:gdLst/>
              <a:ahLst/>
              <a:cxnLst/>
              <a:rect l="l" t="t" r="r" b="b"/>
              <a:pathLst>
                <a:path w="8791" h="4146" extrusionOk="0">
                  <a:moveTo>
                    <a:pt x="7326" y="0"/>
                  </a:moveTo>
                  <a:cubicBezTo>
                    <a:pt x="6670" y="0"/>
                    <a:pt x="6012" y="110"/>
                    <a:pt x="5386" y="284"/>
                  </a:cubicBezTo>
                  <a:cubicBezTo>
                    <a:pt x="4755" y="458"/>
                    <a:pt x="4134" y="708"/>
                    <a:pt x="3634" y="1121"/>
                  </a:cubicBezTo>
                  <a:cubicBezTo>
                    <a:pt x="3134" y="1524"/>
                    <a:pt x="2731" y="2111"/>
                    <a:pt x="2644" y="2753"/>
                  </a:cubicBezTo>
                  <a:cubicBezTo>
                    <a:pt x="2412" y="2587"/>
                    <a:pt x="2134" y="2510"/>
                    <a:pt x="1852" y="2510"/>
                  </a:cubicBezTo>
                  <a:cubicBezTo>
                    <a:pt x="1486" y="2510"/>
                    <a:pt x="1111" y="2640"/>
                    <a:pt x="817" y="2873"/>
                  </a:cubicBezTo>
                  <a:cubicBezTo>
                    <a:pt x="414" y="3188"/>
                    <a:pt x="153" y="3645"/>
                    <a:pt x="1" y="4146"/>
                  </a:cubicBezTo>
                  <a:lnTo>
                    <a:pt x="8791" y="4146"/>
                  </a:lnTo>
                  <a:lnTo>
                    <a:pt x="8791" y="208"/>
                  </a:lnTo>
                  <a:cubicBezTo>
                    <a:pt x="8314" y="63"/>
                    <a:pt x="7820" y="0"/>
                    <a:pt x="7326" y="0"/>
                  </a:cubicBezTo>
                  <a:close/>
                </a:path>
              </a:pathLst>
            </a:custGeom>
            <a:solidFill>
              <a:srgbClr val="CF8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21">
            <a:extLst>
              <a:ext uri="{FF2B5EF4-FFF2-40B4-BE49-F238E27FC236}">
                <a16:creationId xmlns:a16="http://schemas.microsoft.com/office/drawing/2014/main" id="{E2FABA74-F4BF-E7FB-DDBC-EAF97E04CAAA}"/>
              </a:ext>
            </a:extLst>
          </p:cNvPr>
          <p:cNvGrpSpPr/>
          <p:nvPr/>
        </p:nvGrpSpPr>
        <p:grpSpPr>
          <a:xfrm rot="-2490024">
            <a:off x="1752941" y="4107786"/>
            <a:ext cx="825620" cy="877699"/>
            <a:chOff x="5772435" y="2476015"/>
            <a:chExt cx="1790759" cy="1961594"/>
          </a:xfrm>
        </p:grpSpPr>
        <p:sp>
          <p:nvSpPr>
            <p:cNvPr id="453" name="Google Shape;453;p21">
              <a:extLst>
                <a:ext uri="{FF2B5EF4-FFF2-40B4-BE49-F238E27FC236}">
                  <a16:creationId xmlns:a16="http://schemas.microsoft.com/office/drawing/2014/main" id="{7A560014-E803-A4C7-35D7-834938EB433A}"/>
                </a:ext>
              </a:extLst>
            </p:cNvPr>
            <p:cNvSpPr/>
            <p:nvPr/>
          </p:nvSpPr>
          <p:spPr>
            <a:xfrm>
              <a:off x="5772435" y="2476015"/>
              <a:ext cx="1790759" cy="1961594"/>
            </a:xfrm>
            <a:custGeom>
              <a:avLst/>
              <a:gdLst/>
              <a:ahLst/>
              <a:cxnLst/>
              <a:rect l="l" t="t" r="r" b="b"/>
              <a:pathLst>
                <a:path w="26468" h="28993" extrusionOk="0">
                  <a:moveTo>
                    <a:pt x="13229" y="1"/>
                  </a:moveTo>
                  <a:cubicBezTo>
                    <a:pt x="8083" y="1"/>
                    <a:pt x="3351" y="3025"/>
                    <a:pt x="1197" y="7724"/>
                  </a:cubicBezTo>
                  <a:cubicBezTo>
                    <a:pt x="740" y="8714"/>
                    <a:pt x="414" y="9759"/>
                    <a:pt x="218" y="10814"/>
                  </a:cubicBezTo>
                  <a:cubicBezTo>
                    <a:pt x="76" y="11608"/>
                    <a:pt x="0" y="12413"/>
                    <a:pt x="0" y="13229"/>
                  </a:cubicBezTo>
                  <a:lnTo>
                    <a:pt x="0" y="28176"/>
                  </a:lnTo>
                  <a:cubicBezTo>
                    <a:pt x="0" y="28622"/>
                    <a:pt x="370" y="28992"/>
                    <a:pt x="816" y="28992"/>
                  </a:cubicBezTo>
                  <a:lnTo>
                    <a:pt x="816" y="28960"/>
                  </a:lnTo>
                  <a:lnTo>
                    <a:pt x="25652" y="28960"/>
                  </a:lnTo>
                  <a:cubicBezTo>
                    <a:pt x="26098" y="28960"/>
                    <a:pt x="26468" y="28590"/>
                    <a:pt x="26468" y="28144"/>
                  </a:cubicBezTo>
                  <a:lnTo>
                    <a:pt x="26468" y="13196"/>
                  </a:lnTo>
                  <a:cubicBezTo>
                    <a:pt x="26468" y="10673"/>
                    <a:pt x="25739" y="8225"/>
                    <a:pt x="24401" y="6104"/>
                  </a:cubicBezTo>
                  <a:cubicBezTo>
                    <a:pt x="24129" y="5679"/>
                    <a:pt x="23824" y="5255"/>
                    <a:pt x="23498" y="4863"/>
                  </a:cubicBezTo>
                  <a:cubicBezTo>
                    <a:pt x="23215" y="4526"/>
                    <a:pt x="22921" y="4189"/>
                    <a:pt x="22584" y="3863"/>
                  </a:cubicBezTo>
                  <a:cubicBezTo>
                    <a:pt x="20909" y="2176"/>
                    <a:pt x="18755" y="947"/>
                    <a:pt x="16427" y="381"/>
                  </a:cubicBezTo>
                  <a:lnTo>
                    <a:pt x="16405" y="381"/>
                  </a:lnTo>
                  <a:cubicBezTo>
                    <a:pt x="15372" y="120"/>
                    <a:pt x="14306" y="1"/>
                    <a:pt x="13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>
              <a:extLst>
                <a:ext uri="{FF2B5EF4-FFF2-40B4-BE49-F238E27FC236}">
                  <a16:creationId xmlns:a16="http://schemas.microsoft.com/office/drawing/2014/main" id="{D707146E-CEDB-707E-7448-260B29115BA4}"/>
                </a:ext>
              </a:extLst>
            </p:cNvPr>
            <p:cNvSpPr/>
            <p:nvPr/>
          </p:nvSpPr>
          <p:spPr>
            <a:xfrm>
              <a:off x="5823179" y="2531224"/>
              <a:ext cx="1680409" cy="1851177"/>
            </a:xfrm>
            <a:custGeom>
              <a:avLst/>
              <a:gdLst/>
              <a:ahLst/>
              <a:cxnLst/>
              <a:rect l="l" t="t" r="r" b="b"/>
              <a:pathLst>
                <a:path w="24837" h="27361" extrusionOk="0">
                  <a:moveTo>
                    <a:pt x="12413" y="0"/>
                  </a:moveTo>
                  <a:cubicBezTo>
                    <a:pt x="7409" y="0"/>
                    <a:pt x="3090" y="2970"/>
                    <a:pt x="1132" y="7246"/>
                  </a:cubicBezTo>
                  <a:cubicBezTo>
                    <a:pt x="708" y="8149"/>
                    <a:pt x="392" y="9139"/>
                    <a:pt x="207" y="10150"/>
                  </a:cubicBezTo>
                  <a:cubicBezTo>
                    <a:pt x="66" y="10890"/>
                    <a:pt x="1" y="11630"/>
                    <a:pt x="1" y="12413"/>
                  </a:cubicBezTo>
                  <a:lnTo>
                    <a:pt x="1" y="27360"/>
                  </a:lnTo>
                  <a:lnTo>
                    <a:pt x="24837" y="27360"/>
                  </a:lnTo>
                  <a:lnTo>
                    <a:pt x="24837" y="12413"/>
                  </a:lnTo>
                  <a:cubicBezTo>
                    <a:pt x="24837" y="9965"/>
                    <a:pt x="24130" y="7681"/>
                    <a:pt x="22879" y="5744"/>
                  </a:cubicBezTo>
                  <a:cubicBezTo>
                    <a:pt x="22618" y="5342"/>
                    <a:pt x="22346" y="4950"/>
                    <a:pt x="22030" y="4580"/>
                  </a:cubicBezTo>
                  <a:cubicBezTo>
                    <a:pt x="21758" y="4243"/>
                    <a:pt x="21475" y="3928"/>
                    <a:pt x="21171" y="3623"/>
                  </a:cubicBezTo>
                  <a:cubicBezTo>
                    <a:pt x="20627" y="3079"/>
                    <a:pt x="20018" y="2579"/>
                    <a:pt x="19365" y="2133"/>
                  </a:cubicBezTo>
                  <a:cubicBezTo>
                    <a:pt x="18973" y="1872"/>
                    <a:pt x="18560" y="1611"/>
                    <a:pt x="18125" y="1393"/>
                  </a:cubicBezTo>
                  <a:cubicBezTo>
                    <a:pt x="17874" y="1262"/>
                    <a:pt x="17602" y="1143"/>
                    <a:pt x="17330" y="1012"/>
                  </a:cubicBezTo>
                  <a:cubicBezTo>
                    <a:pt x="16710" y="740"/>
                    <a:pt x="16079" y="523"/>
                    <a:pt x="15405" y="359"/>
                  </a:cubicBezTo>
                  <a:cubicBezTo>
                    <a:pt x="14459" y="120"/>
                    <a:pt x="13447" y="0"/>
                    <a:pt x="12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>
              <a:extLst>
                <a:ext uri="{FF2B5EF4-FFF2-40B4-BE49-F238E27FC236}">
                  <a16:creationId xmlns:a16="http://schemas.microsoft.com/office/drawing/2014/main" id="{CDD73560-6E06-F56B-6434-F3FC021E3069}"/>
                </a:ext>
              </a:extLst>
            </p:cNvPr>
            <p:cNvSpPr/>
            <p:nvPr/>
          </p:nvSpPr>
          <p:spPr>
            <a:xfrm>
              <a:off x="7063419" y="3805833"/>
              <a:ext cx="440180" cy="124625"/>
            </a:xfrm>
            <a:custGeom>
              <a:avLst/>
              <a:gdLst/>
              <a:ahLst/>
              <a:cxnLst/>
              <a:rect l="l" t="t" r="r" b="b"/>
              <a:pathLst>
                <a:path w="6506" h="1842" extrusionOk="0">
                  <a:moveTo>
                    <a:pt x="3717" y="1"/>
                  </a:moveTo>
                  <a:cubicBezTo>
                    <a:pt x="2944" y="1"/>
                    <a:pt x="2199" y="532"/>
                    <a:pt x="1948" y="1265"/>
                  </a:cubicBezTo>
                  <a:cubicBezTo>
                    <a:pt x="1773" y="1202"/>
                    <a:pt x="1590" y="1172"/>
                    <a:pt x="1407" y="1172"/>
                  </a:cubicBezTo>
                  <a:cubicBezTo>
                    <a:pt x="871" y="1172"/>
                    <a:pt x="333" y="1428"/>
                    <a:pt x="0" y="1842"/>
                  </a:cubicBezTo>
                  <a:lnTo>
                    <a:pt x="6506" y="1842"/>
                  </a:lnTo>
                  <a:lnTo>
                    <a:pt x="6506" y="885"/>
                  </a:lnTo>
                  <a:cubicBezTo>
                    <a:pt x="6136" y="972"/>
                    <a:pt x="5777" y="1178"/>
                    <a:pt x="5538" y="1461"/>
                  </a:cubicBezTo>
                  <a:cubicBezTo>
                    <a:pt x="5364" y="667"/>
                    <a:pt x="4613" y="47"/>
                    <a:pt x="3808" y="3"/>
                  </a:cubicBezTo>
                  <a:cubicBezTo>
                    <a:pt x="3778" y="2"/>
                    <a:pt x="3748" y="1"/>
                    <a:pt x="371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>
              <a:extLst>
                <a:ext uri="{FF2B5EF4-FFF2-40B4-BE49-F238E27FC236}">
                  <a16:creationId xmlns:a16="http://schemas.microsoft.com/office/drawing/2014/main" id="{E0F63425-A25C-A8E2-BB7B-34B16802328D}"/>
                </a:ext>
              </a:extLst>
            </p:cNvPr>
            <p:cNvSpPr/>
            <p:nvPr/>
          </p:nvSpPr>
          <p:spPr>
            <a:xfrm>
              <a:off x="5823179" y="4095950"/>
              <a:ext cx="383550" cy="124557"/>
            </a:xfrm>
            <a:custGeom>
              <a:avLst/>
              <a:gdLst/>
              <a:ahLst/>
              <a:cxnLst/>
              <a:rect l="l" t="t" r="r" b="b"/>
              <a:pathLst>
                <a:path w="5669" h="1841" extrusionOk="0">
                  <a:moveTo>
                    <a:pt x="856" y="0"/>
                  </a:moveTo>
                  <a:cubicBezTo>
                    <a:pt x="554" y="0"/>
                    <a:pt x="264" y="67"/>
                    <a:pt x="1" y="208"/>
                  </a:cubicBezTo>
                  <a:lnTo>
                    <a:pt x="1" y="1840"/>
                  </a:lnTo>
                  <a:lnTo>
                    <a:pt x="5669" y="1840"/>
                  </a:lnTo>
                  <a:cubicBezTo>
                    <a:pt x="5451" y="1383"/>
                    <a:pt x="5048" y="1035"/>
                    <a:pt x="4570" y="894"/>
                  </a:cubicBezTo>
                  <a:cubicBezTo>
                    <a:pt x="4411" y="847"/>
                    <a:pt x="4245" y="824"/>
                    <a:pt x="4078" y="824"/>
                  </a:cubicBezTo>
                  <a:cubicBezTo>
                    <a:pt x="3546" y="824"/>
                    <a:pt x="3003" y="1054"/>
                    <a:pt x="2655" y="1459"/>
                  </a:cubicBezTo>
                  <a:cubicBezTo>
                    <a:pt x="2481" y="665"/>
                    <a:pt x="1730" y="34"/>
                    <a:pt x="925" y="2"/>
                  </a:cubicBezTo>
                  <a:cubicBezTo>
                    <a:pt x="902" y="1"/>
                    <a:pt x="879" y="0"/>
                    <a:pt x="85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>
              <a:extLst>
                <a:ext uri="{FF2B5EF4-FFF2-40B4-BE49-F238E27FC236}">
                  <a16:creationId xmlns:a16="http://schemas.microsoft.com/office/drawing/2014/main" id="{D478047F-8A57-D166-5D1C-C4BEC363D566}"/>
                </a:ext>
              </a:extLst>
            </p:cNvPr>
            <p:cNvSpPr/>
            <p:nvPr/>
          </p:nvSpPr>
          <p:spPr>
            <a:xfrm>
              <a:off x="6646104" y="2555513"/>
              <a:ext cx="487269" cy="120769"/>
            </a:xfrm>
            <a:custGeom>
              <a:avLst/>
              <a:gdLst/>
              <a:ahLst/>
              <a:cxnLst/>
              <a:rect l="l" t="t" r="r" b="b"/>
              <a:pathLst>
                <a:path w="7202" h="1785" extrusionOk="0">
                  <a:moveTo>
                    <a:pt x="3242" y="0"/>
                  </a:moveTo>
                  <a:cubicBezTo>
                    <a:pt x="2644" y="164"/>
                    <a:pt x="2132" y="631"/>
                    <a:pt x="1937" y="1208"/>
                  </a:cubicBezTo>
                  <a:cubicBezTo>
                    <a:pt x="1760" y="1142"/>
                    <a:pt x="1573" y="1111"/>
                    <a:pt x="1387" y="1111"/>
                  </a:cubicBezTo>
                  <a:cubicBezTo>
                    <a:pt x="860" y="1111"/>
                    <a:pt x="329" y="1359"/>
                    <a:pt x="0" y="1785"/>
                  </a:cubicBezTo>
                  <a:lnTo>
                    <a:pt x="7202" y="1785"/>
                  </a:lnTo>
                  <a:cubicBezTo>
                    <a:pt x="6810" y="1513"/>
                    <a:pt x="6386" y="1273"/>
                    <a:pt x="5962" y="1056"/>
                  </a:cubicBezTo>
                  <a:cubicBezTo>
                    <a:pt x="5798" y="1143"/>
                    <a:pt x="5657" y="1273"/>
                    <a:pt x="5526" y="1415"/>
                  </a:cubicBezTo>
                  <a:cubicBezTo>
                    <a:pt x="5461" y="1143"/>
                    <a:pt x="5342" y="893"/>
                    <a:pt x="5167" y="675"/>
                  </a:cubicBezTo>
                  <a:lnTo>
                    <a:pt x="3242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>
              <a:extLst>
                <a:ext uri="{FF2B5EF4-FFF2-40B4-BE49-F238E27FC236}">
                  <a16:creationId xmlns:a16="http://schemas.microsoft.com/office/drawing/2014/main" id="{941F92C9-FE29-E686-25C2-7BC997035B2F}"/>
                </a:ext>
              </a:extLst>
            </p:cNvPr>
            <p:cNvSpPr/>
            <p:nvPr/>
          </p:nvSpPr>
          <p:spPr>
            <a:xfrm>
              <a:off x="6183120" y="3576404"/>
              <a:ext cx="828060" cy="776573"/>
            </a:xfrm>
            <a:custGeom>
              <a:avLst/>
              <a:gdLst/>
              <a:ahLst/>
              <a:cxnLst/>
              <a:rect l="l" t="t" r="r" b="b"/>
              <a:pathLst>
                <a:path w="12239" h="11478" extrusionOk="0">
                  <a:moveTo>
                    <a:pt x="718" y="0"/>
                  </a:moveTo>
                  <a:lnTo>
                    <a:pt x="0" y="22"/>
                  </a:lnTo>
                  <a:cubicBezTo>
                    <a:pt x="11" y="511"/>
                    <a:pt x="22" y="1012"/>
                    <a:pt x="22" y="1501"/>
                  </a:cubicBezTo>
                  <a:cubicBezTo>
                    <a:pt x="44" y="2459"/>
                    <a:pt x="55" y="3438"/>
                    <a:pt x="131" y="4417"/>
                  </a:cubicBezTo>
                  <a:cubicBezTo>
                    <a:pt x="283" y="6158"/>
                    <a:pt x="664" y="7583"/>
                    <a:pt x="1306" y="8758"/>
                  </a:cubicBezTo>
                  <a:cubicBezTo>
                    <a:pt x="1643" y="9388"/>
                    <a:pt x="2024" y="9878"/>
                    <a:pt x="2470" y="10281"/>
                  </a:cubicBezTo>
                  <a:cubicBezTo>
                    <a:pt x="3112" y="10846"/>
                    <a:pt x="3939" y="11227"/>
                    <a:pt x="4863" y="11390"/>
                  </a:cubicBezTo>
                  <a:cubicBezTo>
                    <a:pt x="5179" y="11445"/>
                    <a:pt x="5494" y="11477"/>
                    <a:pt x="5799" y="11477"/>
                  </a:cubicBezTo>
                  <a:cubicBezTo>
                    <a:pt x="7354" y="11477"/>
                    <a:pt x="8888" y="10803"/>
                    <a:pt x="9889" y="9660"/>
                  </a:cubicBezTo>
                  <a:cubicBezTo>
                    <a:pt x="10836" y="8573"/>
                    <a:pt x="11271" y="7169"/>
                    <a:pt x="11554" y="5940"/>
                  </a:cubicBezTo>
                  <a:cubicBezTo>
                    <a:pt x="11913" y="4428"/>
                    <a:pt x="12141" y="2872"/>
                    <a:pt x="12239" y="1327"/>
                  </a:cubicBezTo>
                  <a:lnTo>
                    <a:pt x="11521" y="1284"/>
                  </a:lnTo>
                  <a:cubicBezTo>
                    <a:pt x="11423" y="2796"/>
                    <a:pt x="11205" y="4308"/>
                    <a:pt x="10846" y="5777"/>
                  </a:cubicBezTo>
                  <a:cubicBezTo>
                    <a:pt x="10574" y="6919"/>
                    <a:pt x="10183" y="8224"/>
                    <a:pt x="9345" y="9193"/>
                  </a:cubicBezTo>
                  <a:cubicBezTo>
                    <a:pt x="8466" y="10171"/>
                    <a:pt x="7142" y="10742"/>
                    <a:pt x="5787" y="10742"/>
                  </a:cubicBezTo>
                  <a:cubicBezTo>
                    <a:pt x="5516" y="10742"/>
                    <a:pt x="5243" y="10719"/>
                    <a:pt x="4972" y="10672"/>
                  </a:cubicBezTo>
                  <a:cubicBezTo>
                    <a:pt x="4189" y="10531"/>
                    <a:pt x="3482" y="10204"/>
                    <a:pt x="2938" y="9737"/>
                  </a:cubicBezTo>
                  <a:cubicBezTo>
                    <a:pt x="2557" y="9399"/>
                    <a:pt x="2231" y="8975"/>
                    <a:pt x="1926" y="8409"/>
                  </a:cubicBezTo>
                  <a:cubicBezTo>
                    <a:pt x="1349" y="7322"/>
                    <a:pt x="990" y="5994"/>
                    <a:pt x="838" y="4352"/>
                  </a:cubicBezTo>
                  <a:cubicBezTo>
                    <a:pt x="762" y="3405"/>
                    <a:pt x="762" y="2426"/>
                    <a:pt x="751" y="1491"/>
                  </a:cubicBezTo>
                  <a:cubicBezTo>
                    <a:pt x="729" y="1001"/>
                    <a:pt x="729" y="501"/>
                    <a:pt x="71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>
              <a:extLst>
                <a:ext uri="{FF2B5EF4-FFF2-40B4-BE49-F238E27FC236}">
                  <a16:creationId xmlns:a16="http://schemas.microsoft.com/office/drawing/2014/main" id="{9F180AA4-9F40-3296-0C0F-61BDDFDCB6B1}"/>
                </a:ext>
              </a:extLst>
            </p:cNvPr>
            <p:cNvSpPr/>
            <p:nvPr/>
          </p:nvSpPr>
          <p:spPr>
            <a:xfrm>
              <a:off x="6622659" y="3727252"/>
              <a:ext cx="124381" cy="241917"/>
            </a:xfrm>
            <a:custGeom>
              <a:avLst/>
              <a:gdLst/>
              <a:ahLst/>
              <a:cxnLst/>
              <a:rect l="l" t="t" r="r" b="b"/>
              <a:pathLst>
                <a:path w="3852" h="7492" extrusionOk="0">
                  <a:moveTo>
                    <a:pt x="1219" y="0"/>
                  </a:moveTo>
                  <a:cubicBezTo>
                    <a:pt x="1012" y="1056"/>
                    <a:pt x="0" y="6201"/>
                    <a:pt x="1958" y="7115"/>
                  </a:cubicBezTo>
                  <a:cubicBezTo>
                    <a:pt x="2567" y="7396"/>
                    <a:pt x="3035" y="7492"/>
                    <a:pt x="3424" y="7492"/>
                  </a:cubicBezTo>
                  <a:cubicBezTo>
                    <a:pt x="3578" y="7492"/>
                    <a:pt x="3719" y="7477"/>
                    <a:pt x="3851" y="7452"/>
                  </a:cubicBezTo>
                  <a:cubicBezTo>
                    <a:pt x="3797" y="7441"/>
                    <a:pt x="3710" y="7430"/>
                    <a:pt x="3590" y="7398"/>
                  </a:cubicBezTo>
                  <a:cubicBezTo>
                    <a:pt x="2774" y="7376"/>
                    <a:pt x="1404" y="6462"/>
                    <a:pt x="1273" y="4765"/>
                  </a:cubicBezTo>
                  <a:cubicBezTo>
                    <a:pt x="1153" y="3068"/>
                    <a:pt x="1578" y="414"/>
                    <a:pt x="1578" y="414"/>
                  </a:cubicBezTo>
                  <a:lnTo>
                    <a:pt x="1219" y="0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>
              <a:extLst>
                <a:ext uri="{FF2B5EF4-FFF2-40B4-BE49-F238E27FC236}">
                  <a16:creationId xmlns:a16="http://schemas.microsoft.com/office/drawing/2014/main" id="{BC8F91B8-7841-52FB-9B4E-093C9CF25903}"/>
                </a:ext>
              </a:extLst>
            </p:cNvPr>
            <p:cNvSpPr/>
            <p:nvPr/>
          </p:nvSpPr>
          <p:spPr>
            <a:xfrm>
              <a:off x="5870269" y="3504958"/>
              <a:ext cx="953971" cy="599242"/>
            </a:xfrm>
            <a:custGeom>
              <a:avLst/>
              <a:gdLst/>
              <a:ahLst/>
              <a:cxnLst/>
              <a:rect l="l" t="t" r="r" b="b"/>
              <a:pathLst>
                <a:path w="14100" h="8857" extrusionOk="0">
                  <a:moveTo>
                    <a:pt x="904" y="306"/>
                  </a:moveTo>
                  <a:lnTo>
                    <a:pt x="13828" y="1176"/>
                  </a:lnTo>
                  <a:cubicBezTo>
                    <a:pt x="13730" y="2101"/>
                    <a:pt x="13110" y="7050"/>
                    <a:pt x="10412" y="8301"/>
                  </a:cubicBezTo>
                  <a:cubicBezTo>
                    <a:pt x="10014" y="8488"/>
                    <a:pt x="9606" y="8564"/>
                    <a:pt x="9201" y="8564"/>
                  </a:cubicBezTo>
                  <a:cubicBezTo>
                    <a:pt x="8147" y="8564"/>
                    <a:pt x="7110" y="8050"/>
                    <a:pt x="6300" y="7649"/>
                  </a:cubicBezTo>
                  <a:cubicBezTo>
                    <a:pt x="5875" y="7431"/>
                    <a:pt x="5506" y="7257"/>
                    <a:pt x="5223" y="7181"/>
                  </a:cubicBezTo>
                  <a:cubicBezTo>
                    <a:pt x="5125" y="7170"/>
                    <a:pt x="5027" y="7159"/>
                    <a:pt x="4940" y="7159"/>
                  </a:cubicBezTo>
                  <a:cubicBezTo>
                    <a:pt x="4592" y="7159"/>
                    <a:pt x="4265" y="7290"/>
                    <a:pt x="3972" y="7398"/>
                  </a:cubicBezTo>
                  <a:cubicBezTo>
                    <a:pt x="3711" y="7507"/>
                    <a:pt x="3471" y="7605"/>
                    <a:pt x="3221" y="7638"/>
                  </a:cubicBezTo>
                  <a:cubicBezTo>
                    <a:pt x="3120" y="7648"/>
                    <a:pt x="3020" y="7653"/>
                    <a:pt x="2922" y="7653"/>
                  </a:cubicBezTo>
                  <a:cubicBezTo>
                    <a:pt x="1894" y="7653"/>
                    <a:pt x="1013" y="7094"/>
                    <a:pt x="675" y="6191"/>
                  </a:cubicBezTo>
                  <a:cubicBezTo>
                    <a:pt x="327" y="5244"/>
                    <a:pt x="382" y="4135"/>
                    <a:pt x="480" y="3188"/>
                  </a:cubicBezTo>
                  <a:cubicBezTo>
                    <a:pt x="491" y="2960"/>
                    <a:pt x="512" y="2742"/>
                    <a:pt x="545" y="2503"/>
                  </a:cubicBezTo>
                  <a:cubicBezTo>
                    <a:pt x="621" y="1785"/>
                    <a:pt x="752" y="1067"/>
                    <a:pt x="893" y="360"/>
                  </a:cubicBezTo>
                  <a:cubicBezTo>
                    <a:pt x="893" y="349"/>
                    <a:pt x="904" y="316"/>
                    <a:pt x="904" y="306"/>
                  </a:cubicBezTo>
                  <a:close/>
                  <a:moveTo>
                    <a:pt x="654" y="1"/>
                  </a:moveTo>
                  <a:lnTo>
                    <a:pt x="621" y="132"/>
                  </a:lnTo>
                  <a:cubicBezTo>
                    <a:pt x="621" y="132"/>
                    <a:pt x="610" y="197"/>
                    <a:pt x="588" y="316"/>
                  </a:cubicBezTo>
                  <a:cubicBezTo>
                    <a:pt x="436" y="1024"/>
                    <a:pt x="316" y="1763"/>
                    <a:pt x="229" y="2492"/>
                  </a:cubicBezTo>
                  <a:cubicBezTo>
                    <a:pt x="208" y="2721"/>
                    <a:pt x="186" y="2938"/>
                    <a:pt x="164" y="3178"/>
                  </a:cubicBezTo>
                  <a:cubicBezTo>
                    <a:pt x="66" y="4167"/>
                    <a:pt x="1" y="5310"/>
                    <a:pt x="382" y="6311"/>
                  </a:cubicBezTo>
                  <a:cubicBezTo>
                    <a:pt x="768" y="7329"/>
                    <a:pt x="1747" y="7962"/>
                    <a:pt x="2886" y="7962"/>
                  </a:cubicBezTo>
                  <a:cubicBezTo>
                    <a:pt x="3000" y="7962"/>
                    <a:pt x="3115" y="7955"/>
                    <a:pt x="3232" y="7942"/>
                  </a:cubicBezTo>
                  <a:cubicBezTo>
                    <a:pt x="3526" y="7921"/>
                    <a:pt x="3809" y="7801"/>
                    <a:pt x="4070" y="7692"/>
                  </a:cubicBezTo>
                  <a:cubicBezTo>
                    <a:pt x="4356" y="7571"/>
                    <a:pt x="4642" y="7449"/>
                    <a:pt x="4923" y="7449"/>
                  </a:cubicBezTo>
                  <a:cubicBezTo>
                    <a:pt x="4994" y="7449"/>
                    <a:pt x="5065" y="7457"/>
                    <a:pt x="5136" y="7475"/>
                  </a:cubicBezTo>
                  <a:cubicBezTo>
                    <a:pt x="5397" y="7529"/>
                    <a:pt x="5756" y="7703"/>
                    <a:pt x="6158" y="7910"/>
                  </a:cubicBezTo>
                  <a:cubicBezTo>
                    <a:pt x="7007" y="8323"/>
                    <a:pt x="8073" y="8856"/>
                    <a:pt x="9193" y="8856"/>
                  </a:cubicBezTo>
                  <a:cubicBezTo>
                    <a:pt x="9639" y="8856"/>
                    <a:pt x="10086" y="8780"/>
                    <a:pt x="10499" y="8562"/>
                  </a:cubicBezTo>
                  <a:cubicBezTo>
                    <a:pt x="13599" y="7105"/>
                    <a:pt x="14078" y="1296"/>
                    <a:pt x="14089" y="1056"/>
                  </a:cubicBezTo>
                  <a:lnTo>
                    <a:pt x="14100" y="90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>
              <a:extLst>
                <a:ext uri="{FF2B5EF4-FFF2-40B4-BE49-F238E27FC236}">
                  <a16:creationId xmlns:a16="http://schemas.microsoft.com/office/drawing/2014/main" id="{A2EE964E-9820-BDF6-1DC8-BF13104E3555}"/>
                </a:ext>
              </a:extLst>
            </p:cNvPr>
            <p:cNvSpPr/>
            <p:nvPr/>
          </p:nvSpPr>
          <p:spPr>
            <a:xfrm>
              <a:off x="6025612" y="2727703"/>
              <a:ext cx="1288740" cy="839156"/>
            </a:xfrm>
            <a:custGeom>
              <a:avLst/>
              <a:gdLst/>
              <a:ahLst/>
              <a:cxnLst/>
              <a:rect l="l" t="t" r="r" b="b"/>
              <a:pathLst>
                <a:path w="19048" h="12403" extrusionOk="0">
                  <a:moveTo>
                    <a:pt x="10296" y="0"/>
                  </a:moveTo>
                  <a:cubicBezTo>
                    <a:pt x="10251" y="0"/>
                    <a:pt x="10206" y="0"/>
                    <a:pt x="10161" y="1"/>
                  </a:cubicBezTo>
                  <a:cubicBezTo>
                    <a:pt x="958" y="143"/>
                    <a:pt x="0" y="10379"/>
                    <a:pt x="0" y="10379"/>
                  </a:cubicBezTo>
                  <a:cubicBezTo>
                    <a:pt x="6691" y="12076"/>
                    <a:pt x="18799" y="12403"/>
                    <a:pt x="18799" y="12403"/>
                  </a:cubicBezTo>
                  <a:cubicBezTo>
                    <a:pt x="19047" y="8888"/>
                    <a:pt x="17705" y="0"/>
                    <a:pt x="10296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>
              <a:extLst>
                <a:ext uri="{FF2B5EF4-FFF2-40B4-BE49-F238E27FC236}">
                  <a16:creationId xmlns:a16="http://schemas.microsoft.com/office/drawing/2014/main" id="{8EF0CE30-DD9B-3E7F-974A-F1A71DC1471E}"/>
                </a:ext>
              </a:extLst>
            </p:cNvPr>
            <p:cNvSpPr/>
            <p:nvPr/>
          </p:nvSpPr>
          <p:spPr>
            <a:xfrm>
              <a:off x="5811406" y="3429925"/>
              <a:ext cx="1692182" cy="283620"/>
            </a:xfrm>
            <a:custGeom>
              <a:avLst/>
              <a:gdLst/>
              <a:ahLst/>
              <a:cxnLst/>
              <a:rect l="l" t="t" r="r" b="b"/>
              <a:pathLst>
                <a:path w="25011" h="4192" extrusionOk="0">
                  <a:moveTo>
                    <a:pt x="3166" y="0"/>
                  </a:moveTo>
                  <a:cubicBezTo>
                    <a:pt x="2981" y="0"/>
                    <a:pt x="1" y="66"/>
                    <a:pt x="240" y="1175"/>
                  </a:cubicBezTo>
                  <a:cubicBezTo>
                    <a:pt x="327" y="1599"/>
                    <a:pt x="773" y="1958"/>
                    <a:pt x="1480" y="2230"/>
                  </a:cubicBezTo>
                  <a:cubicBezTo>
                    <a:pt x="1622" y="2285"/>
                    <a:pt x="1763" y="2317"/>
                    <a:pt x="1915" y="2372"/>
                  </a:cubicBezTo>
                  <a:cubicBezTo>
                    <a:pt x="2840" y="2666"/>
                    <a:pt x="4080" y="2829"/>
                    <a:pt x="5516" y="2861"/>
                  </a:cubicBezTo>
                  <a:lnTo>
                    <a:pt x="6245" y="2861"/>
                  </a:lnTo>
                  <a:cubicBezTo>
                    <a:pt x="6637" y="2861"/>
                    <a:pt x="7039" y="2851"/>
                    <a:pt x="7453" y="2829"/>
                  </a:cubicBezTo>
                  <a:cubicBezTo>
                    <a:pt x="11336" y="2589"/>
                    <a:pt x="14643" y="2252"/>
                    <a:pt x="14643" y="2252"/>
                  </a:cubicBezTo>
                  <a:cubicBezTo>
                    <a:pt x="14643" y="2252"/>
                    <a:pt x="14709" y="2263"/>
                    <a:pt x="14850" y="2307"/>
                  </a:cubicBezTo>
                  <a:lnTo>
                    <a:pt x="14861" y="2307"/>
                  </a:lnTo>
                  <a:cubicBezTo>
                    <a:pt x="14981" y="2350"/>
                    <a:pt x="15176" y="2405"/>
                    <a:pt x="15394" y="2459"/>
                  </a:cubicBezTo>
                  <a:cubicBezTo>
                    <a:pt x="15492" y="2492"/>
                    <a:pt x="15601" y="2513"/>
                    <a:pt x="15709" y="2535"/>
                  </a:cubicBezTo>
                  <a:cubicBezTo>
                    <a:pt x="16014" y="2633"/>
                    <a:pt x="16395" y="2731"/>
                    <a:pt x="16819" y="2840"/>
                  </a:cubicBezTo>
                  <a:cubicBezTo>
                    <a:pt x="16982" y="2883"/>
                    <a:pt x="17145" y="2927"/>
                    <a:pt x="17320" y="2959"/>
                  </a:cubicBezTo>
                  <a:cubicBezTo>
                    <a:pt x="17907" y="3112"/>
                    <a:pt x="18549" y="3264"/>
                    <a:pt x="19202" y="3405"/>
                  </a:cubicBezTo>
                  <a:cubicBezTo>
                    <a:pt x="19713" y="3536"/>
                    <a:pt x="20246" y="3645"/>
                    <a:pt x="20779" y="3732"/>
                  </a:cubicBezTo>
                  <a:cubicBezTo>
                    <a:pt x="20790" y="3753"/>
                    <a:pt x="20801" y="3753"/>
                    <a:pt x="20822" y="3753"/>
                  </a:cubicBezTo>
                  <a:cubicBezTo>
                    <a:pt x="20942" y="3775"/>
                    <a:pt x="21062" y="3786"/>
                    <a:pt x="21181" y="3819"/>
                  </a:cubicBezTo>
                  <a:cubicBezTo>
                    <a:pt x="21290" y="3830"/>
                    <a:pt x="21388" y="3862"/>
                    <a:pt x="21486" y="3873"/>
                  </a:cubicBezTo>
                  <a:cubicBezTo>
                    <a:pt x="21508" y="3884"/>
                    <a:pt x="21530" y="3884"/>
                    <a:pt x="21551" y="3884"/>
                  </a:cubicBezTo>
                  <a:cubicBezTo>
                    <a:pt x="21823" y="3928"/>
                    <a:pt x="22084" y="3971"/>
                    <a:pt x="22345" y="4004"/>
                  </a:cubicBezTo>
                  <a:cubicBezTo>
                    <a:pt x="22487" y="4025"/>
                    <a:pt x="22639" y="4047"/>
                    <a:pt x="22781" y="4058"/>
                  </a:cubicBezTo>
                  <a:cubicBezTo>
                    <a:pt x="22835" y="4080"/>
                    <a:pt x="22889" y="4091"/>
                    <a:pt x="22944" y="4091"/>
                  </a:cubicBezTo>
                  <a:cubicBezTo>
                    <a:pt x="23107" y="4112"/>
                    <a:pt x="23270" y="4134"/>
                    <a:pt x="23433" y="4145"/>
                  </a:cubicBezTo>
                  <a:cubicBezTo>
                    <a:pt x="23488" y="4145"/>
                    <a:pt x="23542" y="4156"/>
                    <a:pt x="23597" y="4156"/>
                  </a:cubicBezTo>
                  <a:lnTo>
                    <a:pt x="23618" y="4156"/>
                  </a:lnTo>
                  <a:cubicBezTo>
                    <a:pt x="23716" y="4156"/>
                    <a:pt x="23814" y="4167"/>
                    <a:pt x="23901" y="4167"/>
                  </a:cubicBezTo>
                  <a:cubicBezTo>
                    <a:pt x="24108" y="4183"/>
                    <a:pt x="24304" y="4191"/>
                    <a:pt x="24489" y="4191"/>
                  </a:cubicBezTo>
                  <a:cubicBezTo>
                    <a:pt x="24674" y="4191"/>
                    <a:pt x="24848" y="4183"/>
                    <a:pt x="25011" y="4167"/>
                  </a:cubicBezTo>
                  <a:lnTo>
                    <a:pt x="25011" y="2840"/>
                  </a:lnTo>
                  <a:cubicBezTo>
                    <a:pt x="24771" y="2742"/>
                    <a:pt x="24489" y="2655"/>
                    <a:pt x="24151" y="2557"/>
                  </a:cubicBezTo>
                  <a:cubicBezTo>
                    <a:pt x="22792" y="2154"/>
                    <a:pt x="22237" y="1980"/>
                    <a:pt x="21986" y="1915"/>
                  </a:cubicBezTo>
                  <a:lnTo>
                    <a:pt x="21976" y="1915"/>
                  </a:lnTo>
                  <a:lnTo>
                    <a:pt x="21823" y="1871"/>
                  </a:lnTo>
                  <a:lnTo>
                    <a:pt x="18375" y="1523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>
              <a:extLst>
                <a:ext uri="{FF2B5EF4-FFF2-40B4-BE49-F238E27FC236}">
                  <a16:creationId xmlns:a16="http://schemas.microsoft.com/office/drawing/2014/main" id="{46D7028E-D49D-FACA-CF5F-D0A1B008A0F7}"/>
                </a:ext>
              </a:extLst>
            </p:cNvPr>
            <p:cNvSpPr/>
            <p:nvPr/>
          </p:nvSpPr>
          <p:spPr>
            <a:xfrm>
              <a:off x="6816805" y="3584456"/>
              <a:ext cx="686791" cy="128346"/>
            </a:xfrm>
            <a:custGeom>
              <a:avLst/>
              <a:gdLst/>
              <a:ahLst/>
              <a:cxnLst/>
              <a:rect l="l" t="t" r="r" b="b"/>
              <a:pathLst>
                <a:path w="10151" h="1897" extrusionOk="0">
                  <a:moveTo>
                    <a:pt x="871" y="1"/>
                  </a:moveTo>
                  <a:cubicBezTo>
                    <a:pt x="523" y="1"/>
                    <a:pt x="219" y="12"/>
                    <a:pt x="1" y="12"/>
                  </a:cubicBezTo>
                  <a:cubicBezTo>
                    <a:pt x="121" y="55"/>
                    <a:pt x="316" y="110"/>
                    <a:pt x="534" y="164"/>
                  </a:cubicBezTo>
                  <a:cubicBezTo>
                    <a:pt x="632" y="186"/>
                    <a:pt x="741" y="218"/>
                    <a:pt x="849" y="240"/>
                  </a:cubicBezTo>
                  <a:cubicBezTo>
                    <a:pt x="1154" y="338"/>
                    <a:pt x="1535" y="436"/>
                    <a:pt x="1959" y="545"/>
                  </a:cubicBezTo>
                  <a:cubicBezTo>
                    <a:pt x="2122" y="588"/>
                    <a:pt x="2285" y="621"/>
                    <a:pt x="2460" y="664"/>
                  </a:cubicBezTo>
                  <a:cubicBezTo>
                    <a:pt x="3047" y="817"/>
                    <a:pt x="3689" y="969"/>
                    <a:pt x="4342" y="1110"/>
                  </a:cubicBezTo>
                  <a:cubicBezTo>
                    <a:pt x="4853" y="1241"/>
                    <a:pt x="5386" y="1339"/>
                    <a:pt x="5919" y="1437"/>
                  </a:cubicBezTo>
                  <a:cubicBezTo>
                    <a:pt x="5930" y="1459"/>
                    <a:pt x="5941" y="1459"/>
                    <a:pt x="5962" y="1459"/>
                  </a:cubicBezTo>
                  <a:cubicBezTo>
                    <a:pt x="6082" y="1480"/>
                    <a:pt x="6202" y="1491"/>
                    <a:pt x="6321" y="1524"/>
                  </a:cubicBezTo>
                  <a:cubicBezTo>
                    <a:pt x="6430" y="1535"/>
                    <a:pt x="6528" y="1567"/>
                    <a:pt x="6626" y="1578"/>
                  </a:cubicBezTo>
                  <a:cubicBezTo>
                    <a:pt x="6648" y="1589"/>
                    <a:pt x="6670" y="1589"/>
                    <a:pt x="6691" y="1589"/>
                  </a:cubicBezTo>
                  <a:cubicBezTo>
                    <a:pt x="6963" y="1633"/>
                    <a:pt x="7224" y="1676"/>
                    <a:pt x="7485" y="1709"/>
                  </a:cubicBezTo>
                  <a:cubicBezTo>
                    <a:pt x="7627" y="1731"/>
                    <a:pt x="7779" y="1752"/>
                    <a:pt x="7921" y="1763"/>
                  </a:cubicBezTo>
                  <a:cubicBezTo>
                    <a:pt x="7975" y="1785"/>
                    <a:pt x="8029" y="1796"/>
                    <a:pt x="8084" y="1796"/>
                  </a:cubicBezTo>
                  <a:cubicBezTo>
                    <a:pt x="8247" y="1818"/>
                    <a:pt x="8410" y="1839"/>
                    <a:pt x="8573" y="1850"/>
                  </a:cubicBezTo>
                  <a:cubicBezTo>
                    <a:pt x="8628" y="1850"/>
                    <a:pt x="8682" y="1861"/>
                    <a:pt x="8737" y="1861"/>
                  </a:cubicBezTo>
                  <a:lnTo>
                    <a:pt x="8758" y="1861"/>
                  </a:lnTo>
                  <a:cubicBezTo>
                    <a:pt x="8856" y="1861"/>
                    <a:pt x="8954" y="1872"/>
                    <a:pt x="9041" y="1872"/>
                  </a:cubicBezTo>
                  <a:cubicBezTo>
                    <a:pt x="9248" y="1888"/>
                    <a:pt x="9444" y="1896"/>
                    <a:pt x="9629" y="1896"/>
                  </a:cubicBezTo>
                  <a:cubicBezTo>
                    <a:pt x="9814" y="1896"/>
                    <a:pt x="9988" y="1888"/>
                    <a:pt x="10151" y="1872"/>
                  </a:cubicBezTo>
                  <a:lnTo>
                    <a:pt x="10151" y="839"/>
                  </a:lnTo>
                  <a:cubicBezTo>
                    <a:pt x="9618" y="675"/>
                    <a:pt x="8921" y="501"/>
                    <a:pt x="8051" y="316"/>
                  </a:cubicBezTo>
                  <a:cubicBezTo>
                    <a:pt x="7105" y="153"/>
                    <a:pt x="5810" y="66"/>
                    <a:pt x="4505" y="23"/>
                  </a:cubicBezTo>
                  <a:lnTo>
                    <a:pt x="871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>
              <a:extLst>
                <a:ext uri="{FF2B5EF4-FFF2-40B4-BE49-F238E27FC236}">
                  <a16:creationId xmlns:a16="http://schemas.microsoft.com/office/drawing/2014/main" id="{B8DCCB78-D19E-0F16-B189-6A5A477D90B0}"/>
                </a:ext>
              </a:extLst>
            </p:cNvPr>
            <p:cNvSpPr/>
            <p:nvPr/>
          </p:nvSpPr>
          <p:spPr>
            <a:xfrm>
              <a:off x="6865384" y="3585200"/>
              <a:ext cx="256219" cy="147629"/>
            </a:xfrm>
            <a:custGeom>
              <a:avLst/>
              <a:gdLst/>
              <a:ahLst/>
              <a:cxnLst/>
              <a:rect l="l" t="t" r="r" b="b"/>
              <a:pathLst>
                <a:path w="3787" h="2182" extrusionOk="0">
                  <a:moveTo>
                    <a:pt x="153" y="1"/>
                  </a:moveTo>
                  <a:lnTo>
                    <a:pt x="131" y="240"/>
                  </a:lnTo>
                  <a:lnTo>
                    <a:pt x="44" y="1197"/>
                  </a:lnTo>
                  <a:cubicBezTo>
                    <a:pt x="1" y="1578"/>
                    <a:pt x="295" y="1904"/>
                    <a:pt x="654" y="1948"/>
                  </a:cubicBezTo>
                  <a:lnTo>
                    <a:pt x="2797" y="2176"/>
                  </a:lnTo>
                  <a:cubicBezTo>
                    <a:pt x="2823" y="2180"/>
                    <a:pt x="2849" y="2181"/>
                    <a:pt x="2875" y="2181"/>
                  </a:cubicBezTo>
                  <a:cubicBezTo>
                    <a:pt x="3205" y="2181"/>
                    <a:pt x="3508" y="1932"/>
                    <a:pt x="3558" y="1589"/>
                  </a:cubicBezTo>
                  <a:lnTo>
                    <a:pt x="3624" y="1132"/>
                  </a:lnTo>
                  <a:lnTo>
                    <a:pt x="3787" y="4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>
              <a:extLst>
                <a:ext uri="{FF2B5EF4-FFF2-40B4-BE49-F238E27FC236}">
                  <a16:creationId xmlns:a16="http://schemas.microsoft.com/office/drawing/2014/main" id="{DD049943-5BA6-3714-12A5-ACEE3B81F2F0}"/>
                </a:ext>
              </a:extLst>
            </p:cNvPr>
            <p:cNvSpPr/>
            <p:nvPr/>
          </p:nvSpPr>
          <p:spPr>
            <a:xfrm>
              <a:off x="7033244" y="3195828"/>
              <a:ext cx="161228" cy="201010"/>
            </a:xfrm>
            <a:custGeom>
              <a:avLst/>
              <a:gdLst/>
              <a:ahLst/>
              <a:cxnLst/>
              <a:rect l="l" t="t" r="r" b="b"/>
              <a:pathLst>
                <a:path w="2383" h="2971" extrusionOk="0">
                  <a:moveTo>
                    <a:pt x="2209" y="1"/>
                  </a:moveTo>
                  <a:lnTo>
                    <a:pt x="0" y="153"/>
                  </a:lnTo>
                  <a:lnTo>
                    <a:pt x="338" y="2971"/>
                  </a:lnTo>
                  <a:lnTo>
                    <a:pt x="2383" y="2699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>
              <a:extLst>
                <a:ext uri="{FF2B5EF4-FFF2-40B4-BE49-F238E27FC236}">
                  <a16:creationId xmlns:a16="http://schemas.microsoft.com/office/drawing/2014/main" id="{63D00D90-038D-F311-3401-559BD19AA0FA}"/>
                </a:ext>
              </a:extLst>
            </p:cNvPr>
            <p:cNvSpPr/>
            <p:nvPr/>
          </p:nvSpPr>
          <p:spPr>
            <a:xfrm>
              <a:off x="6014583" y="3423024"/>
              <a:ext cx="1291040" cy="142419"/>
            </a:xfrm>
            <a:custGeom>
              <a:avLst/>
              <a:gdLst/>
              <a:ahLst/>
              <a:cxnLst/>
              <a:rect l="l" t="t" r="r" b="b"/>
              <a:pathLst>
                <a:path w="19082" h="2105" extrusionOk="0">
                  <a:moveTo>
                    <a:pt x="80" y="1"/>
                  </a:moveTo>
                  <a:cubicBezTo>
                    <a:pt x="51" y="1"/>
                    <a:pt x="28" y="15"/>
                    <a:pt x="11" y="48"/>
                  </a:cubicBezTo>
                  <a:cubicBezTo>
                    <a:pt x="0" y="91"/>
                    <a:pt x="11" y="124"/>
                    <a:pt x="55" y="146"/>
                  </a:cubicBezTo>
                  <a:cubicBezTo>
                    <a:pt x="87" y="157"/>
                    <a:pt x="2807" y="1092"/>
                    <a:pt x="8486" y="1647"/>
                  </a:cubicBezTo>
                  <a:cubicBezTo>
                    <a:pt x="12500" y="2050"/>
                    <a:pt x="16057" y="2104"/>
                    <a:pt x="17830" y="2104"/>
                  </a:cubicBezTo>
                  <a:cubicBezTo>
                    <a:pt x="18581" y="2104"/>
                    <a:pt x="18994" y="2082"/>
                    <a:pt x="19016" y="2082"/>
                  </a:cubicBezTo>
                  <a:cubicBezTo>
                    <a:pt x="19049" y="2082"/>
                    <a:pt x="19081" y="2060"/>
                    <a:pt x="19081" y="2017"/>
                  </a:cubicBezTo>
                  <a:cubicBezTo>
                    <a:pt x="19081" y="1973"/>
                    <a:pt x="19049" y="1952"/>
                    <a:pt x="19016" y="1952"/>
                  </a:cubicBezTo>
                  <a:cubicBezTo>
                    <a:pt x="19004" y="1952"/>
                    <a:pt x="18615" y="1960"/>
                    <a:pt x="17937" y="1960"/>
                  </a:cubicBezTo>
                  <a:cubicBezTo>
                    <a:pt x="16206" y="1960"/>
                    <a:pt x="12589" y="1904"/>
                    <a:pt x="8518" y="1506"/>
                  </a:cubicBezTo>
                  <a:cubicBezTo>
                    <a:pt x="2861" y="940"/>
                    <a:pt x="142" y="15"/>
                    <a:pt x="109" y="4"/>
                  </a:cubicBezTo>
                  <a:cubicBezTo>
                    <a:pt x="99" y="2"/>
                    <a:pt x="89" y="1"/>
                    <a:pt x="80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>
              <a:extLst>
                <a:ext uri="{FF2B5EF4-FFF2-40B4-BE49-F238E27FC236}">
                  <a16:creationId xmlns:a16="http://schemas.microsoft.com/office/drawing/2014/main" id="{92ED4ABC-E151-ACAE-BAB2-70A242BEA8FB}"/>
                </a:ext>
              </a:extLst>
            </p:cNvPr>
            <p:cNvSpPr/>
            <p:nvPr/>
          </p:nvSpPr>
          <p:spPr>
            <a:xfrm>
              <a:off x="6730000" y="2719043"/>
              <a:ext cx="354796" cy="839021"/>
            </a:xfrm>
            <a:custGeom>
              <a:avLst/>
              <a:gdLst/>
              <a:ahLst/>
              <a:cxnLst/>
              <a:rect l="l" t="t" r="r" b="b"/>
              <a:pathLst>
                <a:path w="5244" h="12401" extrusionOk="0">
                  <a:moveTo>
                    <a:pt x="84" y="1"/>
                  </a:moveTo>
                  <a:cubicBezTo>
                    <a:pt x="55" y="1"/>
                    <a:pt x="30" y="19"/>
                    <a:pt x="22" y="42"/>
                  </a:cubicBezTo>
                  <a:cubicBezTo>
                    <a:pt x="0" y="86"/>
                    <a:pt x="22" y="129"/>
                    <a:pt x="66" y="140"/>
                  </a:cubicBezTo>
                  <a:cubicBezTo>
                    <a:pt x="87" y="151"/>
                    <a:pt x="3057" y="1315"/>
                    <a:pt x="4069" y="5677"/>
                  </a:cubicBezTo>
                  <a:cubicBezTo>
                    <a:pt x="5091" y="10050"/>
                    <a:pt x="4689" y="12281"/>
                    <a:pt x="4689" y="12313"/>
                  </a:cubicBezTo>
                  <a:cubicBezTo>
                    <a:pt x="4667" y="12357"/>
                    <a:pt x="4700" y="12378"/>
                    <a:pt x="4754" y="12400"/>
                  </a:cubicBezTo>
                  <a:cubicBezTo>
                    <a:pt x="4776" y="12400"/>
                    <a:pt x="4809" y="12368"/>
                    <a:pt x="4830" y="12357"/>
                  </a:cubicBezTo>
                  <a:cubicBezTo>
                    <a:pt x="4852" y="12324"/>
                    <a:pt x="5244" y="10072"/>
                    <a:pt x="4221" y="5645"/>
                  </a:cubicBezTo>
                  <a:cubicBezTo>
                    <a:pt x="3188" y="1206"/>
                    <a:pt x="142" y="20"/>
                    <a:pt x="120" y="9"/>
                  </a:cubicBezTo>
                  <a:cubicBezTo>
                    <a:pt x="108" y="3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>
              <a:extLst>
                <a:ext uri="{FF2B5EF4-FFF2-40B4-BE49-F238E27FC236}">
                  <a16:creationId xmlns:a16="http://schemas.microsoft.com/office/drawing/2014/main" id="{21E8522D-6B2A-632D-89C6-FE388E1FA3C4}"/>
                </a:ext>
              </a:extLst>
            </p:cNvPr>
            <p:cNvSpPr/>
            <p:nvPr/>
          </p:nvSpPr>
          <p:spPr>
            <a:xfrm>
              <a:off x="6688796" y="3638582"/>
              <a:ext cx="91338" cy="127467"/>
            </a:xfrm>
            <a:custGeom>
              <a:avLst/>
              <a:gdLst/>
              <a:ahLst/>
              <a:cxnLst/>
              <a:rect l="l" t="t" r="r" b="b"/>
              <a:pathLst>
                <a:path w="1350" h="1884" extrusionOk="0">
                  <a:moveTo>
                    <a:pt x="676" y="0"/>
                  </a:moveTo>
                  <a:cubicBezTo>
                    <a:pt x="412" y="0"/>
                    <a:pt x="181" y="205"/>
                    <a:pt x="141" y="474"/>
                  </a:cubicBezTo>
                  <a:lnTo>
                    <a:pt x="44" y="1268"/>
                  </a:lnTo>
                  <a:cubicBezTo>
                    <a:pt x="0" y="1562"/>
                    <a:pt x="207" y="1823"/>
                    <a:pt x="490" y="1877"/>
                  </a:cubicBezTo>
                  <a:cubicBezTo>
                    <a:pt x="518" y="1881"/>
                    <a:pt x="546" y="1883"/>
                    <a:pt x="574" y="1883"/>
                  </a:cubicBezTo>
                  <a:cubicBezTo>
                    <a:pt x="845" y="1883"/>
                    <a:pt x="1082" y="1697"/>
                    <a:pt x="1131" y="1431"/>
                  </a:cubicBezTo>
                  <a:lnTo>
                    <a:pt x="1284" y="659"/>
                  </a:lnTo>
                  <a:cubicBezTo>
                    <a:pt x="1349" y="332"/>
                    <a:pt x="1121" y="39"/>
                    <a:pt x="805" y="6"/>
                  </a:cubicBezTo>
                  <a:lnTo>
                    <a:pt x="751" y="6"/>
                  </a:lnTo>
                  <a:cubicBezTo>
                    <a:pt x="725" y="2"/>
                    <a:pt x="700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>
              <a:extLst>
                <a:ext uri="{FF2B5EF4-FFF2-40B4-BE49-F238E27FC236}">
                  <a16:creationId xmlns:a16="http://schemas.microsoft.com/office/drawing/2014/main" id="{4F628C36-F643-84B9-52F6-BABD3CDFCE5D}"/>
                </a:ext>
              </a:extLst>
            </p:cNvPr>
            <p:cNvSpPr/>
            <p:nvPr/>
          </p:nvSpPr>
          <p:spPr>
            <a:xfrm>
              <a:off x="6685075" y="3803803"/>
              <a:ext cx="46481" cy="46481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349" y="1"/>
                  </a:moveTo>
                  <a:cubicBezTo>
                    <a:pt x="153" y="1"/>
                    <a:pt x="1" y="153"/>
                    <a:pt x="1" y="349"/>
                  </a:cubicBezTo>
                  <a:cubicBezTo>
                    <a:pt x="1" y="534"/>
                    <a:pt x="153" y="686"/>
                    <a:pt x="349" y="686"/>
                  </a:cubicBezTo>
                  <a:cubicBezTo>
                    <a:pt x="534" y="686"/>
                    <a:pt x="686" y="534"/>
                    <a:pt x="686" y="349"/>
                  </a:cubicBezTo>
                  <a:cubicBezTo>
                    <a:pt x="686" y="153"/>
                    <a:pt x="53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>
              <a:extLst>
                <a:ext uri="{FF2B5EF4-FFF2-40B4-BE49-F238E27FC236}">
                  <a16:creationId xmlns:a16="http://schemas.microsoft.com/office/drawing/2014/main" id="{DF20971D-F56C-246A-255E-3D697CAF1021}"/>
                </a:ext>
              </a:extLst>
            </p:cNvPr>
            <p:cNvSpPr/>
            <p:nvPr/>
          </p:nvSpPr>
          <p:spPr>
            <a:xfrm>
              <a:off x="6241982" y="35881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F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>
              <a:extLst>
                <a:ext uri="{FF2B5EF4-FFF2-40B4-BE49-F238E27FC236}">
                  <a16:creationId xmlns:a16="http://schemas.microsoft.com/office/drawing/2014/main" id="{5730BBF1-C58B-7522-1FCA-90AC474FDDE3}"/>
                </a:ext>
              </a:extLst>
            </p:cNvPr>
            <p:cNvSpPr/>
            <p:nvPr/>
          </p:nvSpPr>
          <p:spPr>
            <a:xfrm>
              <a:off x="6055787" y="2753481"/>
              <a:ext cx="772175" cy="681040"/>
            </a:xfrm>
            <a:custGeom>
              <a:avLst/>
              <a:gdLst/>
              <a:ahLst/>
              <a:cxnLst/>
              <a:rect l="l" t="t" r="r" b="b"/>
              <a:pathLst>
                <a:path w="11413" h="10066" extrusionOk="0">
                  <a:moveTo>
                    <a:pt x="6092" y="1"/>
                  </a:moveTo>
                  <a:lnTo>
                    <a:pt x="479" y="3656"/>
                  </a:lnTo>
                  <a:cubicBezTo>
                    <a:pt x="446" y="3754"/>
                    <a:pt x="0" y="9487"/>
                    <a:pt x="4406" y="10031"/>
                  </a:cubicBezTo>
                  <a:cubicBezTo>
                    <a:pt x="4598" y="10055"/>
                    <a:pt x="4786" y="10066"/>
                    <a:pt x="4971" y="10066"/>
                  </a:cubicBezTo>
                  <a:cubicBezTo>
                    <a:pt x="9033" y="10066"/>
                    <a:pt x="11412" y="4592"/>
                    <a:pt x="11412" y="4592"/>
                  </a:cubicBezTo>
                  <a:lnTo>
                    <a:pt x="6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>
              <a:extLst>
                <a:ext uri="{FF2B5EF4-FFF2-40B4-BE49-F238E27FC236}">
                  <a16:creationId xmlns:a16="http://schemas.microsoft.com/office/drawing/2014/main" id="{F59F904B-A1EA-6C10-A760-A1C63FD687A9}"/>
                </a:ext>
              </a:extLst>
            </p:cNvPr>
            <p:cNvSpPr/>
            <p:nvPr/>
          </p:nvSpPr>
          <p:spPr>
            <a:xfrm>
              <a:off x="6754015" y="3479587"/>
              <a:ext cx="19374" cy="19374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295" y="1"/>
                  </a:moveTo>
                  <a:cubicBezTo>
                    <a:pt x="131" y="1"/>
                    <a:pt x="1" y="142"/>
                    <a:pt x="1" y="305"/>
                  </a:cubicBezTo>
                  <a:cubicBezTo>
                    <a:pt x="1" y="469"/>
                    <a:pt x="131" y="599"/>
                    <a:pt x="295" y="599"/>
                  </a:cubicBezTo>
                  <a:cubicBezTo>
                    <a:pt x="458" y="599"/>
                    <a:pt x="599" y="469"/>
                    <a:pt x="599" y="305"/>
                  </a:cubicBezTo>
                  <a:cubicBezTo>
                    <a:pt x="599" y="142"/>
                    <a:pt x="458" y="1"/>
                    <a:pt x="29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>
              <a:extLst>
                <a:ext uri="{FF2B5EF4-FFF2-40B4-BE49-F238E27FC236}">
                  <a16:creationId xmlns:a16="http://schemas.microsoft.com/office/drawing/2014/main" id="{695F8D86-4175-9F61-7DB1-0C3B324A6C83}"/>
                </a:ext>
              </a:extLst>
            </p:cNvPr>
            <p:cNvSpPr/>
            <p:nvPr/>
          </p:nvSpPr>
          <p:spPr>
            <a:xfrm>
              <a:off x="6741773" y="3062610"/>
              <a:ext cx="40527" cy="40594"/>
            </a:xfrm>
            <a:custGeom>
              <a:avLst/>
              <a:gdLst/>
              <a:ahLst/>
              <a:cxnLst/>
              <a:rect l="l" t="t" r="r" b="b"/>
              <a:pathLst>
                <a:path w="599" h="600" extrusionOk="0">
                  <a:moveTo>
                    <a:pt x="294" y="1"/>
                  </a:moveTo>
                  <a:cubicBezTo>
                    <a:pt x="131" y="1"/>
                    <a:pt x="0" y="131"/>
                    <a:pt x="0" y="305"/>
                  </a:cubicBezTo>
                  <a:cubicBezTo>
                    <a:pt x="0" y="469"/>
                    <a:pt x="131" y="599"/>
                    <a:pt x="294" y="599"/>
                  </a:cubicBezTo>
                  <a:cubicBezTo>
                    <a:pt x="457" y="599"/>
                    <a:pt x="599" y="469"/>
                    <a:pt x="599" y="305"/>
                  </a:cubicBezTo>
                  <a:cubicBezTo>
                    <a:pt x="599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>
              <a:extLst>
                <a:ext uri="{FF2B5EF4-FFF2-40B4-BE49-F238E27FC236}">
                  <a16:creationId xmlns:a16="http://schemas.microsoft.com/office/drawing/2014/main" id="{D1F6AD47-8142-1B46-43DC-0401B90E6501}"/>
                </a:ext>
              </a:extLst>
            </p:cNvPr>
            <p:cNvSpPr/>
            <p:nvPr/>
          </p:nvSpPr>
          <p:spPr>
            <a:xfrm>
              <a:off x="6399490" y="2816808"/>
              <a:ext cx="99457" cy="113462"/>
            </a:xfrm>
            <a:custGeom>
              <a:avLst/>
              <a:gdLst/>
              <a:ahLst/>
              <a:cxnLst/>
              <a:rect l="l" t="t" r="r" b="b"/>
              <a:pathLst>
                <a:path w="1470" h="1677" extrusionOk="0">
                  <a:moveTo>
                    <a:pt x="838" y="0"/>
                  </a:moveTo>
                  <a:cubicBezTo>
                    <a:pt x="675" y="44"/>
                    <a:pt x="566" y="218"/>
                    <a:pt x="577" y="392"/>
                  </a:cubicBezTo>
                  <a:cubicBezTo>
                    <a:pt x="599" y="523"/>
                    <a:pt x="664" y="642"/>
                    <a:pt x="621" y="762"/>
                  </a:cubicBezTo>
                  <a:cubicBezTo>
                    <a:pt x="589" y="833"/>
                    <a:pt x="511" y="881"/>
                    <a:pt x="434" y="881"/>
                  </a:cubicBezTo>
                  <a:cubicBezTo>
                    <a:pt x="405" y="881"/>
                    <a:pt x="376" y="875"/>
                    <a:pt x="349" y="860"/>
                  </a:cubicBezTo>
                  <a:cubicBezTo>
                    <a:pt x="251" y="816"/>
                    <a:pt x="218" y="675"/>
                    <a:pt x="284" y="588"/>
                  </a:cubicBezTo>
                  <a:lnTo>
                    <a:pt x="284" y="588"/>
                  </a:lnTo>
                  <a:cubicBezTo>
                    <a:pt x="55" y="686"/>
                    <a:pt x="1" y="1012"/>
                    <a:pt x="77" y="1251"/>
                  </a:cubicBezTo>
                  <a:cubicBezTo>
                    <a:pt x="175" y="1528"/>
                    <a:pt x="478" y="1676"/>
                    <a:pt x="771" y="1676"/>
                  </a:cubicBezTo>
                  <a:cubicBezTo>
                    <a:pt x="996" y="1676"/>
                    <a:pt x="1214" y="1588"/>
                    <a:pt x="1328" y="1404"/>
                  </a:cubicBezTo>
                  <a:cubicBezTo>
                    <a:pt x="1469" y="1175"/>
                    <a:pt x="1469" y="871"/>
                    <a:pt x="1328" y="642"/>
                  </a:cubicBezTo>
                  <a:cubicBezTo>
                    <a:pt x="1274" y="708"/>
                    <a:pt x="1230" y="795"/>
                    <a:pt x="1165" y="827"/>
                  </a:cubicBezTo>
                  <a:cubicBezTo>
                    <a:pt x="1132" y="854"/>
                    <a:pt x="1089" y="868"/>
                    <a:pt x="1046" y="868"/>
                  </a:cubicBezTo>
                  <a:cubicBezTo>
                    <a:pt x="1004" y="868"/>
                    <a:pt x="964" y="854"/>
                    <a:pt x="936" y="827"/>
                  </a:cubicBezTo>
                  <a:cubicBezTo>
                    <a:pt x="1045" y="751"/>
                    <a:pt x="1110" y="631"/>
                    <a:pt x="1110" y="490"/>
                  </a:cubicBezTo>
                  <a:cubicBezTo>
                    <a:pt x="1110" y="359"/>
                    <a:pt x="1056" y="218"/>
                    <a:pt x="958" y="142"/>
                  </a:cubicBezTo>
                  <a:cubicBezTo>
                    <a:pt x="958" y="196"/>
                    <a:pt x="958" y="251"/>
                    <a:pt x="936" y="283"/>
                  </a:cubicBezTo>
                  <a:cubicBezTo>
                    <a:pt x="915" y="312"/>
                    <a:pt x="883" y="327"/>
                    <a:pt x="855" y="327"/>
                  </a:cubicBezTo>
                  <a:cubicBezTo>
                    <a:pt x="841" y="327"/>
                    <a:pt x="828" y="323"/>
                    <a:pt x="817" y="316"/>
                  </a:cubicBezTo>
                  <a:cubicBezTo>
                    <a:pt x="795" y="305"/>
                    <a:pt x="784" y="294"/>
                    <a:pt x="784" y="261"/>
                  </a:cubicBezTo>
                  <a:cubicBezTo>
                    <a:pt x="773" y="174"/>
                    <a:pt x="784" y="87"/>
                    <a:pt x="83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1">
              <a:extLst>
                <a:ext uri="{FF2B5EF4-FFF2-40B4-BE49-F238E27FC236}">
                  <a16:creationId xmlns:a16="http://schemas.microsoft.com/office/drawing/2014/main" id="{81145727-DE81-D503-37FC-C0F3F4B2F2B3}"/>
                </a:ext>
              </a:extLst>
            </p:cNvPr>
            <p:cNvSpPr/>
            <p:nvPr/>
          </p:nvSpPr>
          <p:spPr>
            <a:xfrm>
              <a:off x="6239817" y="3022150"/>
              <a:ext cx="139171" cy="235042"/>
            </a:xfrm>
            <a:custGeom>
              <a:avLst/>
              <a:gdLst/>
              <a:ahLst/>
              <a:cxnLst/>
              <a:rect l="l" t="t" r="r" b="b"/>
              <a:pathLst>
                <a:path w="2057" h="3474" extrusionOk="0">
                  <a:moveTo>
                    <a:pt x="348" y="1"/>
                  </a:moveTo>
                  <a:lnTo>
                    <a:pt x="316" y="686"/>
                  </a:lnTo>
                  <a:lnTo>
                    <a:pt x="729" y="697"/>
                  </a:lnTo>
                  <a:lnTo>
                    <a:pt x="740" y="447"/>
                  </a:lnTo>
                  <a:lnTo>
                    <a:pt x="1327" y="479"/>
                  </a:lnTo>
                  <a:lnTo>
                    <a:pt x="544" y="1719"/>
                  </a:lnTo>
                  <a:cubicBezTo>
                    <a:pt x="598" y="1687"/>
                    <a:pt x="653" y="1665"/>
                    <a:pt x="707" y="1643"/>
                  </a:cubicBezTo>
                  <a:cubicBezTo>
                    <a:pt x="762" y="1632"/>
                    <a:pt x="816" y="1632"/>
                    <a:pt x="881" y="1632"/>
                  </a:cubicBezTo>
                  <a:cubicBezTo>
                    <a:pt x="979" y="1632"/>
                    <a:pt x="1077" y="1665"/>
                    <a:pt x="1153" y="1698"/>
                  </a:cubicBezTo>
                  <a:cubicBezTo>
                    <a:pt x="1240" y="1741"/>
                    <a:pt x="1327" y="1796"/>
                    <a:pt x="1371" y="1861"/>
                  </a:cubicBezTo>
                  <a:cubicBezTo>
                    <a:pt x="1447" y="1937"/>
                    <a:pt x="1480" y="2002"/>
                    <a:pt x="1523" y="2100"/>
                  </a:cubicBezTo>
                  <a:cubicBezTo>
                    <a:pt x="1567" y="2176"/>
                    <a:pt x="1577" y="2274"/>
                    <a:pt x="1567" y="2372"/>
                  </a:cubicBezTo>
                  <a:cubicBezTo>
                    <a:pt x="1567" y="2459"/>
                    <a:pt x="1534" y="2557"/>
                    <a:pt x="1501" y="2644"/>
                  </a:cubicBezTo>
                  <a:cubicBezTo>
                    <a:pt x="1458" y="2720"/>
                    <a:pt x="1403" y="2785"/>
                    <a:pt x="1338" y="2862"/>
                  </a:cubicBezTo>
                  <a:cubicBezTo>
                    <a:pt x="1262" y="2927"/>
                    <a:pt x="1186" y="2970"/>
                    <a:pt x="1099" y="3003"/>
                  </a:cubicBezTo>
                  <a:cubicBezTo>
                    <a:pt x="1041" y="3036"/>
                    <a:pt x="970" y="3051"/>
                    <a:pt x="896" y="3051"/>
                  </a:cubicBezTo>
                  <a:cubicBezTo>
                    <a:pt x="873" y="3051"/>
                    <a:pt x="850" y="3049"/>
                    <a:pt x="827" y="3047"/>
                  </a:cubicBezTo>
                  <a:cubicBezTo>
                    <a:pt x="718" y="3047"/>
                    <a:pt x="631" y="3025"/>
                    <a:pt x="544" y="2970"/>
                  </a:cubicBezTo>
                  <a:cubicBezTo>
                    <a:pt x="468" y="2927"/>
                    <a:pt x="381" y="2862"/>
                    <a:pt x="326" y="2775"/>
                  </a:cubicBezTo>
                  <a:lnTo>
                    <a:pt x="0" y="3057"/>
                  </a:lnTo>
                  <a:cubicBezTo>
                    <a:pt x="98" y="3166"/>
                    <a:pt x="218" y="3264"/>
                    <a:pt x="370" y="3351"/>
                  </a:cubicBezTo>
                  <a:cubicBezTo>
                    <a:pt x="501" y="3416"/>
                    <a:pt x="664" y="3460"/>
                    <a:pt x="827" y="3471"/>
                  </a:cubicBezTo>
                  <a:cubicBezTo>
                    <a:pt x="854" y="3473"/>
                    <a:pt x="881" y="3474"/>
                    <a:pt x="907" y="3474"/>
                  </a:cubicBezTo>
                  <a:cubicBezTo>
                    <a:pt x="1037" y="3474"/>
                    <a:pt x="1157" y="3451"/>
                    <a:pt x="1284" y="3406"/>
                  </a:cubicBezTo>
                  <a:cubicBezTo>
                    <a:pt x="1414" y="3351"/>
                    <a:pt x="1534" y="3264"/>
                    <a:pt x="1643" y="3166"/>
                  </a:cubicBezTo>
                  <a:cubicBezTo>
                    <a:pt x="1752" y="3079"/>
                    <a:pt x="1839" y="2949"/>
                    <a:pt x="1904" y="2818"/>
                  </a:cubicBezTo>
                  <a:cubicBezTo>
                    <a:pt x="1969" y="2677"/>
                    <a:pt x="2013" y="2535"/>
                    <a:pt x="2013" y="2383"/>
                  </a:cubicBezTo>
                  <a:cubicBezTo>
                    <a:pt x="2013" y="2263"/>
                    <a:pt x="2002" y="2133"/>
                    <a:pt x="1969" y="2024"/>
                  </a:cubicBezTo>
                  <a:cubicBezTo>
                    <a:pt x="1936" y="1904"/>
                    <a:pt x="1882" y="1796"/>
                    <a:pt x="1817" y="1698"/>
                  </a:cubicBezTo>
                  <a:cubicBezTo>
                    <a:pt x="1741" y="1611"/>
                    <a:pt x="1665" y="1524"/>
                    <a:pt x="1577" y="1458"/>
                  </a:cubicBezTo>
                  <a:cubicBezTo>
                    <a:pt x="1490" y="1393"/>
                    <a:pt x="1393" y="1317"/>
                    <a:pt x="1273" y="1284"/>
                  </a:cubicBezTo>
                  <a:lnTo>
                    <a:pt x="2056" y="6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1">
              <a:extLst>
                <a:ext uri="{FF2B5EF4-FFF2-40B4-BE49-F238E27FC236}">
                  <a16:creationId xmlns:a16="http://schemas.microsoft.com/office/drawing/2014/main" id="{5312B71D-BEE2-2145-800D-440FDD85BB30}"/>
                </a:ext>
              </a:extLst>
            </p:cNvPr>
            <p:cNvSpPr/>
            <p:nvPr/>
          </p:nvSpPr>
          <p:spPr>
            <a:xfrm>
              <a:off x="6415728" y="3028375"/>
              <a:ext cx="192147" cy="234907"/>
            </a:xfrm>
            <a:custGeom>
              <a:avLst/>
              <a:gdLst/>
              <a:ahLst/>
              <a:cxnLst/>
              <a:rect l="l" t="t" r="r" b="b"/>
              <a:pathLst>
                <a:path w="2840" h="3472" extrusionOk="0">
                  <a:moveTo>
                    <a:pt x="1380" y="425"/>
                  </a:moveTo>
                  <a:cubicBezTo>
                    <a:pt x="1409" y="425"/>
                    <a:pt x="1439" y="427"/>
                    <a:pt x="1469" y="431"/>
                  </a:cubicBezTo>
                  <a:cubicBezTo>
                    <a:pt x="1643" y="431"/>
                    <a:pt x="1795" y="485"/>
                    <a:pt x="1915" y="572"/>
                  </a:cubicBezTo>
                  <a:cubicBezTo>
                    <a:pt x="2034" y="670"/>
                    <a:pt x="2132" y="779"/>
                    <a:pt x="2198" y="920"/>
                  </a:cubicBezTo>
                  <a:cubicBezTo>
                    <a:pt x="2274" y="1051"/>
                    <a:pt x="2306" y="1203"/>
                    <a:pt x="2339" y="1355"/>
                  </a:cubicBezTo>
                  <a:cubicBezTo>
                    <a:pt x="2361" y="1497"/>
                    <a:pt x="2383" y="1649"/>
                    <a:pt x="2361" y="1769"/>
                  </a:cubicBezTo>
                  <a:cubicBezTo>
                    <a:pt x="2383" y="1976"/>
                    <a:pt x="2350" y="2150"/>
                    <a:pt x="2295" y="2302"/>
                  </a:cubicBezTo>
                  <a:cubicBezTo>
                    <a:pt x="2241" y="2465"/>
                    <a:pt x="2165" y="2606"/>
                    <a:pt x="2067" y="2715"/>
                  </a:cubicBezTo>
                  <a:cubicBezTo>
                    <a:pt x="1969" y="2835"/>
                    <a:pt x="1860" y="2911"/>
                    <a:pt x="1741" y="2987"/>
                  </a:cubicBezTo>
                  <a:cubicBezTo>
                    <a:pt x="1640" y="3042"/>
                    <a:pt x="1533" y="3066"/>
                    <a:pt x="1423" y="3066"/>
                  </a:cubicBezTo>
                  <a:cubicBezTo>
                    <a:pt x="1402" y="3066"/>
                    <a:pt x="1381" y="3065"/>
                    <a:pt x="1360" y="3063"/>
                  </a:cubicBezTo>
                  <a:cubicBezTo>
                    <a:pt x="1218" y="3063"/>
                    <a:pt x="1099" y="3020"/>
                    <a:pt x="990" y="2944"/>
                  </a:cubicBezTo>
                  <a:cubicBezTo>
                    <a:pt x="881" y="2878"/>
                    <a:pt x="772" y="2770"/>
                    <a:pt x="696" y="2639"/>
                  </a:cubicBezTo>
                  <a:cubicBezTo>
                    <a:pt x="609" y="2519"/>
                    <a:pt x="544" y="2389"/>
                    <a:pt x="501" y="2226"/>
                  </a:cubicBezTo>
                  <a:cubicBezTo>
                    <a:pt x="457" y="2063"/>
                    <a:pt x="446" y="1878"/>
                    <a:pt x="446" y="1704"/>
                  </a:cubicBezTo>
                  <a:cubicBezTo>
                    <a:pt x="446" y="1584"/>
                    <a:pt x="479" y="1442"/>
                    <a:pt x="511" y="1279"/>
                  </a:cubicBezTo>
                  <a:cubicBezTo>
                    <a:pt x="555" y="1138"/>
                    <a:pt x="620" y="986"/>
                    <a:pt x="696" y="866"/>
                  </a:cubicBezTo>
                  <a:cubicBezTo>
                    <a:pt x="772" y="735"/>
                    <a:pt x="881" y="627"/>
                    <a:pt x="1001" y="540"/>
                  </a:cubicBezTo>
                  <a:cubicBezTo>
                    <a:pt x="1109" y="467"/>
                    <a:pt x="1240" y="425"/>
                    <a:pt x="1380" y="425"/>
                  </a:cubicBezTo>
                  <a:close/>
                  <a:moveTo>
                    <a:pt x="1398" y="1"/>
                  </a:moveTo>
                  <a:cubicBezTo>
                    <a:pt x="1240" y="1"/>
                    <a:pt x="1088" y="40"/>
                    <a:pt x="936" y="93"/>
                  </a:cubicBezTo>
                  <a:cubicBezTo>
                    <a:pt x="762" y="170"/>
                    <a:pt x="609" y="278"/>
                    <a:pt x="479" y="420"/>
                  </a:cubicBezTo>
                  <a:cubicBezTo>
                    <a:pt x="337" y="572"/>
                    <a:pt x="229" y="746"/>
                    <a:pt x="152" y="953"/>
                  </a:cubicBezTo>
                  <a:cubicBezTo>
                    <a:pt x="65" y="1170"/>
                    <a:pt x="11" y="1399"/>
                    <a:pt x="11" y="1671"/>
                  </a:cubicBezTo>
                  <a:cubicBezTo>
                    <a:pt x="0" y="1943"/>
                    <a:pt x="22" y="2182"/>
                    <a:pt x="98" y="2400"/>
                  </a:cubicBezTo>
                  <a:cubicBezTo>
                    <a:pt x="163" y="2617"/>
                    <a:pt x="261" y="2802"/>
                    <a:pt x="392" y="2955"/>
                  </a:cubicBezTo>
                  <a:cubicBezTo>
                    <a:pt x="522" y="3118"/>
                    <a:pt x="664" y="3237"/>
                    <a:pt x="827" y="3324"/>
                  </a:cubicBezTo>
                  <a:cubicBezTo>
                    <a:pt x="990" y="3411"/>
                    <a:pt x="1175" y="3455"/>
                    <a:pt x="1349" y="3466"/>
                  </a:cubicBezTo>
                  <a:cubicBezTo>
                    <a:pt x="1380" y="3470"/>
                    <a:pt x="1411" y="3472"/>
                    <a:pt x="1441" y="3472"/>
                  </a:cubicBezTo>
                  <a:cubicBezTo>
                    <a:pt x="1584" y="3472"/>
                    <a:pt x="1726" y="3433"/>
                    <a:pt x="1860" y="3379"/>
                  </a:cubicBezTo>
                  <a:cubicBezTo>
                    <a:pt x="2034" y="3303"/>
                    <a:pt x="2187" y="3183"/>
                    <a:pt x="2328" y="3031"/>
                  </a:cubicBezTo>
                  <a:cubicBezTo>
                    <a:pt x="2459" y="2889"/>
                    <a:pt x="2589" y="2704"/>
                    <a:pt x="2665" y="2509"/>
                  </a:cubicBezTo>
                  <a:cubicBezTo>
                    <a:pt x="2763" y="2302"/>
                    <a:pt x="2807" y="2052"/>
                    <a:pt x="2818" y="1801"/>
                  </a:cubicBezTo>
                  <a:cubicBezTo>
                    <a:pt x="2839" y="1551"/>
                    <a:pt x="2818" y="1312"/>
                    <a:pt x="2752" y="1094"/>
                  </a:cubicBezTo>
                  <a:cubicBezTo>
                    <a:pt x="2698" y="877"/>
                    <a:pt x="2600" y="681"/>
                    <a:pt x="2480" y="518"/>
                  </a:cubicBezTo>
                  <a:cubicBezTo>
                    <a:pt x="2350" y="365"/>
                    <a:pt x="2219" y="246"/>
                    <a:pt x="2045" y="148"/>
                  </a:cubicBezTo>
                  <a:cubicBezTo>
                    <a:pt x="1882" y="61"/>
                    <a:pt x="1686" y="17"/>
                    <a:pt x="1501" y="6"/>
                  </a:cubicBezTo>
                  <a:cubicBezTo>
                    <a:pt x="1467" y="3"/>
                    <a:pt x="1432" y="1"/>
                    <a:pt x="1398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>
              <a:extLst>
                <a:ext uri="{FF2B5EF4-FFF2-40B4-BE49-F238E27FC236}">
                  <a16:creationId xmlns:a16="http://schemas.microsoft.com/office/drawing/2014/main" id="{E7DAB8E8-32C1-8239-9564-68FB28A5F451}"/>
                </a:ext>
              </a:extLst>
            </p:cNvPr>
            <p:cNvSpPr/>
            <p:nvPr/>
          </p:nvSpPr>
          <p:spPr>
            <a:xfrm>
              <a:off x="7314363" y="3145964"/>
              <a:ext cx="104598" cy="114747"/>
            </a:xfrm>
            <a:custGeom>
              <a:avLst/>
              <a:gdLst/>
              <a:ahLst/>
              <a:cxnLst/>
              <a:rect l="l" t="t" r="r" b="b"/>
              <a:pathLst>
                <a:path w="1546" h="1696" extrusionOk="0">
                  <a:moveTo>
                    <a:pt x="754" y="1"/>
                  </a:moveTo>
                  <a:cubicBezTo>
                    <a:pt x="746" y="1"/>
                    <a:pt x="741" y="4"/>
                    <a:pt x="741" y="9"/>
                  </a:cubicBezTo>
                  <a:cubicBezTo>
                    <a:pt x="654" y="357"/>
                    <a:pt x="360" y="727"/>
                    <a:pt x="34" y="901"/>
                  </a:cubicBezTo>
                  <a:cubicBezTo>
                    <a:pt x="1" y="912"/>
                    <a:pt x="23" y="945"/>
                    <a:pt x="34" y="945"/>
                  </a:cubicBezTo>
                  <a:cubicBezTo>
                    <a:pt x="382" y="1043"/>
                    <a:pt x="675" y="1336"/>
                    <a:pt x="795" y="1684"/>
                  </a:cubicBezTo>
                  <a:cubicBezTo>
                    <a:pt x="806" y="1695"/>
                    <a:pt x="839" y="1695"/>
                    <a:pt x="839" y="1695"/>
                  </a:cubicBezTo>
                  <a:cubicBezTo>
                    <a:pt x="958" y="1369"/>
                    <a:pt x="1219" y="1010"/>
                    <a:pt x="1524" y="879"/>
                  </a:cubicBezTo>
                  <a:cubicBezTo>
                    <a:pt x="1546" y="868"/>
                    <a:pt x="1546" y="836"/>
                    <a:pt x="1524" y="836"/>
                  </a:cubicBezTo>
                  <a:cubicBezTo>
                    <a:pt x="1132" y="727"/>
                    <a:pt x="915" y="401"/>
                    <a:pt x="784" y="9"/>
                  </a:cubicBezTo>
                  <a:cubicBezTo>
                    <a:pt x="773" y="4"/>
                    <a:pt x="762" y="1"/>
                    <a:pt x="754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>
              <a:extLst>
                <a:ext uri="{FF2B5EF4-FFF2-40B4-BE49-F238E27FC236}">
                  <a16:creationId xmlns:a16="http://schemas.microsoft.com/office/drawing/2014/main" id="{B4030B89-67FF-73E1-FD0F-A2510D326B60}"/>
                </a:ext>
              </a:extLst>
            </p:cNvPr>
            <p:cNvSpPr/>
            <p:nvPr/>
          </p:nvSpPr>
          <p:spPr>
            <a:xfrm>
              <a:off x="6970660" y="4169832"/>
              <a:ext cx="103854" cy="115153"/>
            </a:xfrm>
            <a:custGeom>
              <a:avLst/>
              <a:gdLst/>
              <a:ahLst/>
              <a:cxnLst/>
              <a:rect l="l" t="t" r="r" b="b"/>
              <a:pathLst>
                <a:path w="1535" h="1702" extrusionOk="0">
                  <a:moveTo>
                    <a:pt x="747" y="0"/>
                  </a:moveTo>
                  <a:cubicBezTo>
                    <a:pt x="738" y="0"/>
                    <a:pt x="729" y="3"/>
                    <a:pt x="729" y="8"/>
                  </a:cubicBezTo>
                  <a:cubicBezTo>
                    <a:pt x="653" y="367"/>
                    <a:pt x="349" y="726"/>
                    <a:pt x="22" y="911"/>
                  </a:cubicBezTo>
                  <a:cubicBezTo>
                    <a:pt x="1" y="922"/>
                    <a:pt x="11" y="944"/>
                    <a:pt x="22" y="944"/>
                  </a:cubicBezTo>
                  <a:cubicBezTo>
                    <a:pt x="381" y="1042"/>
                    <a:pt x="664" y="1346"/>
                    <a:pt x="784" y="1684"/>
                  </a:cubicBezTo>
                  <a:cubicBezTo>
                    <a:pt x="784" y="1696"/>
                    <a:pt x="795" y="1702"/>
                    <a:pt x="807" y="1702"/>
                  </a:cubicBezTo>
                  <a:cubicBezTo>
                    <a:pt x="815" y="1702"/>
                    <a:pt x="823" y="1699"/>
                    <a:pt x="827" y="1694"/>
                  </a:cubicBezTo>
                  <a:cubicBezTo>
                    <a:pt x="947" y="1368"/>
                    <a:pt x="1208" y="1020"/>
                    <a:pt x="1524" y="879"/>
                  </a:cubicBezTo>
                  <a:cubicBezTo>
                    <a:pt x="1534" y="868"/>
                    <a:pt x="1534" y="835"/>
                    <a:pt x="1524" y="835"/>
                  </a:cubicBezTo>
                  <a:cubicBezTo>
                    <a:pt x="1132" y="726"/>
                    <a:pt x="914" y="400"/>
                    <a:pt x="773" y="8"/>
                  </a:cubicBezTo>
                  <a:cubicBezTo>
                    <a:pt x="768" y="3"/>
                    <a:pt x="757" y="0"/>
                    <a:pt x="747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>
              <a:extLst>
                <a:ext uri="{FF2B5EF4-FFF2-40B4-BE49-F238E27FC236}">
                  <a16:creationId xmlns:a16="http://schemas.microsoft.com/office/drawing/2014/main" id="{AF38B71A-448C-D411-4B03-D309C888C7A8}"/>
                </a:ext>
              </a:extLst>
            </p:cNvPr>
            <p:cNvSpPr/>
            <p:nvPr/>
          </p:nvSpPr>
          <p:spPr>
            <a:xfrm>
              <a:off x="6643034" y="3545362"/>
              <a:ext cx="49565" cy="54764"/>
            </a:xfrm>
            <a:custGeom>
              <a:avLst/>
              <a:gdLst/>
              <a:ahLst/>
              <a:cxnLst/>
              <a:rect l="l" t="t" r="r" b="b"/>
              <a:pathLst>
                <a:path w="1535" h="1696" extrusionOk="0">
                  <a:moveTo>
                    <a:pt x="747" y="1"/>
                  </a:moveTo>
                  <a:cubicBezTo>
                    <a:pt x="737" y="1"/>
                    <a:pt x="729" y="4"/>
                    <a:pt x="729" y="9"/>
                  </a:cubicBezTo>
                  <a:cubicBezTo>
                    <a:pt x="653" y="357"/>
                    <a:pt x="348" y="727"/>
                    <a:pt x="22" y="901"/>
                  </a:cubicBezTo>
                  <a:cubicBezTo>
                    <a:pt x="0" y="912"/>
                    <a:pt x="11" y="945"/>
                    <a:pt x="22" y="945"/>
                  </a:cubicBezTo>
                  <a:cubicBezTo>
                    <a:pt x="381" y="1043"/>
                    <a:pt x="664" y="1336"/>
                    <a:pt x="784" y="1684"/>
                  </a:cubicBezTo>
                  <a:cubicBezTo>
                    <a:pt x="794" y="1695"/>
                    <a:pt x="816" y="1695"/>
                    <a:pt x="827" y="1695"/>
                  </a:cubicBezTo>
                  <a:cubicBezTo>
                    <a:pt x="947" y="1369"/>
                    <a:pt x="1208" y="1010"/>
                    <a:pt x="1523" y="879"/>
                  </a:cubicBezTo>
                  <a:cubicBezTo>
                    <a:pt x="1534" y="868"/>
                    <a:pt x="1534" y="836"/>
                    <a:pt x="1523" y="836"/>
                  </a:cubicBezTo>
                  <a:cubicBezTo>
                    <a:pt x="1121" y="727"/>
                    <a:pt x="903" y="401"/>
                    <a:pt x="773" y="9"/>
                  </a:cubicBezTo>
                  <a:cubicBezTo>
                    <a:pt x="767" y="4"/>
                    <a:pt x="756" y="1"/>
                    <a:pt x="74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>
              <a:extLst>
                <a:ext uri="{FF2B5EF4-FFF2-40B4-BE49-F238E27FC236}">
                  <a16:creationId xmlns:a16="http://schemas.microsoft.com/office/drawing/2014/main" id="{959DC0F9-5CA9-5CD3-4373-43323C8D5B06}"/>
                </a:ext>
              </a:extLst>
            </p:cNvPr>
            <p:cNvSpPr/>
            <p:nvPr/>
          </p:nvSpPr>
          <p:spPr>
            <a:xfrm>
              <a:off x="7219439" y="4041553"/>
              <a:ext cx="157574" cy="269480"/>
            </a:xfrm>
            <a:custGeom>
              <a:avLst/>
              <a:gdLst/>
              <a:ahLst/>
              <a:cxnLst/>
              <a:rect l="l" t="t" r="r" b="b"/>
              <a:pathLst>
                <a:path w="2329" h="3983" extrusionOk="0">
                  <a:moveTo>
                    <a:pt x="1709" y="1"/>
                  </a:moveTo>
                  <a:cubicBezTo>
                    <a:pt x="1730" y="697"/>
                    <a:pt x="1371" y="1349"/>
                    <a:pt x="838" y="1785"/>
                  </a:cubicBezTo>
                  <a:cubicBezTo>
                    <a:pt x="588" y="1970"/>
                    <a:pt x="316" y="2154"/>
                    <a:pt x="175" y="2405"/>
                  </a:cubicBezTo>
                  <a:cubicBezTo>
                    <a:pt x="33" y="2655"/>
                    <a:pt x="1" y="2938"/>
                    <a:pt x="66" y="3210"/>
                  </a:cubicBezTo>
                  <a:cubicBezTo>
                    <a:pt x="120" y="3482"/>
                    <a:pt x="229" y="3743"/>
                    <a:pt x="338" y="3982"/>
                  </a:cubicBezTo>
                  <a:cubicBezTo>
                    <a:pt x="316" y="3634"/>
                    <a:pt x="425" y="3406"/>
                    <a:pt x="664" y="3134"/>
                  </a:cubicBezTo>
                  <a:cubicBezTo>
                    <a:pt x="1099" y="2601"/>
                    <a:pt x="1883" y="2383"/>
                    <a:pt x="2187" y="1752"/>
                  </a:cubicBezTo>
                  <a:cubicBezTo>
                    <a:pt x="2329" y="1458"/>
                    <a:pt x="2318" y="1088"/>
                    <a:pt x="2220" y="773"/>
                  </a:cubicBezTo>
                  <a:cubicBezTo>
                    <a:pt x="2133" y="468"/>
                    <a:pt x="1937" y="251"/>
                    <a:pt x="1709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>
              <a:extLst>
                <a:ext uri="{FF2B5EF4-FFF2-40B4-BE49-F238E27FC236}">
                  <a16:creationId xmlns:a16="http://schemas.microsoft.com/office/drawing/2014/main" id="{3299ECBB-7581-9AA0-8C28-B67D975DC307}"/>
                </a:ext>
              </a:extLst>
            </p:cNvPr>
            <p:cNvSpPr/>
            <p:nvPr/>
          </p:nvSpPr>
          <p:spPr>
            <a:xfrm>
              <a:off x="6077099" y="2704902"/>
              <a:ext cx="231186" cy="178210"/>
            </a:xfrm>
            <a:custGeom>
              <a:avLst/>
              <a:gdLst/>
              <a:ahLst/>
              <a:cxnLst/>
              <a:rect l="l" t="t" r="r" b="b"/>
              <a:pathLst>
                <a:path w="3417" h="2634" extrusionOk="0">
                  <a:moveTo>
                    <a:pt x="3308" y="1"/>
                  </a:moveTo>
                  <a:cubicBezTo>
                    <a:pt x="2949" y="599"/>
                    <a:pt x="2285" y="947"/>
                    <a:pt x="1611" y="1034"/>
                  </a:cubicBezTo>
                  <a:cubicBezTo>
                    <a:pt x="1295" y="1078"/>
                    <a:pt x="980" y="1078"/>
                    <a:pt x="708" y="1208"/>
                  </a:cubicBezTo>
                  <a:cubicBezTo>
                    <a:pt x="469" y="1350"/>
                    <a:pt x="306" y="1578"/>
                    <a:pt x="197" y="1839"/>
                  </a:cubicBezTo>
                  <a:cubicBezTo>
                    <a:pt x="88" y="2090"/>
                    <a:pt x="44" y="2362"/>
                    <a:pt x="1" y="2633"/>
                  </a:cubicBezTo>
                  <a:cubicBezTo>
                    <a:pt x="175" y="2340"/>
                    <a:pt x="393" y="2198"/>
                    <a:pt x="752" y="2079"/>
                  </a:cubicBezTo>
                  <a:cubicBezTo>
                    <a:pt x="1404" y="1861"/>
                    <a:pt x="2188" y="2111"/>
                    <a:pt x="2775" y="1741"/>
                  </a:cubicBezTo>
                  <a:cubicBezTo>
                    <a:pt x="3058" y="1567"/>
                    <a:pt x="3254" y="1263"/>
                    <a:pt x="3330" y="936"/>
                  </a:cubicBezTo>
                  <a:cubicBezTo>
                    <a:pt x="3417" y="610"/>
                    <a:pt x="3373" y="327"/>
                    <a:pt x="3308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2" name="Google Shape;482;p21">
            <a:extLst>
              <a:ext uri="{FF2B5EF4-FFF2-40B4-BE49-F238E27FC236}">
                <a16:creationId xmlns:a16="http://schemas.microsoft.com/office/drawing/2014/main" id="{DD361EFE-01B3-CB42-63F9-2A12413DEB74}"/>
              </a:ext>
            </a:extLst>
          </p:cNvPr>
          <p:cNvCxnSpPr/>
          <p:nvPr/>
        </p:nvCxnSpPr>
        <p:spPr>
          <a:xfrm>
            <a:off x="0" y="979077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25E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16;p18">
            <a:extLst>
              <a:ext uri="{FF2B5EF4-FFF2-40B4-BE49-F238E27FC236}">
                <a16:creationId xmlns:a16="http://schemas.microsoft.com/office/drawing/2014/main" id="{85F3FD7C-36CA-B5D7-5C14-9F56E9546B02}"/>
              </a:ext>
            </a:extLst>
          </p:cNvPr>
          <p:cNvSpPr txBox="1">
            <a:spLocks/>
          </p:cNvSpPr>
          <p:nvPr/>
        </p:nvSpPr>
        <p:spPr>
          <a:xfrm>
            <a:off x="578404" y="1290501"/>
            <a:ext cx="30885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US" sz="1800" b="0" dirty="0"/>
              <a:t>Fire &amp; Smoke Detection</a:t>
            </a:r>
          </a:p>
        </p:txBody>
      </p:sp>
      <p:sp>
        <p:nvSpPr>
          <p:cNvPr id="3" name="Google Shape;323;p18">
            <a:extLst>
              <a:ext uri="{FF2B5EF4-FFF2-40B4-BE49-F238E27FC236}">
                <a16:creationId xmlns:a16="http://schemas.microsoft.com/office/drawing/2014/main" id="{DA3DE7A0-106C-8706-A37C-EFAEA18FAF00}"/>
              </a:ext>
            </a:extLst>
          </p:cNvPr>
          <p:cNvSpPr txBox="1"/>
          <p:nvPr/>
        </p:nvSpPr>
        <p:spPr>
          <a:xfrm>
            <a:off x="569111" y="942506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B58D0-B38D-FF11-4E45-FCCEE01E904D}"/>
              </a:ext>
            </a:extLst>
          </p:cNvPr>
          <p:cNvSpPr txBox="1"/>
          <p:nvPr/>
        </p:nvSpPr>
        <p:spPr>
          <a:xfrm>
            <a:off x="578404" y="1709901"/>
            <a:ext cx="3774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Sensors detect fire or smoke, triggering real-time alerts to activate the fire prevention system.</a:t>
            </a:r>
          </a:p>
        </p:txBody>
      </p:sp>
      <p:sp>
        <p:nvSpPr>
          <p:cNvPr id="13" name="Google Shape;316;p18">
            <a:extLst>
              <a:ext uri="{FF2B5EF4-FFF2-40B4-BE49-F238E27FC236}">
                <a16:creationId xmlns:a16="http://schemas.microsoft.com/office/drawing/2014/main" id="{C2C2F95B-991F-3966-E7B8-294CE19E6404}"/>
              </a:ext>
            </a:extLst>
          </p:cNvPr>
          <p:cNvSpPr txBox="1">
            <a:spLocks/>
          </p:cNvSpPr>
          <p:nvPr/>
        </p:nvSpPr>
        <p:spPr>
          <a:xfrm>
            <a:off x="569110" y="2908678"/>
            <a:ext cx="4002889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US" sz="1800" b="0" dirty="0"/>
              <a:t>Automatic Water Sprinkler System</a:t>
            </a:r>
          </a:p>
        </p:txBody>
      </p:sp>
      <p:sp>
        <p:nvSpPr>
          <p:cNvPr id="14" name="Google Shape;323;p18">
            <a:extLst>
              <a:ext uri="{FF2B5EF4-FFF2-40B4-BE49-F238E27FC236}">
                <a16:creationId xmlns:a16="http://schemas.microsoft.com/office/drawing/2014/main" id="{CD86432A-F03C-2D4D-C654-5F4811063917}"/>
              </a:ext>
            </a:extLst>
          </p:cNvPr>
          <p:cNvSpPr txBox="1"/>
          <p:nvPr/>
        </p:nvSpPr>
        <p:spPr>
          <a:xfrm>
            <a:off x="559818" y="2560683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</a:t>
            </a:r>
            <a:r>
              <a:rPr lang="en-US" sz="2800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34E3F-3216-97B6-FBEE-1A4E70A6DC0D}"/>
              </a:ext>
            </a:extLst>
          </p:cNvPr>
          <p:cNvSpPr txBox="1"/>
          <p:nvPr/>
        </p:nvSpPr>
        <p:spPr>
          <a:xfrm>
            <a:off x="569110" y="3328078"/>
            <a:ext cx="3783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Sprinklers activate automatically, suppressing the fire before it spreads further.</a:t>
            </a:r>
          </a:p>
        </p:txBody>
      </p:sp>
      <p:sp>
        <p:nvSpPr>
          <p:cNvPr id="4" name="Google Shape;316;p18">
            <a:extLst>
              <a:ext uri="{FF2B5EF4-FFF2-40B4-BE49-F238E27FC236}">
                <a16:creationId xmlns:a16="http://schemas.microsoft.com/office/drawing/2014/main" id="{B729D7E8-8CEF-9270-C17D-1E0923CD564A}"/>
              </a:ext>
            </a:extLst>
          </p:cNvPr>
          <p:cNvSpPr txBox="1">
            <a:spLocks/>
          </p:cNvSpPr>
          <p:nvPr/>
        </p:nvSpPr>
        <p:spPr>
          <a:xfrm>
            <a:off x="4870184" y="1290501"/>
            <a:ext cx="4273816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SG" sz="1800" b="0" dirty="0"/>
              <a:t>Emergency Exit </a:t>
            </a:r>
            <a:endParaRPr lang="en-US" sz="1800" b="0" dirty="0"/>
          </a:p>
        </p:txBody>
      </p:sp>
      <p:sp>
        <p:nvSpPr>
          <p:cNvPr id="5" name="Google Shape;323;p18">
            <a:extLst>
              <a:ext uri="{FF2B5EF4-FFF2-40B4-BE49-F238E27FC236}">
                <a16:creationId xmlns:a16="http://schemas.microsoft.com/office/drawing/2014/main" id="{EBB1AA1C-F4C4-AC7B-72C9-23915826F991}"/>
              </a:ext>
            </a:extLst>
          </p:cNvPr>
          <p:cNvSpPr txBox="1"/>
          <p:nvPr/>
        </p:nvSpPr>
        <p:spPr>
          <a:xfrm>
            <a:off x="4860892" y="942506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471DB-D59C-8D88-B2F0-0DB5C0F6B9D1}"/>
              </a:ext>
            </a:extLst>
          </p:cNvPr>
          <p:cNvSpPr txBox="1"/>
          <p:nvPr/>
        </p:nvSpPr>
        <p:spPr>
          <a:xfrm>
            <a:off x="4870185" y="1709901"/>
            <a:ext cx="3774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Ensures proper ventilation during a fire emergency and automatically unlocks exits</a:t>
            </a:r>
          </a:p>
        </p:txBody>
      </p:sp>
      <p:sp>
        <p:nvSpPr>
          <p:cNvPr id="8" name="Google Shape;316;p18">
            <a:extLst>
              <a:ext uri="{FF2B5EF4-FFF2-40B4-BE49-F238E27FC236}">
                <a16:creationId xmlns:a16="http://schemas.microsoft.com/office/drawing/2014/main" id="{81F69D46-CDCA-5082-A3BA-72E4DD22E0A8}"/>
              </a:ext>
            </a:extLst>
          </p:cNvPr>
          <p:cNvSpPr txBox="1">
            <a:spLocks/>
          </p:cNvSpPr>
          <p:nvPr/>
        </p:nvSpPr>
        <p:spPr>
          <a:xfrm>
            <a:off x="4860891" y="2908678"/>
            <a:ext cx="4002889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US" sz="1800" b="0" dirty="0"/>
              <a:t>Siren Alert System</a:t>
            </a:r>
          </a:p>
        </p:txBody>
      </p:sp>
      <p:sp>
        <p:nvSpPr>
          <p:cNvPr id="9" name="Google Shape;323;p18">
            <a:extLst>
              <a:ext uri="{FF2B5EF4-FFF2-40B4-BE49-F238E27FC236}">
                <a16:creationId xmlns:a16="http://schemas.microsoft.com/office/drawing/2014/main" id="{EB349FFC-713E-1B38-2800-5E83854497BC}"/>
              </a:ext>
            </a:extLst>
          </p:cNvPr>
          <p:cNvSpPr txBox="1"/>
          <p:nvPr/>
        </p:nvSpPr>
        <p:spPr>
          <a:xfrm>
            <a:off x="4851599" y="2560683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</a:t>
            </a:r>
            <a:r>
              <a:rPr lang="en-US" sz="2800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139CC5-9257-820C-AC03-353469364990}"/>
              </a:ext>
            </a:extLst>
          </p:cNvPr>
          <p:cNvSpPr txBox="1"/>
          <p:nvPr/>
        </p:nvSpPr>
        <p:spPr>
          <a:xfrm>
            <a:off x="4860891" y="3328078"/>
            <a:ext cx="3783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Sprinklers activate automatically, suppressing the fire before it spreads further.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E0FD1-D19D-E743-B214-EA1172B51790}"/>
              </a:ext>
            </a:extLst>
          </p:cNvPr>
          <p:cNvSpPr txBox="1"/>
          <p:nvPr/>
        </p:nvSpPr>
        <p:spPr>
          <a:xfrm>
            <a:off x="8696639" y="1775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9104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809BE590-1A7C-824F-F619-96AE2E2FE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>
            <a:extLst>
              <a:ext uri="{FF2B5EF4-FFF2-40B4-BE49-F238E27FC236}">
                <a16:creationId xmlns:a16="http://schemas.microsoft.com/office/drawing/2014/main" id="{24CF14B0-DFF0-504A-0370-7C6ACE3C8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04" y="367706"/>
            <a:ext cx="26271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FEATURES</a:t>
            </a:r>
            <a:endParaRPr dirty="0"/>
          </a:p>
        </p:txBody>
      </p:sp>
      <p:grpSp>
        <p:nvGrpSpPr>
          <p:cNvPr id="404" name="Google Shape;404;p21">
            <a:extLst>
              <a:ext uri="{FF2B5EF4-FFF2-40B4-BE49-F238E27FC236}">
                <a16:creationId xmlns:a16="http://schemas.microsoft.com/office/drawing/2014/main" id="{F36AE6C8-D4F4-054D-CDA6-2C213D5B4FC6}"/>
              </a:ext>
            </a:extLst>
          </p:cNvPr>
          <p:cNvGrpSpPr/>
          <p:nvPr/>
        </p:nvGrpSpPr>
        <p:grpSpPr>
          <a:xfrm rot="1241951">
            <a:off x="2321643" y="4039104"/>
            <a:ext cx="927096" cy="993841"/>
            <a:chOff x="5321179" y="981688"/>
            <a:chExt cx="907736" cy="985362"/>
          </a:xfrm>
        </p:grpSpPr>
        <p:sp>
          <p:nvSpPr>
            <p:cNvPr id="405" name="Google Shape;405;p21">
              <a:extLst>
                <a:ext uri="{FF2B5EF4-FFF2-40B4-BE49-F238E27FC236}">
                  <a16:creationId xmlns:a16="http://schemas.microsoft.com/office/drawing/2014/main" id="{2EF95CFC-FC96-1AD8-2D9B-58E6E2C93437}"/>
                </a:ext>
              </a:extLst>
            </p:cNvPr>
            <p:cNvSpPr/>
            <p:nvPr/>
          </p:nvSpPr>
          <p:spPr>
            <a:xfrm>
              <a:off x="5321179" y="981688"/>
              <a:ext cx="907736" cy="985362"/>
            </a:xfrm>
            <a:custGeom>
              <a:avLst/>
              <a:gdLst/>
              <a:ahLst/>
              <a:cxnLst/>
              <a:rect l="l" t="t" r="r" b="b"/>
              <a:pathLst>
                <a:path w="28112" h="30516" extrusionOk="0">
                  <a:moveTo>
                    <a:pt x="14121" y="1"/>
                  </a:moveTo>
                  <a:cubicBezTo>
                    <a:pt x="11978" y="1"/>
                    <a:pt x="9803" y="490"/>
                    <a:pt x="7844" y="1415"/>
                  </a:cubicBezTo>
                  <a:lnTo>
                    <a:pt x="7681" y="1502"/>
                  </a:lnTo>
                  <a:cubicBezTo>
                    <a:pt x="7681" y="1502"/>
                    <a:pt x="7605" y="1556"/>
                    <a:pt x="7594" y="1556"/>
                  </a:cubicBezTo>
                  <a:cubicBezTo>
                    <a:pt x="7496" y="1611"/>
                    <a:pt x="7398" y="1643"/>
                    <a:pt x="7300" y="1698"/>
                  </a:cubicBezTo>
                  <a:cubicBezTo>
                    <a:pt x="6702" y="2024"/>
                    <a:pt x="6136" y="2394"/>
                    <a:pt x="5603" y="2807"/>
                  </a:cubicBezTo>
                  <a:cubicBezTo>
                    <a:pt x="2503" y="5146"/>
                    <a:pt x="436" y="8823"/>
                    <a:pt x="66" y="12653"/>
                  </a:cubicBezTo>
                  <a:cubicBezTo>
                    <a:pt x="44" y="12870"/>
                    <a:pt x="33" y="13088"/>
                    <a:pt x="12" y="13305"/>
                  </a:cubicBezTo>
                  <a:cubicBezTo>
                    <a:pt x="12" y="13436"/>
                    <a:pt x="1" y="13632"/>
                    <a:pt x="1" y="13817"/>
                  </a:cubicBezTo>
                  <a:lnTo>
                    <a:pt x="1" y="14034"/>
                  </a:lnTo>
                  <a:lnTo>
                    <a:pt x="1" y="29689"/>
                  </a:lnTo>
                  <a:cubicBezTo>
                    <a:pt x="1" y="30135"/>
                    <a:pt x="371" y="30494"/>
                    <a:pt x="806" y="30494"/>
                  </a:cubicBezTo>
                  <a:lnTo>
                    <a:pt x="806" y="30515"/>
                  </a:lnTo>
                  <a:lnTo>
                    <a:pt x="27306" y="30515"/>
                  </a:lnTo>
                  <a:cubicBezTo>
                    <a:pt x="27752" y="30515"/>
                    <a:pt x="28111" y="30145"/>
                    <a:pt x="28111" y="29710"/>
                  </a:cubicBezTo>
                  <a:lnTo>
                    <a:pt x="28111" y="14045"/>
                  </a:lnTo>
                  <a:cubicBezTo>
                    <a:pt x="28111" y="13501"/>
                    <a:pt x="28068" y="12957"/>
                    <a:pt x="28013" y="12446"/>
                  </a:cubicBezTo>
                  <a:cubicBezTo>
                    <a:pt x="27992" y="12185"/>
                    <a:pt x="27948" y="11924"/>
                    <a:pt x="27905" y="11652"/>
                  </a:cubicBezTo>
                  <a:cubicBezTo>
                    <a:pt x="27774" y="10868"/>
                    <a:pt x="27567" y="10096"/>
                    <a:pt x="27306" y="9356"/>
                  </a:cubicBezTo>
                  <a:cubicBezTo>
                    <a:pt x="26034" y="5690"/>
                    <a:pt x="23096" y="2590"/>
                    <a:pt x="19463" y="1067"/>
                  </a:cubicBezTo>
                  <a:cubicBezTo>
                    <a:pt x="17777" y="360"/>
                    <a:pt x="15982" y="1"/>
                    <a:pt x="14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>
              <a:extLst>
                <a:ext uri="{FF2B5EF4-FFF2-40B4-BE49-F238E27FC236}">
                  <a16:creationId xmlns:a16="http://schemas.microsoft.com/office/drawing/2014/main" id="{FD2F8CCD-4D1E-AFDC-78BC-567F7469D404}"/>
                </a:ext>
              </a:extLst>
            </p:cNvPr>
            <p:cNvSpPr/>
            <p:nvPr/>
          </p:nvSpPr>
          <p:spPr>
            <a:xfrm>
              <a:off x="5346139" y="1010135"/>
              <a:ext cx="856072" cy="932664"/>
            </a:xfrm>
            <a:custGeom>
              <a:avLst/>
              <a:gdLst/>
              <a:ahLst/>
              <a:cxnLst/>
              <a:rect l="l" t="t" r="r" b="b"/>
              <a:pathLst>
                <a:path w="26512" h="28884" extrusionOk="0">
                  <a:moveTo>
                    <a:pt x="12783" y="1"/>
                  </a:moveTo>
                  <a:cubicBezTo>
                    <a:pt x="12674" y="1"/>
                    <a:pt x="12565" y="12"/>
                    <a:pt x="12456" y="12"/>
                  </a:cubicBezTo>
                  <a:cubicBezTo>
                    <a:pt x="12391" y="12"/>
                    <a:pt x="12315" y="34"/>
                    <a:pt x="12239" y="34"/>
                  </a:cubicBezTo>
                  <a:cubicBezTo>
                    <a:pt x="12163" y="44"/>
                    <a:pt x="12065" y="44"/>
                    <a:pt x="11989" y="55"/>
                  </a:cubicBezTo>
                  <a:cubicBezTo>
                    <a:pt x="11945" y="55"/>
                    <a:pt x="11891" y="66"/>
                    <a:pt x="11836" y="66"/>
                  </a:cubicBezTo>
                  <a:cubicBezTo>
                    <a:pt x="11771" y="88"/>
                    <a:pt x="11684" y="88"/>
                    <a:pt x="11608" y="99"/>
                  </a:cubicBezTo>
                  <a:cubicBezTo>
                    <a:pt x="11227" y="153"/>
                    <a:pt x="10846" y="208"/>
                    <a:pt x="10476" y="284"/>
                  </a:cubicBezTo>
                  <a:cubicBezTo>
                    <a:pt x="10324" y="316"/>
                    <a:pt x="10172" y="349"/>
                    <a:pt x="10041" y="382"/>
                  </a:cubicBezTo>
                  <a:cubicBezTo>
                    <a:pt x="9954" y="414"/>
                    <a:pt x="9867" y="425"/>
                    <a:pt x="9780" y="458"/>
                  </a:cubicBezTo>
                  <a:cubicBezTo>
                    <a:pt x="9737" y="458"/>
                    <a:pt x="9704" y="469"/>
                    <a:pt x="9661" y="480"/>
                  </a:cubicBezTo>
                  <a:cubicBezTo>
                    <a:pt x="9573" y="512"/>
                    <a:pt x="9508" y="523"/>
                    <a:pt x="9432" y="545"/>
                  </a:cubicBezTo>
                  <a:cubicBezTo>
                    <a:pt x="9399" y="567"/>
                    <a:pt x="9378" y="567"/>
                    <a:pt x="9345" y="577"/>
                  </a:cubicBezTo>
                  <a:cubicBezTo>
                    <a:pt x="9269" y="599"/>
                    <a:pt x="9193" y="632"/>
                    <a:pt x="9117" y="654"/>
                  </a:cubicBezTo>
                  <a:cubicBezTo>
                    <a:pt x="9084" y="654"/>
                    <a:pt x="9051" y="675"/>
                    <a:pt x="9019" y="686"/>
                  </a:cubicBezTo>
                  <a:cubicBezTo>
                    <a:pt x="8910" y="730"/>
                    <a:pt x="8790" y="762"/>
                    <a:pt x="8681" y="806"/>
                  </a:cubicBezTo>
                  <a:cubicBezTo>
                    <a:pt x="8246" y="969"/>
                    <a:pt x="7811" y="1165"/>
                    <a:pt x="7387" y="1361"/>
                  </a:cubicBezTo>
                  <a:cubicBezTo>
                    <a:pt x="7311" y="1404"/>
                    <a:pt x="7235" y="1437"/>
                    <a:pt x="7169" y="1470"/>
                  </a:cubicBezTo>
                  <a:cubicBezTo>
                    <a:pt x="7169" y="1491"/>
                    <a:pt x="7158" y="1491"/>
                    <a:pt x="7158" y="1491"/>
                  </a:cubicBezTo>
                  <a:cubicBezTo>
                    <a:pt x="7061" y="1546"/>
                    <a:pt x="6984" y="1578"/>
                    <a:pt x="6886" y="1633"/>
                  </a:cubicBezTo>
                  <a:cubicBezTo>
                    <a:pt x="6332" y="1937"/>
                    <a:pt x="5788" y="2285"/>
                    <a:pt x="5276" y="2666"/>
                  </a:cubicBezTo>
                  <a:cubicBezTo>
                    <a:pt x="4776" y="3047"/>
                    <a:pt x="4297" y="3471"/>
                    <a:pt x="3851" y="3917"/>
                  </a:cubicBezTo>
                  <a:lnTo>
                    <a:pt x="3840" y="3939"/>
                  </a:lnTo>
                  <a:lnTo>
                    <a:pt x="3645" y="4124"/>
                  </a:lnTo>
                  <a:cubicBezTo>
                    <a:pt x="3612" y="4157"/>
                    <a:pt x="3579" y="4189"/>
                    <a:pt x="3536" y="4233"/>
                  </a:cubicBezTo>
                  <a:cubicBezTo>
                    <a:pt x="3362" y="4428"/>
                    <a:pt x="3188" y="4613"/>
                    <a:pt x="3025" y="4820"/>
                  </a:cubicBezTo>
                  <a:cubicBezTo>
                    <a:pt x="2937" y="4896"/>
                    <a:pt x="2861" y="4994"/>
                    <a:pt x="2796" y="5092"/>
                  </a:cubicBezTo>
                  <a:cubicBezTo>
                    <a:pt x="2361" y="5636"/>
                    <a:pt x="1958" y="6234"/>
                    <a:pt x="1621" y="6844"/>
                  </a:cubicBezTo>
                  <a:cubicBezTo>
                    <a:pt x="1610" y="6887"/>
                    <a:pt x="1578" y="6909"/>
                    <a:pt x="1567" y="6952"/>
                  </a:cubicBezTo>
                  <a:cubicBezTo>
                    <a:pt x="1523" y="7050"/>
                    <a:pt x="1469" y="7159"/>
                    <a:pt x="1414" y="7257"/>
                  </a:cubicBezTo>
                  <a:lnTo>
                    <a:pt x="1414" y="7268"/>
                  </a:lnTo>
                  <a:cubicBezTo>
                    <a:pt x="1382" y="7333"/>
                    <a:pt x="1349" y="7420"/>
                    <a:pt x="1306" y="7485"/>
                  </a:cubicBezTo>
                  <a:lnTo>
                    <a:pt x="1273" y="7562"/>
                  </a:lnTo>
                  <a:cubicBezTo>
                    <a:pt x="1230" y="7659"/>
                    <a:pt x="1175" y="7768"/>
                    <a:pt x="1132" y="7866"/>
                  </a:cubicBezTo>
                  <a:lnTo>
                    <a:pt x="1012" y="8149"/>
                  </a:lnTo>
                  <a:cubicBezTo>
                    <a:pt x="1001" y="8182"/>
                    <a:pt x="1001" y="8193"/>
                    <a:pt x="979" y="8214"/>
                  </a:cubicBezTo>
                  <a:cubicBezTo>
                    <a:pt x="958" y="8290"/>
                    <a:pt x="925" y="8367"/>
                    <a:pt x="903" y="8432"/>
                  </a:cubicBezTo>
                  <a:cubicBezTo>
                    <a:pt x="871" y="8475"/>
                    <a:pt x="860" y="8530"/>
                    <a:pt x="849" y="8573"/>
                  </a:cubicBezTo>
                  <a:cubicBezTo>
                    <a:pt x="816" y="8639"/>
                    <a:pt x="794" y="8715"/>
                    <a:pt x="762" y="8791"/>
                  </a:cubicBezTo>
                  <a:cubicBezTo>
                    <a:pt x="740" y="8856"/>
                    <a:pt x="729" y="8921"/>
                    <a:pt x="696" y="8987"/>
                  </a:cubicBezTo>
                  <a:cubicBezTo>
                    <a:pt x="675" y="9063"/>
                    <a:pt x="642" y="9139"/>
                    <a:pt x="620" y="9226"/>
                  </a:cubicBezTo>
                  <a:cubicBezTo>
                    <a:pt x="588" y="9335"/>
                    <a:pt x="544" y="9422"/>
                    <a:pt x="522" y="9531"/>
                  </a:cubicBezTo>
                  <a:cubicBezTo>
                    <a:pt x="522" y="9552"/>
                    <a:pt x="512" y="9563"/>
                    <a:pt x="512" y="9585"/>
                  </a:cubicBezTo>
                  <a:cubicBezTo>
                    <a:pt x="479" y="9672"/>
                    <a:pt x="468" y="9759"/>
                    <a:pt x="435" y="9835"/>
                  </a:cubicBezTo>
                  <a:lnTo>
                    <a:pt x="435" y="9846"/>
                  </a:lnTo>
                  <a:lnTo>
                    <a:pt x="403" y="10009"/>
                  </a:lnTo>
                  <a:cubicBezTo>
                    <a:pt x="370" y="10096"/>
                    <a:pt x="359" y="10183"/>
                    <a:pt x="327" y="10281"/>
                  </a:cubicBezTo>
                  <a:cubicBezTo>
                    <a:pt x="207" y="10825"/>
                    <a:pt x="109" y="11369"/>
                    <a:pt x="55" y="11946"/>
                  </a:cubicBezTo>
                  <a:cubicBezTo>
                    <a:pt x="44" y="12131"/>
                    <a:pt x="33" y="12337"/>
                    <a:pt x="22" y="12544"/>
                  </a:cubicBezTo>
                  <a:cubicBezTo>
                    <a:pt x="22" y="12707"/>
                    <a:pt x="0" y="12881"/>
                    <a:pt x="0" y="13044"/>
                  </a:cubicBezTo>
                  <a:lnTo>
                    <a:pt x="0" y="13240"/>
                  </a:lnTo>
                  <a:lnTo>
                    <a:pt x="0" y="28884"/>
                  </a:lnTo>
                  <a:lnTo>
                    <a:pt x="26512" y="28884"/>
                  </a:lnTo>
                  <a:lnTo>
                    <a:pt x="26512" y="13240"/>
                  </a:lnTo>
                  <a:cubicBezTo>
                    <a:pt x="26512" y="12718"/>
                    <a:pt x="26479" y="12218"/>
                    <a:pt x="26370" y="11739"/>
                  </a:cubicBezTo>
                  <a:cubicBezTo>
                    <a:pt x="26348" y="11478"/>
                    <a:pt x="26305" y="11239"/>
                    <a:pt x="26261" y="10988"/>
                  </a:cubicBezTo>
                  <a:cubicBezTo>
                    <a:pt x="26163" y="10379"/>
                    <a:pt x="26022" y="9792"/>
                    <a:pt x="25837" y="9226"/>
                  </a:cubicBezTo>
                  <a:cubicBezTo>
                    <a:pt x="25804" y="9085"/>
                    <a:pt x="25750" y="8954"/>
                    <a:pt x="25707" y="8813"/>
                  </a:cubicBezTo>
                  <a:cubicBezTo>
                    <a:pt x="25652" y="8639"/>
                    <a:pt x="25587" y="8464"/>
                    <a:pt x="25511" y="8301"/>
                  </a:cubicBezTo>
                  <a:cubicBezTo>
                    <a:pt x="25445" y="8149"/>
                    <a:pt x="25391" y="8008"/>
                    <a:pt x="25326" y="7866"/>
                  </a:cubicBezTo>
                  <a:cubicBezTo>
                    <a:pt x="25097" y="7355"/>
                    <a:pt x="24836" y="6865"/>
                    <a:pt x="24553" y="6398"/>
                  </a:cubicBezTo>
                  <a:cubicBezTo>
                    <a:pt x="24292" y="5962"/>
                    <a:pt x="23988" y="5538"/>
                    <a:pt x="23683" y="5125"/>
                  </a:cubicBezTo>
                  <a:cubicBezTo>
                    <a:pt x="23335" y="4690"/>
                    <a:pt x="22976" y="4276"/>
                    <a:pt x="22573" y="3874"/>
                  </a:cubicBezTo>
                  <a:cubicBezTo>
                    <a:pt x="21790" y="3090"/>
                    <a:pt x="20909" y="2405"/>
                    <a:pt x="19941" y="1839"/>
                  </a:cubicBezTo>
                  <a:cubicBezTo>
                    <a:pt x="19636" y="1665"/>
                    <a:pt x="19343" y="1502"/>
                    <a:pt x="19027" y="1350"/>
                  </a:cubicBezTo>
                  <a:cubicBezTo>
                    <a:pt x="18864" y="1263"/>
                    <a:pt x="18701" y="1187"/>
                    <a:pt x="18538" y="1121"/>
                  </a:cubicBezTo>
                  <a:cubicBezTo>
                    <a:pt x="17232" y="534"/>
                    <a:pt x="15796" y="164"/>
                    <a:pt x="14295" y="44"/>
                  </a:cubicBezTo>
                  <a:cubicBezTo>
                    <a:pt x="13947" y="12"/>
                    <a:pt x="13588" y="1"/>
                    <a:pt x="1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>
              <a:extLst>
                <a:ext uri="{FF2B5EF4-FFF2-40B4-BE49-F238E27FC236}">
                  <a16:creationId xmlns:a16="http://schemas.microsoft.com/office/drawing/2014/main" id="{B1FCDDAB-2C51-7D34-9245-77D3C2EE130B}"/>
                </a:ext>
              </a:extLst>
            </p:cNvPr>
            <p:cNvSpPr/>
            <p:nvPr/>
          </p:nvSpPr>
          <p:spPr>
            <a:xfrm>
              <a:off x="5902883" y="1247726"/>
              <a:ext cx="278953" cy="59995"/>
            </a:xfrm>
            <a:custGeom>
              <a:avLst/>
              <a:gdLst/>
              <a:ahLst/>
              <a:cxnLst/>
              <a:rect l="l" t="t" r="r" b="b"/>
              <a:pathLst>
                <a:path w="8639" h="1858" extrusionOk="0">
                  <a:moveTo>
                    <a:pt x="4149" y="1"/>
                  </a:moveTo>
                  <a:cubicBezTo>
                    <a:pt x="4086" y="1"/>
                    <a:pt x="4024" y="3"/>
                    <a:pt x="3961" y="8"/>
                  </a:cubicBezTo>
                  <a:cubicBezTo>
                    <a:pt x="2971" y="84"/>
                    <a:pt x="2046" y="769"/>
                    <a:pt x="1687" y="1694"/>
                  </a:cubicBezTo>
                  <a:cubicBezTo>
                    <a:pt x="1484" y="1514"/>
                    <a:pt x="1214" y="1416"/>
                    <a:pt x="941" y="1416"/>
                  </a:cubicBezTo>
                  <a:cubicBezTo>
                    <a:pt x="818" y="1416"/>
                    <a:pt x="695" y="1436"/>
                    <a:pt x="578" y="1476"/>
                  </a:cubicBezTo>
                  <a:cubicBezTo>
                    <a:pt x="360" y="1542"/>
                    <a:pt x="153" y="1672"/>
                    <a:pt x="1" y="1857"/>
                  </a:cubicBezTo>
                  <a:lnTo>
                    <a:pt x="8639" y="1857"/>
                  </a:lnTo>
                  <a:cubicBezTo>
                    <a:pt x="8595" y="1716"/>
                    <a:pt x="8562" y="1585"/>
                    <a:pt x="8508" y="1455"/>
                  </a:cubicBezTo>
                  <a:cubicBezTo>
                    <a:pt x="8454" y="1281"/>
                    <a:pt x="8378" y="1106"/>
                    <a:pt x="8312" y="943"/>
                  </a:cubicBezTo>
                  <a:cubicBezTo>
                    <a:pt x="8247" y="791"/>
                    <a:pt x="8193" y="660"/>
                    <a:pt x="8127" y="508"/>
                  </a:cubicBezTo>
                  <a:cubicBezTo>
                    <a:pt x="7997" y="508"/>
                    <a:pt x="7877" y="519"/>
                    <a:pt x="7757" y="552"/>
                  </a:cubicBezTo>
                  <a:cubicBezTo>
                    <a:pt x="7257" y="639"/>
                    <a:pt x="6724" y="878"/>
                    <a:pt x="6463" y="1324"/>
                  </a:cubicBezTo>
                  <a:cubicBezTo>
                    <a:pt x="5994" y="519"/>
                    <a:pt x="5077" y="1"/>
                    <a:pt x="4149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>
              <a:extLst>
                <a:ext uri="{FF2B5EF4-FFF2-40B4-BE49-F238E27FC236}">
                  <a16:creationId xmlns:a16="http://schemas.microsoft.com/office/drawing/2014/main" id="{4F93CE18-26FD-73F3-85FB-006AF5C1CD70}"/>
                </a:ext>
              </a:extLst>
            </p:cNvPr>
            <p:cNvSpPr/>
            <p:nvPr/>
          </p:nvSpPr>
          <p:spPr>
            <a:xfrm>
              <a:off x="5392862" y="1183081"/>
              <a:ext cx="346020" cy="60350"/>
            </a:xfrm>
            <a:custGeom>
              <a:avLst/>
              <a:gdLst/>
              <a:ahLst/>
              <a:cxnLst/>
              <a:rect l="l" t="t" r="r" b="b"/>
              <a:pathLst>
                <a:path w="10716" h="1869" extrusionOk="0">
                  <a:moveTo>
                    <a:pt x="3735" y="1"/>
                  </a:moveTo>
                  <a:cubicBezTo>
                    <a:pt x="3672" y="1"/>
                    <a:pt x="3609" y="3"/>
                    <a:pt x="3547" y="8"/>
                  </a:cubicBezTo>
                  <a:cubicBezTo>
                    <a:pt x="2557" y="84"/>
                    <a:pt x="1632" y="770"/>
                    <a:pt x="1273" y="1694"/>
                  </a:cubicBezTo>
                  <a:cubicBezTo>
                    <a:pt x="1062" y="1514"/>
                    <a:pt x="789" y="1424"/>
                    <a:pt x="519" y="1424"/>
                  </a:cubicBezTo>
                  <a:cubicBezTo>
                    <a:pt x="413" y="1424"/>
                    <a:pt x="308" y="1438"/>
                    <a:pt x="207" y="1466"/>
                  </a:cubicBezTo>
                  <a:cubicBezTo>
                    <a:pt x="185" y="1498"/>
                    <a:pt x="163" y="1531"/>
                    <a:pt x="152" y="1575"/>
                  </a:cubicBezTo>
                  <a:cubicBezTo>
                    <a:pt x="109" y="1662"/>
                    <a:pt x="55" y="1770"/>
                    <a:pt x="0" y="1868"/>
                  </a:cubicBezTo>
                  <a:lnTo>
                    <a:pt x="10716" y="1868"/>
                  </a:lnTo>
                  <a:cubicBezTo>
                    <a:pt x="10037" y="1032"/>
                    <a:pt x="8969" y="505"/>
                    <a:pt x="7893" y="505"/>
                  </a:cubicBezTo>
                  <a:cubicBezTo>
                    <a:pt x="7709" y="505"/>
                    <a:pt x="7525" y="520"/>
                    <a:pt x="7343" y="552"/>
                  </a:cubicBezTo>
                  <a:cubicBezTo>
                    <a:pt x="6843" y="650"/>
                    <a:pt x="6310" y="878"/>
                    <a:pt x="6049" y="1324"/>
                  </a:cubicBezTo>
                  <a:cubicBezTo>
                    <a:pt x="5580" y="519"/>
                    <a:pt x="4663" y="1"/>
                    <a:pt x="3735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>
              <a:extLst>
                <a:ext uri="{FF2B5EF4-FFF2-40B4-BE49-F238E27FC236}">
                  <a16:creationId xmlns:a16="http://schemas.microsoft.com/office/drawing/2014/main" id="{EED4C6D1-85A6-000A-B613-CCB64D523AE5}"/>
                </a:ext>
              </a:extLst>
            </p:cNvPr>
            <p:cNvSpPr/>
            <p:nvPr/>
          </p:nvSpPr>
          <p:spPr>
            <a:xfrm>
              <a:off x="5346139" y="1451864"/>
              <a:ext cx="332684" cy="60285"/>
            </a:xfrm>
            <a:custGeom>
              <a:avLst/>
              <a:gdLst/>
              <a:ahLst/>
              <a:cxnLst/>
              <a:rect l="l" t="t" r="r" b="b"/>
              <a:pathLst>
                <a:path w="10303" h="1867" extrusionOk="0">
                  <a:moveTo>
                    <a:pt x="3300" y="1"/>
                  </a:moveTo>
                  <a:cubicBezTo>
                    <a:pt x="3245" y="1"/>
                    <a:pt x="3189" y="3"/>
                    <a:pt x="3133" y="6"/>
                  </a:cubicBezTo>
                  <a:cubicBezTo>
                    <a:pt x="2132" y="82"/>
                    <a:pt x="1208" y="768"/>
                    <a:pt x="860" y="1692"/>
                  </a:cubicBezTo>
                  <a:cubicBezTo>
                    <a:pt x="654" y="1516"/>
                    <a:pt x="369" y="1428"/>
                    <a:pt x="92" y="1428"/>
                  </a:cubicBezTo>
                  <a:cubicBezTo>
                    <a:pt x="61" y="1428"/>
                    <a:pt x="31" y="1429"/>
                    <a:pt x="0" y="1431"/>
                  </a:cubicBezTo>
                  <a:lnTo>
                    <a:pt x="0" y="1866"/>
                  </a:lnTo>
                  <a:lnTo>
                    <a:pt x="10302" y="1866"/>
                  </a:lnTo>
                  <a:cubicBezTo>
                    <a:pt x="9625" y="1022"/>
                    <a:pt x="8561" y="503"/>
                    <a:pt x="7479" y="503"/>
                  </a:cubicBezTo>
                  <a:cubicBezTo>
                    <a:pt x="7292" y="503"/>
                    <a:pt x="7105" y="518"/>
                    <a:pt x="6919" y="550"/>
                  </a:cubicBezTo>
                  <a:cubicBezTo>
                    <a:pt x="6419" y="648"/>
                    <a:pt x="5886" y="877"/>
                    <a:pt x="5635" y="1323"/>
                  </a:cubicBezTo>
                  <a:cubicBezTo>
                    <a:pt x="5163" y="511"/>
                    <a:pt x="4235" y="1"/>
                    <a:pt x="330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>
              <a:extLst>
                <a:ext uri="{FF2B5EF4-FFF2-40B4-BE49-F238E27FC236}">
                  <a16:creationId xmlns:a16="http://schemas.microsoft.com/office/drawing/2014/main" id="{8EF0105F-A97F-5AF9-250E-57A59B9ABB06}"/>
                </a:ext>
              </a:extLst>
            </p:cNvPr>
            <p:cNvSpPr/>
            <p:nvPr/>
          </p:nvSpPr>
          <p:spPr>
            <a:xfrm>
              <a:off x="5957001" y="1554450"/>
              <a:ext cx="245210" cy="59930"/>
            </a:xfrm>
            <a:custGeom>
              <a:avLst/>
              <a:gdLst/>
              <a:ahLst/>
              <a:cxnLst/>
              <a:rect l="l" t="t" r="r" b="b"/>
              <a:pathLst>
                <a:path w="7594" h="1856" extrusionOk="0">
                  <a:moveTo>
                    <a:pt x="4124" y="0"/>
                  </a:moveTo>
                  <a:cubicBezTo>
                    <a:pt x="4070" y="0"/>
                    <a:pt x="4015" y="2"/>
                    <a:pt x="3960" y="6"/>
                  </a:cubicBezTo>
                  <a:cubicBezTo>
                    <a:pt x="2970" y="93"/>
                    <a:pt x="2045" y="767"/>
                    <a:pt x="1686" y="1692"/>
                  </a:cubicBezTo>
                  <a:cubicBezTo>
                    <a:pt x="1481" y="1517"/>
                    <a:pt x="1205" y="1421"/>
                    <a:pt x="928" y="1421"/>
                  </a:cubicBezTo>
                  <a:cubicBezTo>
                    <a:pt x="809" y="1421"/>
                    <a:pt x="691" y="1439"/>
                    <a:pt x="577" y="1474"/>
                  </a:cubicBezTo>
                  <a:cubicBezTo>
                    <a:pt x="359" y="1551"/>
                    <a:pt x="153" y="1681"/>
                    <a:pt x="0" y="1855"/>
                  </a:cubicBezTo>
                  <a:lnTo>
                    <a:pt x="7594" y="1855"/>
                  </a:lnTo>
                  <a:lnTo>
                    <a:pt x="7594" y="582"/>
                  </a:lnTo>
                  <a:cubicBezTo>
                    <a:pt x="7126" y="691"/>
                    <a:pt x="6691" y="920"/>
                    <a:pt x="6462" y="1322"/>
                  </a:cubicBezTo>
                  <a:cubicBezTo>
                    <a:pt x="5989" y="520"/>
                    <a:pt x="5060" y="0"/>
                    <a:pt x="4124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>
              <a:extLst>
                <a:ext uri="{FF2B5EF4-FFF2-40B4-BE49-F238E27FC236}">
                  <a16:creationId xmlns:a16="http://schemas.microsoft.com/office/drawing/2014/main" id="{0B09C59F-32E9-14E2-061C-A45ED9F9A63F}"/>
                </a:ext>
              </a:extLst>
            </p:cNvPr>
            <p:cNvSpPr/>
            <p:nvPr/>
          </p:nvSpPr>
          <p:spPr>
            <a:xfrm>
              <a:off x="5392862" y="1576407"/>
              <a:ext cx="193579" cy="189316"/>
            </a:xfrm>
            <a:custGeom>
              <a:avLst/>
              <a:gdLst/>
              <a:ahLst/>
              <a:cxnLst/>
              <a:rect l="l" t="t" r="r" b="b"/>
              <a:pathLst>
                <a:path w="5995" h="5863" extrusionOk="0">
                  <a:moveTo>
                    <a:pt x="2567" y="0"/>
                  </a:moveTo>
                  <a:cubicBezTo>
                    <a:pt x="2567" y="0"/>
                    <a:pt x="0" y="240"/>
                    <a:pt x="152" y="2894"/>
                  </a:cubicBezTo>
                  <a:cubicBezTo>
                    <a:pt x="269" y="5088"/>
                    <a:pt x="2244" y="5862"/>
                    <a:pt x="3337" y="5862"/>
                  </a:cubicBezTo>
                  <a:cubicBezTo>
                    <a:pt x="3567" y="5862"/>
                    <a:pt x="3757" y="5828"/>
                    <a:pt x="3884" y="5766"/>
                  </a:cubicBezTo>
                  <a:cubicBezTo>
                    <a:pt x="4624" y="5396"/>
                    <a:pt x="5994" y="3068"/>
                    <a:pt x="5994" y="3068"/>
                  </a:cubicBezTo>
                  <a:lnTo>
                    <a:pt x="5885" y="1436"/>
                  </a:lnTo>
                  <a:lnTo>
                    <a:pt x="2567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>
              <a:extLst>
                <a:ext uri="{FF2B5EF4-FFF2-40B4-BE49-F238E27FC236}">
                  <a16:creationId xmlns:a16="http://schemas.microsoft.com/office/drawing/2014/main" id="{AC6C14C9-A2F1-76A2-5282-FD485957477B}"/>
                </a:ext>
              </a:extLst>
            </p:cNvPr>
            <p:cNvSpPr/>
            <p:nvPr/>
          </p:nvSpPr>
          <p:spPr>
            <a:xfrm>
              <a:off x="5744113" y="1289057"/>
              <a:ext cx="104361" cy="75559"/>
            </a:xfrm>
            <a:custGeom>
              <a:avLst/>
              <a:gdLst/>
              <a:ahLst/>
              <a:cxnLst/>
              <a:rect l="l" t="t" r="r" b="b"/>
              <a:pathLst>
                <a:path w="3232" h="2340" extrusionOk="0">
                  <a:moveTo>
                    <a:pt x="1" y="1"/>
                  </a:moveTo>
                  <a:lnTo>
                    <a:pt x="1" y="2339"/>
                  </a:lnTo>
                  <a:lnTo>
                    <a:pt x="3232" y="2339"/>
                  </a:lnTo>
                  <a:lnTo>
                    <a:pt x="3232" y="4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>
              <a:extLst>
                <a:ext uri="{FF2B5EF4-FFF2-40B4-BE49-F238E27FC236}">
                  <a16:creationId xmlns:a16="http://schemas.microsoft.com/office/drawing/2014/main" id="{499B4443-804E-5E7F-3E97-FC6C13EF611A}"/>
                </a:ext>
              </a:extLst>
            </p:cNvPr>
            <p:cNvSpPr/>
            <p:nvPr/>
          </p:nvSpPr>
          <p:spPr>
            <a:xfrm>
              <a:off x="5765198" y="1316116"/>
              <a:ext cx="83276" cy="41202"/>
            </a:xfrm>
            <a:custGeom>
              <a:avLst/>
              <a:gdLst/>
              <a:ahLst/>
              <a:cxnLst/>
              <a:rect l="l" t="t" r="r" b="b"/>
              <a:pathLst>
                <a:path w="2579" h="1276" extrusionOk="0">
                  <a:moveTo>
                    <a:pt x="0" y="0"/>
                  </a:moveTo>
                  <a:lnTo>
                    <a:pt x="207" y="44"/>
                  </a:lnTo>
                  <a:cubicBezTo>
                    <a:pt x="338" y="316"/>
                    <a:pt x="599" y="522"/>
                    <a:pt x="860" y="686"/>
                  </a:cubicBezTo>
                  <a:cubicBezTo>
                    <a:pt x="1252" y="925"/>
                    <a:pt x="1676" y="1110"/>
                    <a:pt x="2122" y="1219"/>
                  </a:cubicBezTo>
                  <a:cubicBezTo>
                    <a:pt x="2248" y="1255"/>
                    <a:pt x="2382" y="1276"/>
                    <a:pt x="2504" y="1276"/>
                  </a:cubicBezTo>
                  <a:cubicBezTo>
                    <a:pt x="2530" y="1276"/>
                    <a:pt x="2554" y="1275"/>
                    <a:pt x="2579" y="1273"/>
                  </a:cubicBezTo>
                  <a:lnTo>
                    <a:pt x="2579" y="370"/>
                  </a:lnTo>
                  <a:cubicBezTo>
                    <a:pt x="1730" y="261"/>
                    <a:pt x="838" y="142"/>
                    <a:pt x="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>
              <a:extLst>
                <a:ext uri="{FF2B5EF4-FFF2-40B4-BE49-F238E27FC236}">
                  <a16:creationId xmlns:a16="http://schemas.microsoft.com/office/drawing/2014/main" id="{C199A0B5-8338-8F6A-4544-D3A3324A122B}"/>
                </a:ext>
              </a:extLst>
            </p:cNvPr>
            <p:cNvSpPr/>
            <p:nvPr/>
          </p:nvSpPr>
          <p:spPr>
            <a:xfrm>
              <a:off x="5624349" y="1082077"/>
              <a:ext cx="168618" cy="171234"/>
            </a:xfrm>
            <a:custGeom>
              <a:avLst/>
              <a:gdLst/>
              <a:ahLst/>
              <a:cxnLst/>
              <a:rect l="l" t="t" r="r" b="b"/>
              <a:pathLst>
                <a:path w="5222" h="5303" extrusionOk="0">
                  <a:moveTo>
                    <a:pt x="3201" y="1"/>
                  </a:moveTo>
                  <a:cubicBezTo>
                    <a:pt x="3089" y="1"/>
                    <a:pt x="2975" y="9"/>
                    <a:pt x="2861" y="25"/>
                  </a:cubicBezTo>
                  <a:cubicBezTo>
                    <a:pt x="2644" y="47"/>
                    <a:pt x="2426" y="101"/>
                    <a:pt x="2252" y="221"/>
                  </a:cubicBezTo>
                  <a:cubicBezTo>
                    <a:pt x="1937" y="438"/>
                    <a:pt x="1806" y="852"/>
                    <a:pt x="1719" y="1232"/>
                  </a:cubicBezTo>
                  <a:cubicBezTo>
                    <a:pt x="1110" y="1265"/>
                    <a:pt x="522" y="1667"/>
                    <a:pt x="272" y="2211"/>
                  </a:cubicBezTo>
                  <a:cubicBezTo>
                    <a:pt x="0" y="2766"/>
                    <a:pt x="65" y="3462"/>
                    <a:pt x="414" y="3963"/>
                  </a:cubicBezTo>
                  <a:cubicBezTo>
                    <a:pt x="609" y="4235"/>
                    <a:pt x="870" y="4442"/>
                    <a:pt x="1142" y="4616"/>
                  </a:cubicBezTo>
                  <a:cubicBezTo>
                    <a:pt x="1740" y="5025"/>
                    <a:pt x="2449" y="5302"/>
                    <a:pt x="3162" y="5302"/>
                  </a:cubicBezTo>
                  <a:cubicBezTo>
                    <a:pt x="3189" y="5302"/>
                    <a:pt x="3215" y="5302"/>
                    <a:pt x="3242" y="5301"/>
                  </a:cubicBezTo>
                  <a:cubicBezTo>
                    <a:pt x="3993" y="5257"/>
                    <a:pt x="4743" y="4844"/>
                    <a:pt x="5037" y="4159"/>
                  </a:cubicBezTo>
                  <a:cubicBezTo>
                    <a:pt x="5222" y="3734"/>
                    <a:pt x="5222" y="3256"/>
                    <a:pt x="5189" y="2810"/>
                  </a:cubicBezTo>
                  <a:cubicBezTo>
                    <a:pt x="5146" y="2331"/>
                    <a:pt x="5080" y="1852"/>
                    <a:pt x="4896" y="1428"/>
                  </a:cubicBezTo>
                  <a:lnTo>
                    <a:pt x="4765" y="1058"/>
                  </a:lnTo>
                  <a:cubicBezTo>
                    <a:pt x="4678" y="677"/>
                    <a:pt x="4373" y="362"/>
                    <a:pt x="4025" y="188"/>
                  </a:cubicBezTo>
                  <a:cubicBezTo>
                    <a:pt x="3768" y="55"/>
                    <a:pt x="3488" y="1"/>
                    <a:pt x="3201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>
              <a:extLst>
                <a:ext uri="{FF2B5EF4-FFF2-40B4-BE49-F238E27FC236}">
                  <a16:creationId xmlns:a16="http://schemas.microsoft.com/office/drawing/2014/main" id="{75C9D1B8-B97C-AC28-D8D8-1F394C7A4689}"/>
                </a:ext>
              </a:extLst>
            </p:cNvPr>
            <p:cNvSpPr/>
            <p:nvPr/>
          </p:nvSpPr>
          <p:spPr>
            <a:xfrm>
              <a:off x="5852672" y="1145043"/>
              <a:ext cx="70618" cy="106815"/>
            </a:xfrm>
            <a:custGeom>
              <a:avLst/>
              <a:gdLst/>
              <a:ahLst/>
              <a:cxnLst/>
              <a:rect l="l" t="t" r="r" b="b"/>
              <a:pathLst>
                <a:path w="2187" h="3308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1099"/>
                    <a:pt x="403" y="2230"/>
                    <a:pt x="707" y="3307"/>
                  </a:cubicBezTo>
                  <a:cubicBezTo>
                    <a:pt x="1056" y="3275"/>
                    <a:pt x="1415" y="3188"/>
                    <a:pt x="1697" y="2970"/>
                  </a:cubicBezTo>
                  <a:cubicBezTo>
                    <a:pt x="1980" y="2753"/>
                    <a:pt x="2187" y="2404"/>
                    <a:pt x="2187" y="2056"/>
                  </a:cubicBezTo>
                  <a:cubicBezTo>
                    <a:pt x="2187" y="1697"/>
                    <a:pt x="1958" y="1349"/>
                    <a:pt x="1599" y="1251"/>
                  </a:cubicBezTo>
                  <a:cubicBezTo>
                    <a:pt x="1719" y="1023"/>
                    <a:pt x="1654" y="707"/>
                    <a:pt x="1491" y="501"/>
                  </a:cubicBezTo>
                  <a:cubicBezTo>
                    <a:pt x="1317" y="294"/>
                    <a:pt x="1056" y="174"/>
                    <a:pt x="794" y="109"/>
                  </a:cubicBezTo>
                  <a:cubicBezTo>
                    <a:pt x="544" y="44"/>
                    <a:pt x="272" y="22"/>
                    <a:pt x="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>
              <a:extLst>
                <a:ext uri="{FF2B5EF4-FFF2-40B4-BE49-F238E27FC236}">
                  <a16:creationId xmlns:a16="http://schemas.microsoft.com/office/drawing/2014/main" id="{844A7E2D-2B46-D98D-B529-64D71F273F10}"/>
                </a:ext>
              </a:extLst>
            </p:cNvPr>
            <p:cNvSpPr/>
            <p:nvPr/>
          </p:nvSpPr>
          <p:spPr>
            <a:xfrm>
              <a:off x="5722705" y="1141556"/>
              <a:ext cx="176013" cy="196969"/>
            </a:xfrm>
            <a:custGeom>
              <a:avLst/>
              <a:gdLst/>
              <a:ahLst/>
              <a:cxnLst/>
              <a:rect l="l" t="t" r="r" b="b"/>
              <a:pathLst>
                <a:path w="5451" h="6100" extrusionOk="0">
                  <a:moveTo>
                    <a:pt x="2687" y="1"/>
                  </a:moveTo>
                  <a:cubicBezTo>
                    <a:pt x="1387" y="1"/>
                    <a:pt x="249" y="886"/>
                    <a:pt x="33" y="2153"/>
                  </a:cubicBezTo>
                  <a:cubicBezTo>
                    <a:pt x="0" y="2436"/>
                    <a:pt x="0" y="2708"/>
                    <a:pt x="55" y="2980"/>
                  </a:cubicBezTo>
                  <a:lnTo>
                    <a:pt x="55" y="2991"/>
                  </a:lnTo>
                  <a:lnTo>
                    <a:pt x="55" y="3002"/>
                  </a:lnTo>
                  <a:lnTo>
                    <a:pt x="55" y="3024"/>
                  </a:lnTo>
                  <a:lnTo>
                    <a:pt x="55" y="3035"/>
                  </a:lnTo>
                  <a:cubicBezTo>
                    <a:pt x="65" y="3111"/>
                    <a:pt x="87" y="3198"/>
                    <a:pt x="120" y="3274"/>
                  </a:cubicBezTo>
                  <a:cubicBezTo>
                    <a:pt x="120" y="3285"/>
                    <a:pt x="131" y="3307"/>
                    <a:pt x="131" y="3317"/>
                  </a:cubicBezTo>
                  <a:cubicBezTo>
                    <a:pt x="142" y="3339"/>
                    <a:pt x="142" y="3361"/>
                    <a:pt x="163" y="3383"/>
                  </a:cubicBezTo>
                  <a:cubicBezTo>
                    <a:pt x="174" y="3415"/>
                    <a:pt x="174" y="3437"/>
                    <a:pt x="185" y="3448"/>
                  </a:cubicBezTo>
                  <a:cubicBezTo>
                    <a:pt x="240" y="3589"/>
                    <a:pt x="294" y="3709"/>
                    <a:pt x="381" y="3829"/>
                  </a:cubicBezTo>
                  <a:cubicBezTo>
                    <a:pt x="446" y="4068"/>
                    <a:pt x="599" y="4514"/>
                    <a:pt x="762" y="4906"/>
                  </a:cubicBezTo>
                  <a:cubicBezTo>
                    <a:pt x="762" y="4928"/>
                    <a:pt x="773" y="4928"/>
                    <a:pt x="773" y="4938"/>
                  </a:cubicBezTo>
                  <a:cubicBezTo>
                    <a:pt x="773" y="4949"/>
                    <a:pt x="783" y="4960"/>
                    <a:pt x="783" y="4971"/>
                  </a:cubicBezTo>
                  <a:cubicBezTo>
                    <a:pt x="936" y="5319"/>
                    <a:pt x="1099" y="5613"/>
                    <a:pt x="1229" y="5689"/>
                  </a:cubicBezTo>
                  <a:cubicBezTo>
                    <a:pt x="1273" y="5700"/>
                    <a:pt x="1316" y="5711"/>
                    <a:pt x="1382" y="5743"/>
                  </a:cubicBezTo>
                  <a:cubicBezTo>
                    <a:pt x="2042" y="5963"/>
                    <a:pt x="2719" y="6099"/>
                    <a:pt x="3420" y="6099"/>
                  </a:cubicBezTo>
                  <a:cubicBezTo>
                    <a:pt x="3516" y="6099"/>
                    <a:pt x="3613" y="6097"/>
                    <a:pt x="3710" y="6092"/>
                  </a:cubicBezTo>
                  <a:cubicBezTo>
                    <a:pt x="4036" y="6081"/>
                    <a:pt x="4439" y="6048"/>
                    <a:pt x="4700" y="5852"/>
                  </a:cubicBezTo>
                  <a:cubicBezTo>
                    <a:pt x="4928" y="5656"/>
                    <a:pt x="5015" y="5374"/>
                    <a:pt x="5081" y="5102"/>
                  </a:cubicBezTo>
                  <a:cubicBezTo>
                    <a:pt x="5146" y="4786"/>
                    <a:pt x="5222" y="4460"/>
                    <a:pt x="5255" y="4133"/>
                  </a:cubicBezTo>
                  <a:cubicBezTo>
                    <a:pt x="5352" y="3546"/>
                    <a:pt x="5450" y="2893"/>
                    <a:pt x="5396" y="2295"/>
                  </a:cubicBezTo>
                  <a:cubicBezTo>
                    <a:pt x="5352" y="1990"/>
                    <a:pt x="5255" y="1686"/>
                    <a:pt x="5113" y="1403"/>
                  </a:cubicBezTo>
                  <a:cubicBezTo>
                    <a:pt x="5070" y="1316"/>
                    <a:pt x="5015" y="1240"/>
                    <a:pt x="4961" y="1153"/>
                  </a:cubicBezTo>
                  <a:cubicBezTo>
                    <a:pt x="4863" y="1033"/>
                    <a:pt x="4754" y="902"/>
                    <a:pt x="4645" y="794"/>
                  </a:cubicBezTo>
                  <a:cubicBezTo>
                    <a:pt x="4580" y="717"/>
                    <a:pt x="4515" y="652"/>
                    <a:pt x="4428" y="598"/>
                  </a:cubicBezTo>
                  <a:cubicBezTo>
                    <a:pt x="4047" y="315"/>
                    <a:pt x="3601" y="108"/>
                    <a:pt x="3111" y="32"/>
                  </a:cubicBezTo>
                  <a:cubicBezTo>
                    <a:pt x="2969" y="11"/>
                    <a:pt x="2827" y="1"/>
                    <a:pt x="2687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>
              <a:extLst>
                <a:ext uri="{FF2B5EF4-FFF2-40B4-BE49-F238E27FC236}">
                  <a16:creationId xmlns:a16="http://schemas.microsoft.com/office/drawing/2014/main" id="{52BE4AB7-C892-8921-C0E5-93CEFBFE7D9A}"/>
                </a:ext>
              </a:extLst>
            </p:cNvPr>
            <p:cNvSpPr/>
            <p:nvPr/>
          </p:nvSpPr>
          <p:spPr>
            <a:xfrm>
              <a:off x="5794711" y="1225026"/>
              <a:ext cx="27414" cy="10268"/>
            </a:xfrm>
            <a:custGeom>
              <a:avLst/>
              <a:gdLst/>
              <a:ahLst/>
              <a:cxnLst/>
              <a:rect l="l" t="t" r="r" b="b"/>
              <a:pathLst>
                <a:path w="849" h="318" extrusionOk="0">
                  <a:moveTo>
                    <a:pt x="445" y="0"/>
                  </a:moveTo>
                  <a:cubicBezTo>
                    <a:pt x="279" y="0"/>
                    <a:pt x="79" y="82"/>
                    <a:pt x="11" y="199"/>
                  </a:cubicBezTo>
                  <a:cubicBezTo>
                    <a:pt x="0" y="210"/>
                    <a:pt x="0" y="243"/>
                    <a:pt x="0" y="254"/>
                  </a:cubicBezTo>
                  <a:cubicBezTo>
                    <a:pt x="0" y="286"/>
                    <a:pt x="33" y="308"/>
                    <a:pt x="66" y="308"/>
                  </a:cubicBezTo>
                  <a:cubicBezTo>
                    <a:pt x="76" y="315"/>
                    <a:pt x="87" y="318"/>
                    <a:pt x="99" y="318"/>
                  </a:cubicBezTo>
                  <a:cubicBezTo>
                    <a:pt x="121" y="318"/>
                    <a:pt x="145" y="308"/>
                    <a:pt x="174" y="308"/>
                  </a:cubicBezTo>
                  <a:cubicBezTo>
                    <a:pt x="283" y="308"/>
                    <a:pt x="392" y="297"/>
                    <a:pt x="501" y="297"/>
                  </a:cubicBezTo>
                  <a:cubicBezTo>
                    <a:pt x="533" y="297"/>
                    <a:pt x="599" y="297"/>
                    <a:pt x="631" y="286"/>
                  </a:cubicBezTo>
                  <a:cubicBezTo>
                    <a:pt x="849" y="221"/>
                    <a:pt x="675" y="15"/>
                    <a:pt x="501" y="4"/>
                  </a:cubicBezTo>
                  <a:cubicBezTo>
                    <a:pt x="483" y="1"/>
                    <a:pt x="464" y="0"/>
                    <a:pt x="44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>
              <a:extLst>
                <a:ext uri="{FF2B5EF4-FFF2-40B4-BE49-F238E27FC236}">
                  <a16:creationId xmlns:a16="http://schemas.microsoft.com/office/drawing/2014/main" id="{4C527FB9-E44D-6D24-0274-B71913A462B8}"/>
                </a:ext>
              </a:extLst>
            </p:cNvPr>
            <p:cNvSpPr/>
            <p:nvPr/>
          </p:nvSpPr>
          <p:spPr>
            <a:xfrm>
              <a:off x="5854771" y="1226156"/>
              <a:ext cx="28125" cy="10914"/>
            </a:xfrm>
            <a:custGeom>
              <a:avLst/>
              <a:gdLst/>
              <a:ahLst/>
              <a:cxnLst/>
              <a:rect l="l" t="t" r="r" b="b"/>
              <a:pathLst>
                <a:path w="871" h="338" extrusionOk="0">
                  <a:moveTo>
                    <a:pt x="384" y="0"/>
                  </a:moveTo>
                  <a:cubicBezTo>
                    <a:pt x="372" y="0"/>
                    <a:pt x="360" y="1"/>
                    <a:pt x="349" y="1"/>
                  </a:cubicBezTo>
                  <a:cubicBezTo>
                    <a:pt x="186" y="1"/>
                    <a:pt x="1" y="208"/>
                    <a:pt x="218" y="273"/>
                  </a:cubicBezTo>
                  <a:cubicBezTo>
                    <a:pt x="262" y="295"/>
                    <a:pt x="316" y="306"/>
                    <a:pt x="349" y="306"/>
                  </a:cubicBezTo>
                  <a:cubicBezTo>
                    <a:pt x="457" y="317"/>
                    <a:pt x="566" y="317"/>
                    <a:pt x="675" y="328"/>
                  </a:cubicBezTo>
                  <a:cubicBezTo>
                    <a:pt x="704" y="328"/>
                    <a:pt x="728" y="337"/>
                    <a:pt x="751" y="337"/>
                  </a:cubicBezTo>
                  <a:cubicBezTo>
                    <a:pt x="762" y="337"/>
                    <a:pt x="773" y="335"/>
                    <a:pt x="784" y="328"/>
                  </a:cubicBezTo>
                  <a:cubicBezTo>
                    <a:pt x="827" y="328"/>
                    <a:pt x="871" y="306"/>
                    <a:pt x="871" y="273"/>
                  </a:cubicBezTo>
                  <a:cubicBezTo>
                    <a:pt x="871" y="262"/>
                    <a:pt x="871" y="241"/>
                    <a:pt x="860" y="219"/>
                  </a:cubicBezTo>
                  <a:cubicBezTo>
                    <a:pt x="778" y="85"/>
                    <a:pt x="579" y="0"/>
                    <a:pt x="38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>
              <a:extLst>
                <a:ext uri="{FF2B5EF4-FFF2-40B4-BE49-F238E27FC236}">
                  <a16:creationId xmlns:a16="http://schemas.microsoft.com/office/drawing/2014/main" id="{580B7CD8-AC12-DC95-B016-33AB1651FCDF}"/>
                </a:ext>
              </a:extLst>
            </p:cNvPr>
            <p:cNvSpPr/>
            <p:nvPr/>
          </p:nvSpPr>
          <p:spPr>
            <a:xfrm>
              <a:off x="5819994" y="1282179"/>
              <a:ext cx="31999" cy="11463"/>
            </a:xfrm>
            <a:custGeom>
              <a:avLst/>
              <a:gdLst/>
              <a:ahLst/>
              <a:cxnLst/>
              <a:rect l="l" t="t" r="r" b="b"/>
              <a:pathLst>
                <a:path w="991" h="355" extrusionOk="0">
                  <a:moveTo>
                    <a:pt x="55" y="0"/>
                  </a:moveTo>
                  <a:cubicBezTo>
                    <a:pt x="46" y="0"/>
                    <a:pt x="37" y="3"/>
                    <a:pt x="33" y="7"/>
                  </a:cubicBezTo>
                  <a:cubicBezTo>
                    <a:pt x="1" y="7"/>
                    <a:pt x="1" y="39"/>
                    <a:pt x="11" y="61"/>
                  </a:cubicBezTo>
                  <a:cubicBezTo>
                    <a:pt x="109" y="214"/>
                    <a:pt x="283" y="322"/>
                    <a:pt x="468" y="355"/>
                  </a:cubicBezTo>
                  <a:lnTo>
                    <a:pt x="534" y="355"/>
                  </a:lnTo>
                  <a:cubicBezTo>
                    <a:pt x="697" y="355"/>
                    <a:pt x="860" y="301"/>
                    <a:pt x="980" y="203"/>
                  </a:cubicBezTo>
                  <a:cubicBezTo>
                    <a:pt x="991" y="170"/>
                    <a:pt x="991" y="148"/>
                    <a:pt x="980" y="137"/>
                  </a:cubicBezTo>
                  <a:cubicBezTo>
                    <a:pt x="969" y="127"/>
                    <a:pt x="955" y="121"/>
                    <a:pt x="943" y="121"/>
                  </a:cubicBezTo>
                  <a:cubicBezTo>
                    <a:pt x="931" y="121"/>
                    <a:pt x="920" y="127"/>
                    <a:pt x="914" y="137"/>
                  </a:cubicBezTo>
                  <a:cubicBezTo>
                    <a:pt x="827" y="225"/>
                    <a:pt x="697" y="277"/>
                    <a:pt x="570" y="277"/>
                  </a:cubicBezTo>
                  <a:cubicBezTo>
                    <a:pt x="539" y="277"/>
                    <a:pt x="509" y="274"/>
                    <a:pt x="479" y="268"/>
                  </a:cubicBezTo>
                  <a:cubicBezTo>
                    <a:pt x="316" y="246"/>
                    <a:pt x="164" y="159"/>
                    <a:pt x="88" y="29"/>
                  </a:cubicBezTo>
                  <a:cubicBezTo>
                    <a:pt x="88" y="8"/>
                    <a:pt x="70" y="0"/>
                    <a:pt x="5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>
              <a:extLst>
                <a:ext uri="{FF2B5EF4-FFF2-40B4-BE49-F238E27FC236}">
                  <a16:creationId xmlns:a16="http://schemas.microsoft.com/office/drawing/2014/main" id="{1B91FFEA-10B1-D3DC-D72C-790A8447A6F9}"/>
                </a:ext>
              </a:extLst>
            </p:cNvPr>
            <p:cNvSpPr/>
            <p:nvPr/>
          </p:nvSpPr>
          <p:spPr>
            <a:xfrm>
              <a:off x="5835106" y="1240590"/>
              <a:ext cx="14078" cy="40072"/>
            </a:xfrm>
            <a:custGeom>
              <a:avLst/>
              <a:gdLst/>
              <a:ahLst/>
              <a:cxnLst/>
              <a:rect l="l" t="t" r="r" b="b"/>
              <a:pathLst>
                <a:path w="436" h="1241" extrusionOk="0">
                  <a:moveTo>
                    <a:pt x="240" y="0"/>
                  </a:moveTo>
                  <a:cubicBezTo>
                    <a:pt x="218" y="0"/>
                    <a:pt x="196" y="33"/>
                    <a:pt x="196" y="66"/>
                  </a:cubicBezTo>
                  <a:lnTo>
                    <a:pt x="327" y="784"/>
                  </a:lnTo>
                  <a:cubicBezTo>
                    <a:pt x="327" y="827"/>
                    <a:pt x="338" y="860"/>
                    <a:pt x="327" y="903"/>
                  </a:cubicBezTo>
                  <a:cubicBezTo>
                    <a:pt x="305" y="947"/>
                    <a:pt x="283" y="968"/>
                    <a:pt x="251" y="1001"/>
                  </a:cubicBezTo>
                  <a:cubicBezTo>
                    <a:pt x="196" y="1056"/>
                    <a:pt x="120" y="1110"/>
                    <a:pt x="33" y="1153"/>
                  </a:cubicBezTo>
                  <a:cubicBezTo>
                    <a:pt x="11" y="1164"/>
                    <a:pt x="0" y="1186"/>
                    <a:pt x="11" y="1219"/>
                  </a:cubicBezTo>
                  <a:cubicBezTo>
                    <a:pt x="11" y="1230"/>
                    <a:pt x="33" y="1240"/>
                    <a:pt x="55" y="1240"/>
                  </a:cubicBezTo>
                  <a:cubicBezTo>
                    <a:pt x="55" y="1240"/>
                    <a:pt x="66" y="1240"/>
                    <a:pt x="77" y="1230"/>
                  </a:cubicBezTo>
                  <a:cubicBezTo>
                    <a:pt x="174" y="1186"/>
                    <a:pt x="251" y="1132"/>
                    <a:pt x="327" y="1066"/>
                  </a:cubicBezTo>
                  <a:cubicBezTo>
                    <a:pt x="348" y="1034"/>
                    <a:pt x="403" y="1001"/>
                    <a:pt x="414" y="925"/>
                  </a:cubicBezTo>
                  <a:cubicBezTo>
                    <a:pt x="436" y="871"/>
                    <a:pt x="436" y="816"/>
                    <a:pt x="414" y="762"/>
                  </a:cubicBezTo>
                  <a:lnTo>
                    <a:pt x="294" y="44"/>
                  </a:lnTo>
                  <a:cubicBezTo>
                    <a:pt x="294" y="22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>
              <a:extLst>
                <a:ext uri="{FF2B5EF4-FFF2-40B4-BE49-F238E27FC236}">
                  <a16:creationId xmlns:a16="http://schemas.microsoft.com/office/drawing/2014/main" id="{65C043A2-151F-0656-8DB3-3EB84EA8D137}"/>
                </a:ext>
              </a:extLst>
            </p:cNvPr>
            <p:cNvSpPr/>
            <p:nvPr/>
          </p:nvSpPr>
          <p:spPr>
            <a:xfrm>
              <a:off x="5859679" y="1246531"/>
              <a:ext cx="16210" cy="14498"/>
            </a:xfrm>
            <a:custGeom>
              <a:avLst/>
              <a:gdLst/>
              <a:ahLst/>
              <a:cxnLst/>
              <a:rect l="l" t="t" r="r" b="b"/>
              <a:pathLst>
                <a:path w="502" h="449" extrusionOk="0">
                  <a:moveTo>
                    <a:pt x="249" y="0"/>
                  </a:moveTo>
                  <a:cubicBezTo>
                    <a:pt x="119" y="0"/>
                    <a:pt x="22" y="85"/>
                    <a:pt x="12" y="208"/>
                  </a:cubicBezTo>
                  <a:cubicBezTo>
                    <a:pt x="1" y="328"/>
                    <a:pt x="110" y="436"/>
                    <a:pt x="229" y="447"/>
                  </a:cubicBezTo>
                  <a:cubicBezTo>
                    <a:pt x="237" y="448"/>
                    <a:pt x="244" y="448"/>
                    <a:pt x="251" y="448"/>
                  </a:cubicBezTo>
                  <a:cubicBezTo>
                    <a:pt x="372" y="448"/>
                    <a:pt x="470" y="364"/>
                    <a:pt x="490" y="241"/>
                  </a:cubicBezTo>
                  <a:cubicBezTo>
                    <a:pt x="501" y="121"/>
                    <a:pt x="392" y="12"/>
                    <a:pt x="273" y="1"/>
                  </a:cubicBezTo>
                  <a:cubicBezTo>
                    <a:pt x="265" y="1"/>
                    <a:pt x="257" y="0"/>
                    <a:pt x="249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1">
              <a:extLst>
                <a:ext uri="{FF2B5EF4-FFF2-40B4-BE49-F238E27FC236}">
                  <a16:creationId xmlns:a16="http://schemas.microsoft.com/office/drawing/2014/main" id="{7F2038F5-A43D-E48C-BEB8-4E207B572B03}"/>
                </a:ext>
              </a:extLst>
            </p:cNvPr>
            <p:cNvSpPr/>
            <p:nvPr/>
          </p:nvSpPr>
          <p:spPr>
            <a:xfrm>
              <a:off x="5798909" y="1245046"/>
              <a:ext cx="16210" cy="14627"/>
            </a:xfrm>
            <a:custGeom>
              <a:avLst/>
              <a:gdLst/>
              <a:ahLst/>
              <a:cxnLst/>
              <a:rect l="l" t="t" r="r" b="b"/>
              <a:pathLst>
                <a:path w="502" h="453" extrusionOk="0">
                  <a:moveTo>
                    <a:pt x="233" y="0"/>
                  </a:moveTo>
                  <a:cubicBezTo>
                    <a:pt x="117" y="0"/>
                    <a:pt x="12" y="83"/>
                    <a:pt x="12" y="210"/>
                  </a:cubicBezTo>
                  <a:cubicBezTo>
                    <a:pt x="1" y="330"/>
                    <a:pt x="110" y="439"/>
                    <a:pt x="229" y="450"/>
                  </a:cubicBezTo>
                  <a:cubicBezTo>
                    <a:pt x="243" y="452"/>
                    <a:pt x="256" y="453"/>
                    <a:pt x="268" y="453"/>
                  </a:cubicBezTo>
                  <a:cubicBezTo>
                    <a:pt x="390" y="453"/>
                    <a:pt x="481" y="362"/>
                    <a:pt x="490" y="254"/>
                  </a:cubicBezTo>
                  <a:cubicBezTo>
                    <a:pt x="501" y="123"/>
                    <a:pt x="392" y="15"/>
                    <a:pt x="273" y="4"/>
                  </a:cubicBezTo>
                  <a:cubicBezTo>
                    <a:pt x="259" y="1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1">
              <a:extLst>
                <a:ext uri="{FF2B5EF4-FFF2-40B4-BE49-F238E27FC236}">
                  <a16:creationId xmlns:a16="http://schemas.microsoft.com/office/drawing/2014/main" id="{F945FE62-F31C-DBC2-DA62-CB9AA723E418}"/>
                </a:ext>
              </a:extLst>
            </p:cNvPr>
            <p:cNvSpPr/>
            <p:nvPr/>
          </p:nvSpPr>
          <p:spPr>
            <a:xfrm>
              <a:off x="5703718" y="1239072"/>
              <a:ext cx="55894" cy="53472"/>
            </a:xfrm>
            <a:custGeom>
              <a:avLst/>
              <a:gdLst/>
              <a:ahLst/>
              <a:cxnLst/>
              <a:rect l="l" t="t" r="r" b="b"/>
              <a:pathLst>
                <a:path w="1731" h="1656" extrusionOk="0">
                  <a:moveTo>
                    <a:pt x="616" y="1"/>
                  </a:moveTo>
                  <a:cubicBezTo>
                    <a:pt x="478" y="1"/>
                    <a:pt x="339" y="34"/>
                    <a:pt x="229" y="113"/>
                  </a:cubicBezTo>
                  <a:cubicBezTo>
                    <a:pt x="55" y="232"/>
                    <a:pt x="1" y="461"/>
                    <a:pt x="1" y="667"/>
                  </a:cubicBezTo>
                  <a:cubicBezTo>
                    <a:pt x="1" y="798"/>
                    <a:pt x="12" y="950"/>
                    <a:pt x="77" y="1070"/>
                  </a:cubicBezTo>
                  <a:cubicBezTo>
                    <a:pt x="164" y="1222"/>
                    <a:pt x="316" y="1331"/>
                    <a:pt x="458" y="1418"/>
                  </a:cubicBezTo>
                  <a:cubicBezTo>
                    <a:pt x="710" y="1552"/>
                    <a:pt x="1009" y="1655"/>
                    <a:pt x="1297" y="1655"/>
                  </a:cubicBezTo>
                  <a:cubicBezTo>
                    <a:pt x="1431" y="1655"/>
                    <a:pt x="1563" y="1633"/>
                    <a:pt x="1687" y="1581"/>
                  </a:cubicBezTo>
                  <a:cubicBezTo>
                    <a:pt x="1633" y="1168"/>
                    <a:pt x="1730" y="744"/>
                    <a:pt x="1469" y="417"/>
                  </a:cubicBezTo>
                  <a:cubicBezTo>
                    <a:pt x="1306" y="200"/>
                    <a:pt x="1056" y="58"/>
                    <a:pt x="773" y="15"/>
                  </a:cubicBezTo>
                  <a:cubicBezTo>
                    <a:pt x="722" y="6"/>
                    <a:pt x="669" y="1"/>
                    <a:pt x="616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>
              <a:extLst>
                <a:ext uri="{FF2B5EF4-FFF2-40B4-BE49-F238E27FC236}">
                  <a16:creationId xmlns:a16="http://schemas.microsoft.com/office/drawing/2014/main" id="{56ECE6B2-0671-304F-0DB7-FA05989278D7}"/>
                </a:ext>
              </a:extLst>
            </p:cNvPr>
            <p:cNvSpPr/>
            <p:nvPr/>
          </p:nvSpPr>
          <p:spPr>
            <a:xfrm>
              <a:off x="5706883" y="1244787"/>
              <a:ext cx="39039" cy="27091"/>
            </a:xfrm>
            <a:custGeom>
              <a:avLst/>
              <a:gdLst/>
              <a:ahLst/>
              <a:cxnLst/>
              <a:rect l="l" t="t" r="r" b="b"/>
              <a:pathLst>
                <a:path w="1209" h="839" extrusionOk="0">
                  <a:moveTo>
                    <a:pt x="33" y="1"/>
                  </a:moveTo>
                  <a:cubicBezTo>
                    <a:pt x="12" y="1"/>
                    <a:pt x="1" y="12"/>
                    <a:pt x="1" y="44"/>
                  </a:cubicBezTo>
                  <a:cubicBezTo>
                    <a:pt x="1" y="55"/>
                    <a:pt x="12" y="77"/>
                    <a:pt x="33" y="77"/>
                  </a:cubicBezTo>
                  <a:cubicBezTo>
                    <a:pt x="294" y="77"/>
                    <a:pt x="545" y="164"/>
                    <a:pt x="730" y="295"/>
                  </a:cubicBezTo>
                  <a:cubicBezTo>
                    <a:pt x="914" y="436"/>
                    <a:pt x="1056" y="621"/>
                    <a:pt x="1121" y="828"/>
                  </a:cubicBezTo>
                  <a:cubicBezTo>
                    <a:pt x="1121" y="828"/>
                    <a:pt x="1143" y="838"/>
                    <a:pt x="1165" y="838"/>
                  </a:cubicBezTo>
                  <a:cubicBezTo>
                    <a:pt x="1197" y="838"/>
                    <a:pt x="1208" y="817"/>
                    <a:pt x="1208" y="806"/>
                  </a:cubicBezTo>
                  <a:cubicBezTo>
                    <a:pt x="1154" y="567"/>
                    <a:pt x="1001" y="371"/>
                    <a:pt x="784" y="229"/>
                  </a:cubicBezTo>
                  <a:cubicBezTo>
                    <a:pt x="577" y="77"/>
                    <a:pt x="305" y="1"/>
                    <a:pt x="33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>
              <a:extLst>
                <a:ext uri="{FF2B5EF4-FFF2-40B4-BE49-F238E27FC236}">
                  <a16:creationId xmlns:a16="http://schemas.microsoft.com/office/drawing/2014/main" id="{7A9EC613-49C4-8C72-A4EC-D00267754EC9}"/>
                </a:ext>
              </a:extLst>
            </p:cNvPr>
            <p:cNvSpPr/>
            <p:nvPr/>
          </p:nvSpPr>
          <p:spPr>
            <a:xfrm>
              <a:off x="5709337" y="1136842"/>
              <a:ext cx="145822" cy="123445"/>
            </a:xfrm>
            <a:custGeom>
              <a:avLst/>
              <a:gdLst/>
              <a:ahLst/>
              <a:cxnLst/>
              <a:rect l="l" t="t" r="r" b="b"/>
              <a:pathLst>
                <a:path w="4516" h="3823" extrusionOk="0">
                  <a:moveTo>
                    <a:pt x="2820" y="1"/>
                  </a:moveTo>
                  <a:cubicBezTo>
                    <a:pt x="2193" y="1"/>
                    <a:pt x="1566" y="99"/>
                    <a:pt x="969" y="298"/>
                  </a:cubicBezTo>
                  <a:cubicBezTo>
                    <a:pt x="817" y="352"/>
                    <a:pt x="654" y="417"/>
                    <a:pt x="534" y="515"/>
                  </a:cubicBezTo>
                  <a:cubicBezTo>
                    <a:pt x="327" y="679"/>
                    <a:pt x="218" y="951"/>
                    <a:pt x="153" y="1212"/>
                  </a:cubicBezTo>
                  <a:cubicBezTo>
                    <a:pt x="1" y="1864"/>
                    <a:pt x="33" y="2604"/>
                    <a:pt x="99" y="3257"/>
                  </a:cubicBezTo>
                  <a:cubicBezTo>
                    <a:pt x="142" y="3235"/>
                    <a:pt x="251" y="3202"/>
                    <a:pt x="338" y="3181"/>
                  </a:cubicBezTo>
                  <a:cubicBezTo>
                    <a:pt x="360" y="3175"/>
                    <a:pt x="384" y="3172"/>
                    <a:pt x="410" y="3172"/>
                  </a:cubicBezTo>
                  <a:cubicBezTo>
                    <a:pt x="436" y="3172"/>
                    <a:pt x="463" y="3175"/>
                    <a:pt x="490" y="3181"/>
                  </a:cubicBezTo>
                  <a:cubicBezTo>
                    <a:pt x="849" y="3257"/>
                    <a:pt x="1143" y="3496"/>
                    <a:pt x="1317" y="3822"/>
                  </a:cubicBezTo>
                  <a:cubicBezTo>
                    <a:pt x="1372" y="3659"/>
                    <a:pt x="1448" y="3453"/>
                    <a:pt x="1535" y="3311"/>
                  </a:cubicBezTo>
                  <a:cubicBezTo>
                    <a:pt x="1556" y="3313"/>
                    <a:pt x="1578" y="3314"/>
                    <a:pt x="1599" y="3314"/>
                  </a:cubicBezTo>
                  <a:cubicBezTo>
                    <a:pt x="1868" y="3314"/>
                    <a:pt x="2117" y="3192"/>
                    <a:pt x="2329" y="3061"/>
                  </a:cubicBezTo>
                  <a:cubicBezTo>
                    <a:pt x="2557" y="2909"/>
                    <a:pt x="2753" y="2680"/>
                    <a:pt x="2840" y="2419"/>
                  </a:cubicBezTo>
                  <a:cubicBezTo>
                    <a:pt x="2866" y="2421"/>
                    <a:pt x="2892" y="2423"/>
                    <a:pt x="2918" y="2423"/>
                  </a:cubicBezTo>
                  <a:cubicBezTo>
                    <a:pt x="3385" y="2423"/>
                    <a:pt x="3877" y="2060"/>
                    <a:pt x="4135" y="1669"/>
                  </a:cubicBezTo>
                  <a:cubicBezTo>
                    <a:pt x="4407" y="1244"/>
                    <a:pt x="4505" y="744"/>
                    <a:pt x="4515" y="243"/>
                  </a:cubicBezTo>
                  <a:cubicBezTo>
                    <a:pt x="3965" y="82"/>
                    <a:pt x="3392" y="1"/>
                    <a:pt x="2820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>
              <a:extLst>
                <a:ext uri="{FF2B5EF4-FFF2-40B4-BE49-F238E27FC236}">
                  <a16:creationId xmlns:a16="http://schemas.microsoft.com/office/drawing/2014/main" id="{6F4D42AF-8E12-1CE9-C20A-0F12E38A0582}"/>
                </a:ext>
              </a:extLst>
            </p:cNvPr>
            <p:cNvSpPr/>
            <p:nvPr/>
          </p:nvSpPr>
          <p:spPr>
            <a:xfrm>
              <a:off x="5568488" y="1332972"/>
              <a:ext cx="518868" cy="609829"/>
            </a:xfrm>
            <a:custGeom>
              <a:avLst/>
              <a:gdLst/>
              <a:ahLst/>
              <a:cxnLst/>
              <a:rect l="l" t="t" r="r" b="b"/>
              <a:pathLst>
                <a:path w="16069" h="18886" extrusionOk="0">
                  <a:moveTo>
                    <a:pt x="4657" y="0"/>
                  </a:moveTo>
                  <a:lnTo>
                    <a:pt x="4602" y="1295"/>
                  </a:lnTo>
                  <a:cubicBezTo>
                    <a:pt x="4482" y="1328"/>
                    <a:pt x="4374" y="1371"/>
                    <a:pt x="4265" y="1415"/>
                  </a:cubicBezTo>
                  <a:cubicBezTo>
                    <a:pt x="4167" y="1458"/>
                    <a:pt x="4091" y="1480"/>
                    <a:pt x="3993" y="1523"/>
                  </a:cubicBezTo>
                  <a:lnTo>
                    <a:pt x="3786" y="1600"/>
                  </a:lnTo>
                  <a:cubicBezTo>
                    <a:pt x="3732" y="1632"/>
                    <a:pt x="3677" y="1643"/>
                    <a:pt x="3623" y="1676"/>
                  </a:cubicBezTo>
                  <a:cubicBezTo>
                    <a:pt x="3503" y="1708"/>
                    <a:pt x="3395" y="1763"/>
                    <a:pt x="3275" y="1817"/>
                  </a:cubicBezTo>
                  <a:cubicBezTo>
                    <a:pt x="3210" y="1850"/>
                    <a:pt x="3155" y="1872"/>
                    <a:pt x="3101" y="1904"/>
                  </a:cubicBezTo>
                  <a:cubicBezTo>
                    <a:pt x="3025" y="1948"/>
                    <a:pt x="2949" y="1969"/>
                    <a:pt x="2883" y="2013"/>
                  </a:cubicBezTo>
                  <a:cubicBezTo>
                    <a:pt x="2851" y="2035"/>
                    <a:pt x="2807" y="2056"/>
                    <a:pt x="2785" y="2067"/>
                  </a:cubicBezTo>
                  <a:cubicBezTo>
                    <a:pt x="2775" y="2067"/>
                    <a:pt x="2775" y="2078"/>
                    <a:pt x="2753" y="2078"/>
                  </a:cubicBezTo>
                  <a:cubicBezTo>
                    <a:pt x="2720" y="2089"/>
                    <a:pt x="2677" y="2111"/>
                    <a:pt x="2633" y="2133"/>
                  </a:cubicBezTo>
                  <a:cubicBezTo>
                    <a:pt x="2590" y="2143"/>
                    <a:pt x="2557" y="2165"/>
                    <a:pt x="2513" y="2187"/>
                  </a:cubicBezTo>
                  <a:cubicBezTo>
                    <a:pt x="2503" y="2198"/>
                    <a:pt x="2470" y="2198"/>
                    <a:pt x="2459" y="2220"/>
                  </a:cubicBezTo>
                  <a:lnTo>
                    <a:pt x="2448" y="2220"/>
                  </a:lnTo>
                  <a:lnTo>
                    <a:pt x="2198" y="2339"/>
                  </a:lnTo>
                  <a:cubicBezTo>
                    <a:pt x="2176" y="2350"/>
                    <a:pt x="2154" y="2361"/>
                    <a:pt x="2133" y="2383"/>
                  </a:cubicBezTo>
                  <a:cubicBezTo>
                    <a:pt x="827" y="3068"/>
                    <a:pt x="0" y="3699"/>
                    <a:pt x="0" y="3699"/>
                  </a:cubicBezTo>
                  <a:lnTo>
                    <a:pt x="871" y="5189"/>
                  </a:lnTo>
                  <a:lnTo>
                    <a:pt x="892" y="5233"/>
                  </a:lnTo>
                  <a:lnTo>
                    <a:pt x="903" y="5266"/>
                  </a:lnTo>
                  <a:lnTo>
                    <a:pt x="1339" y="6005"/>
                  </a:lnTo>
                  <a:lnTo>
                    <a:pt x="1382" y="6082"/>
                  </a:lnTo>
                  <a:lnTo>
                    <a:pt x="1795" y="6767"/>
                  </a:lnTo>
                  <a:lnTo>
                    <a:pt x="1817" y="6810"/>
                  </a:lnTo>
                  <a:lnTo>
                    <a:pt x="1828" y="6843"/>
                  </a:lnTo>
                  <a:lnTo>
                    <a:pt x="2024" y="7169"/>
                  </a:lnTo>
                  <a:lnTo>
                    <a:pt x="2035" y="7180"/>
                  </a:lnTo>
                  <a:lnTo>
                    <a:pt x="2046" y="7202"/>
                  </a:lnTo>
                  <a:lnTo>
                    <a:pt x="2067" y="7224"/>
                  </a:lnTo>
                  <a:lnTo>
                    <a:pt x="2122" y="7311"/>
                  </a:lnTo>
                  <a:lnTo>
                    <a:pt x="2285" y="7583"/>
                  </a:lnTo>
                  <a:lnTo>
                    <a:pt x="2383" y="7768"/>
                  </a:lnTo>
                  <a:lnTo>
                    <a:pt x="2448" y="7877"/>
                  </a:lnTo>
                  <a:lnTo>
                    <a:pt x="2481" y="7942"/>
                  </a:lnTo>
                  <a:lnTo>
                    <a:pt x="2622" y="8181"/>
                  </a:lnTo>
                  <a:lnTo>
                    <a:pt x="2655" y="8453"/>
                  </a:lnTo>
                  <a:lnTo>
                    <a:pt x="2677" y="8649"/>
                  </a:lnTo>
                  <a:lnTo>
                    <a:pt x="2720" y="9030"/>
                  </a:lnTo>
                  <a:lnTo>
                    <a:pt x="2753" y="9443"/>
                  </a:lnTo>
                  <a:lnTo>
                    <a:pt x="2927" y="10803"/>
                  </a:lnTo>
                  <a:lnTo>
                    <a:pt x="2818" y="13251"/>
                  </a:lnTo>
                  <a:lnTo>
                    <a:pt x="2818" y="13381"/>
                  </a:lnTo>
                  <a:lnTo>
                    <a:pt x="2764" y="14784"/>
                  </a:lnTo>
                  <a:lnTo>
                    <a:pt x="2764" y="14893"/>
                  </a:lnTo>
                  <a:lnTo>
                    <a:pt x="2720" y="15731"/>
                  </a:lnTo>
                  <a:lnTo>
                    <a:pt x="2687" y="16318"/>
                  </a:lnTo>
                  <a:lnTo>
                    <a:pt x="2666" y="16808"/>
                  </a:lnTo>
                  <a:lnTo>
                    <a:pt x="2633" y="17297"/>
                  </a:lnTo>
                  <a:lnTo>
                    <a:pt x="2633" y="17395"/>
                  </a:lnTo>
                  <a:lnTo>
                    <a:pt x="2600" y="18157"/>
                  </a:lnTo>
                  <a:lnTo>
                    <a:pt x="2557" y="18886"/>
                  </a:lnTo>
                  <a:lnTo>
                    <a:pt x="16068" y="18886"/>
                  </a:lnTo>
                  <a:cubicBezTo>
                    <a:pt x="16057" y="18559"/>
                    <a:pt x="16036" y="17678"/>
                    <a:pt x="15949" y="16449"/>
                  </a:cubicBezTo>
                  <a:cubicBezTo>
                    <a:pt x="15938" y="16231"/>
                    <a:pt x="15916" y="16014"/>
                    <a:pt x="15905" y="15774"/>
                  </a:cubicBezTo>
                  <a:cubicBezTo>
                    <a:pt x="15905" y="15611"/>
                    <a:pt x="15894" y="15448"/>
                    <a:pt x="15883" y="15285"/>
                  </a:cubicBezTo>
                  <a:cubicBezTo>
                    <a:pt x="15862" y="15067"/>
                    <a:pt x="15840" y="14839"/>
                    <a:pt x="15829" y="14600"/>
                  </a:cubicBezTo>
                  <a:cubicBezTo>
                    <a:pt x="15775" y="13925"/>
                    <a:pt x="15698" y="13218"/>
                    <a:pt x="15633" y="12478"/>
                  </a:cubicBezTo>
                  <a:cubicBezTo>
                    <a:pt x="15622" y="12261"/>
                    <a:pt x="15590" y="12032"/>
                    <a:pt x="15568" y="11804"/>
                  </a:cubicBezTo>
                  <a:cubicBezTo>
                    <a:pt x="15557" y="11641"/>
                    <a:pt x="15524" y="11477"/>
                    <a:pt x="15513" y="11314"/>
                  </a:cubicBezTo>
                  <a:cubicBezTo>
                    <a:pt x="15481" y="11097"/>
                    <a:pt x="15459" y="10868"/>
                    <a:pt x="15426" y="10629"/>
                  </a:cubicBezTo>
                  <a:cubicBezTo>
                    <a:pt x="15209" y="8910"/>
                    <a:pt x="14915" y="7256"/>
                    <a:pt x="14534" y="6060"/>
                  </a:cubicBezTo>
                  <a:cubicBezTo>
                    <a:pt x="14001" y="4428"/>
                    <a:pt x="13022" y="3329"/>
                    <a:pt x="12054" y="2600"/>
                  </a:cubicBezTo>
                  <a:cubicBezTo>
                    <a:pt x="11336" y="2056"/>
                    <a:pt x="10618" y="1708"/>
                    <a:pt x="10085" y="1513"/>
                  </a:cubicBezTo>
                  <a:cubicBezTo>
                    <a:pt x="9595" y="1328"/>
                    <a:pt x="9280" y="1262"/>
                    <a:pt x="9280" y="1262"/>
                  </a:cubicBezTo>
                  <a:lnTo>
                    <a:pt x="9041" y="283"/>
                  </a:lnTo>
                  <a:cubicBezTo>
                    <a:pt x="8899" y="272"/>
                    <a:pt x="8780" y="272"/>
                    <a:pt x="8660" y="272"/>
                  </a:cubicBezTo>
                  <a:cubicBezTo>
                    <a:pt x="8623" y="272"/>
                    <a:pt x="8586" y="271"/>
                    <a:pt x="8551" y="271"/>
                  </a:cubicBezTo>
                  <a:cubicBezTo>
                    <a:pt x="8033" y="271"/>
                    <a:pt x="7675" y="343"/>
                    <a:pt x="7431" y="425"/>
                  </a:cubicBezTo>
                  <a:cubicBezTo>
                    <a:pt x="7311" y="457"/>
                    <a:pt x="7213" y="501"/>
                    <a:pt x="7148" y="544"/>
                  </a:cubicBezTo>
                  <a:cubicBezTo>
                    <a:pt x="7093" y="566"/>
                    <a:pt x="7050" y="588"/>
                    <a:pt x="7028" y="610"/>
                  </a:cubicBezTo>
                  <a:cubicBezTo>
                    <a:pt x="6985" y="642"/>
                    <a:pt x="6974" y="653"/>
                    <a:pt x="6974" y="653"/>
                  </a:cubicBezTo>
                  <a:cubicBezTo>
                    <a:pt x="6865" y="261"/>
                    <a:pt x="6060" y="109"/>
                    <a:pt x="5418" y="44"/>
                  </a:cubicBezTo>
                  <a:cubicBezTo>
                    <a:pt x="5005" y="0"/>
                    <a:pt x="4657" y="0"/>
                    <a:pt x="4657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>
              <a:extLst>
                <a:ext uri="{FF2B5EF4-FFF2-40B4-BE49-F238E27FC236}">
                  <a16:creationId xmlns:a16="http://schemas.microsoft.com/office/drawing/2014/main" id="{D5480EF7-10C6-4495-6DEE-DB9990F6ECB6}"/>
                </a:ext>
              </a:extLst>
            </p:cNvPr>
            <p:cNvSpPr/>
            <p:nvPr/>
          </p:nvSpPr>
          <p:spPr>
            <a:xfrm>
              <a:off x="5658060" y="1595006"/>
              <a:ext cx="301072" cy="19019"/>
            </a:xfrm>
            <a:custGeom>
              <a:avLst/>
              <a:gdLst/>
              <a:ahLst/>
              <a:cxnLst/>
              <a:rect l="l" t="t" r="r" b="b"/>
              <a:pathLst>
                <a:path w="9324" h="589" extrusionOk="0">
                  <a:moveTo>
                    <a:pt x="1" y="1"/>
                  </a:moveTo>
                  <a:cubicBezTo>
                    <a:pt x="44" y="153"/>
                    <a:pt x="66" y="349"/>
                    <a:pt x="98" y="588"/>
                  </a:cubicBezTo>
                  <a:lnTo>
                    <a:pt x="9324" y="588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>
              <a:extLst>
                <a:ext uri="{FF2B5EF4-FFF2-40B4-BE49-F238E27FC236}">
                  <a16:creationId xmlns:a16="http://schemas.microsoft.com/office/drawing/2014/main" id="{3A5C102A-836F-3733-A3B7-162094319FE7}"/>
                </a:ext>
              </a:extLst>
            </p:cNvPr>
            <p:cNvSpPr/>
            <p:nvPr/>
          </p:nvSpPr>
          <p:spPr>
            <a:xfrm>
              <a:off x="5662290" y="1710928"/>
              <a:ext cx="282085" cy="19019"/>
            </a:xfrm>
            <a:custGeom>
              <a:avLst/>
              <a:gdLst/>
              <a:ahLst/>
              <a:cxnLst/>
              <a:rect l="l" t="t" r="r" b="b"/>
              <a:pathLst>
                <a:path w="8736" h="589" extrusionOk="0">
                  <a:moveTo>
                    <a:pt x="33" y="1"/>
                  </a:moveTo>
                  <a:cubicBezTo>
                    <a:pt x="33" y="186"/>
                    <a:pt x="22" y="382"/>
                    <a:pt x="0" y="588"/>
                  </a:cubicBezTo>
                  <a:lnTo>
                    <a:pt x="8681" y="588"/>
                  </a:lnTo>
                  <a:cubicBezTo>
                    <a:pt x="8692" y="425"/>
                    <a:pt x="8703" y="218"/>
                    <a:pt x="8736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>
              <a:extLst>
                <a:ext uri="{FF2B5EF4-FFF2-40B4-BE49-F238E27FC236}">
                  <a16:creationId xmlns:a16="http://schemas.microsoft.com/office/drawing/2014/main" id="{78D44807-7C1E-C42F-D3FD-3101720C3DC2}"/>
                </a:ext>
              </a:extLst>
            </p:cNvPr>
            <p:cNvSpPr/>
            <p:nvPr/>
          </p:nvSpPr>
          <p:spPr>
            <a:xfrm>
              <a:off x="5659804" y="1745349"/>
              <a:ext cx="286348" cy="19374"/>
            </a:xfrm>
            <a:custGeom>
              <a:avLst/>
              <a:gdLst/>
              <a:ahLst/>
              <a:cxnLst/>
              <a:rect l="l" t="t" r="r" b="b"/>
              <a:pathLst>
                <a:path w="8868" h="600" extrusionOk="0">
                  <a:moveTo>
                    <a:pt x="55" y="1"/>
                  </a:moveTo>
                  <a:cubicBezTo>
                    <a:pt x="55" y="55"/>
                    <a:pt x="34" y="99"/>
                    <a:pt x="34" y="131"/>
                  </a:cubicBezTo>
                  <a:cubicBezTo>
                    <a:pt x="23" y="295"/>
                    <a:pt x="12" y="447"/>
                    <a:pt x="1" y="599"/>
                  </a:cubicBezTo>
                  <a:lnTo>
                    <a:pt x="8867" y="599"/>
                  </a:lnTo>
                  <a:cubicBezTo>
                    <a:pt x="8824" y="382"/>
                    <a:pt x="8802" y="175"/>
                    <a:pt x="878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>
              <a:extLst>
                <a:ext uri="{FF2B5EF4-FFF2-40B4-BE49-F238E27FC236}">
                  <a16:creationId xmlns:a16="http://schemas.microsoft.com/office/drawing/2014/main" id="{A4717E51-5008-BE3B-92F8-C470F2A3353C}"/>
                </a:ext>
              </a:extLst>
            </p:cNvPr>
            <p:cNvSpPr/>
            <p:nvPr/>
          </p:nvSpPr>
          <p:spPr>
            <a:xfrm>
              <a:off x="5658060" y="1626618"/>
              <a:ext cx="301072" cy="19019"/>
            </a:xfrm>
            <a:custGeom>
              <a:avLst/>
              <a:gdLst/>
              <a:ahLst/>
              <a:cxnLst/>
              <a:rect l="l" t="t" r="r" b="b"/>
              <a:pathLst>
                <a:path w="9324" h="589" extrusionOk="0">
                  <a:moveTo>
                    <a:pt x="1" y="1"/>
                  </a:moveTo>
                  <a:cubicBezTo>
                    <a:pt x="44" y="153"/>
                    <a:pt x="66" y="349"/>
                    <a:pt x="98" y="588"/>
                  </a:cubicBezTo>
                  <a:lnTo>
                    <a:pt x="9324" y="588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>
              <a:extLst>
                <a:ext uri="{FF2B5EF4-FFF2-40B4-BE49-F238E27FC236}">
                  <a16:creationId xmlns:a16="http://schemas.microsoft.com/office/drawing/2014/main" id="{8CF7B1F0-BCD3-EDCA-0474-41EC78DDEC7B}"/>
                </a:ext>
              </a:extLst>
            </p:cNvPr>
            <p:cNvSpPr/>
            <p:nvPr/>
          </p:nvSpPr>
          <p:spPr>
            <a:xfrm>
              <a:off x="5651731" y="1840572"/>
              <a:ext cx="313730" cy="18987"/>
            </a:xfrm>
            <a:custGeom>
              <a:avLst/>
              <a:gdLst/>
              <a:ahLst/>
              <a:cxnLst/>
              <a:rect l="l" t="t" r="r" b="b"/>
              <a:pathLst>
                <a:path w="9716" h="588" extrusionOk="0">
                  <a:moveTo>
                    <a:pt x="44" y="0"/>
                  </a:moveTo>
                  <a:cubicBezTo>
                    <a:pt x="33" y="207"/>
                    <a:pt x="22" y="392"/>
                    <a:pt x="1" y="587"/>
                  </a:cubicBezTo>
                  <a:lnTo>
                    <a:pt x="9715" y="587"/>
                  </a:lnTo>
                  <a:cubicBezTo>
                    <a:pt x="9672" y="392"/>
                    <a:pt x="9628" y="207"/>
                    <a:pt x="959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>
              <a:extLst>
                <a:ext uri="{FF2B5EF4-FFF2-40B4-BE49-F238E27FC236}">
                  <a16:creationId xmlns:a16="http://schemas.microsoft.com/office/drawing/2014/main" id="{A98BF11A-1D77-A402-AF2D-0DDE143B5B4F}"/>
                </a:ext>
              </a:extLst>
            </p:cNvPr>
            <p:cNvSpPr/>
            <p:nvPr/>
          </p:nvSpPr>
          <p:spPr>
            <a:xfrm>
              <a:off x="5648922" y="1875349"/>
              <a:ext cx="324256" cy="18987"/>
            </a:xfrm>
            <a:custGeom>
              <a:avLst/>
              <a:gdLst/>
              <a:ahLst/>
              <a:cxnLst/>
              <a:rect l="l" t="t" r="r" b="b"/>
              <a:pathLst>
                <a:path w="10042" h="588" extrusionOk="0">
                  <a:moveTo>
                    <a:pt x="33" y="0"/>
                  </a:moveTo>
                  <a:cubicBezTo>
                    <a:pt x="22" y="207"/>
                    <a:pt x="12" y="392"/>
                    <a:pt x="1" y="587"/>
                  </a:cubicBezTo>
                  <a:lnTo>
                    <a:pt x="10042" y="587"/>
                  </a:lnTo>
                  <a:cubicBezTo>
                    <a:pt x="10009" y="403"/>
                    <a:pt x="9966" y="207"/>
                    <a:pt x="9900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>
              <a:extLst>
                <a:ext uri="{FF2B5EF4-FFF2-40B4-BE49-F238E27FC236}">
                  <a16:creationId xmlns:a16="http://schemas.microsoft.com/office/drawing/2014/main" id="{42384DFE-1BE4-B06B-D691-FE85AD191545}"/>
                </a:ext>
              </a:extLst>
            </p:cNvPr>
            <p:cNvSpPr/>
            <p:nvPr/>
          </p:nvSpPr>
          <p:spPr>
            <a:xfrm>
              <a:off x="5894100" y="1382150"/>
              <a:ext cx="79789" cy="282796"/>
            </a:xfrm>
            <a:custGeom>
              <a:avLst/>
              <a:gdLst/>
              <a:ahLst/>
              <a:cxnLst/>
              <a:rect l="l" t="t" r="r" b="b"/>
              <a:pathLst>
                <a:path w="2471" h="8758" extrusionOk="0">
                  <a:moveTo>
                    <a:pt x="1" y="0"/>
                  </a:moveTo>
                  <a:lnTo>
                    <a:pt x="1" y="0"/>
                  </a:lnTo>
                  <a:cubicBezTo>
                    <a:pt x="425" y="903"/>
                    <a:pt x="2155" y="4950"/>
                    <a:pt x="1720" y="8758"/>
                  </a:cubicBezTo>
                  <a:cubicBezTo>
                    <a:pt x="1720" y="8758"/>
                    <a:pt x="2470" y="6800"/>
                    <a:pt x="2470" y="4624"/>
                  </a:cubicBezTo>
                  <a:cubicBezTo>
                    <a:pt x="2470" y="3318"/>
                    <a:pt x="2198" y="1959"/>
                    <a:pt x="1981" y="1088"/>
                  </a:cubicBezTo>
                  <a:cubicBezTo>
                    <a:pt x="1252" y="544"/>
                    <a:pt x="534" y="207"/>
                    <a:pt x="1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>
              <a:extLst>
                <a:ext uri="{FF2B5EF4-FFF2-40B4-BE49-F238E27FC236}">
                  <a16:creationId xmlns:a16="http://schemas.microsoft.com/office/drawing/2014/main" id="{C4BB0330-B929-639C-2578-5CDE6A97AAE1}"/>
                </a:ext>
              </a:extLst>
            </p:cNvPr>
            <p:cNvSpPr/>
            <p:nvPr/>
          </p:nvSpPr>
          <p:spPr>
            <a:xfrm>
              <a:off x="5634876" y="1378985"/>
              <a:ext cx="72394" cy="275789"/>
            </a:xfrm>
            <a:custGeom>
              <a:avLst/>
              <a:gdLst/>
              <a:ahLst/>
              <a:cxnLst/>
              <a:rect l="l" t="t" r="r" b="b"/>
              <a:pathLst>
                <a:path w="2242" h="8541" extrusionOk="0">
                  <a:moveTo>
                    <a:pt x="2242" y="0"/>
                  </a:moveTo>
                  <a:lnTo>
                    <a:pt x="2242" y="0"/>
                  </a:lnTo>
                  <a:cubicBezTo>
                    <a:pt x="1578" y="251"/>
                    <a:pt x="958" y="534"/>
                    <a:pt x="414" y="805"/>
                  </a:cubicBezTo>
                  <a:cubicBezTo>
                    <a:pt x="229" y="1687"/>
                    <a:pt x="1" y="3090"/>
                    <a:pt x="33" y="4417"/>
                  </a:cubicBezTo>
                  <a:cubicBezTo>
                    <a:pt x="109" y="6615"/>
                    <a:pt x="925" y="8540"/>
                    <a:pt x="925" y="8540"/>
                  </a:cubicBezTo>
                  <a:cubicBezTo>
                    <a:pt x="403" y="5048"/>
                    <a:pt x="1719" y="1284"/>
                    <a:pt x="2242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1">
              <a:extLst>
                <a:ext uri="{FF2B5EF4-FFF2-40B4-BE49-F238E27FC236}">
                  <a16:creationId xmlns:a16="http://schemas.microsoft.com/office/drawing/2014/main" id="{0BA400CA-DB35-5BF4-6B5B-558B3E5AF006}"/>
                </a:ext>
              </a:extLst>
            </p:cNvPr>
            <p:cNvSpPr/>
            <p:nvPr/>
          </p:nvSpPr>
          <p:spPr>
            <a:xfrm>
              <a:off x="5642948" y="1610473"/>
              <a:ext cx="22861" cy="331295"/>
            </a:xfrm>
            <a:custGeom>
              <a:avLst/>
              <a:gdLst/>
              <a:ahLst/>
              <a:cxnLst/>
              <a:rect l="l" t="t" r="r" b="b"/>
              <a:pathLst>
                <a:path w="708" h="10260" extrusionOk="0">
                  <a:moveTo>
                    <a:pt x="436" y="1"/>
                  </a:moveTo>
                  <a:lnTo>
                    <a:pt x="392" y="11"/>
                  </a:lnTo>
                  <a:lnTo>
                    <a:pt x="316" y="44"/>
                  </a:lnTo>
                  <a:cubicBezTo>
                    <a:pt x="316" y="44"/>
                    <a:pt x="371" y="196"/>
                    <a:pt x="425" y="490"/>
                  </a:cubicBezTo>
                  <a:cubicBezTo>
                    <a:pt x="425" y="501"/>
                    <a:pt x="436" y="534"/>
                    <a:pt x="436" y="555"/>
                  </a:cubicBezTo>
                  <a:cubicBezTo>
                    <a:pt x="436" y="631"/>
                    <a:pt x="447" y="697"/>
                    <a:pt x="469" y="762"/>
                  </a:cubicBezTo>
                  <a:cubicBezTo>
                    <a:pt x="479" y="860"/>
                    <a:pt x="490" y="969"/>
                    <a:pt x="501" y="1078"/>
                  </a:cubicBezTo>
                  <a:cubicBezTo>
                    <a:pt x="577" y="1665"/>
                    <a:pt x="599" y="2339"/>
                    <a:pt x="577" y="3090"/>
                  </a:cubicBezTo>
                  <a:cubicBezTo>
                    <a:pt x="577" y="3264"/>
                    <a:pt x="556" y="3471"/>
                    <a:pt x="545" y="3678"/>
                  </a:cubicBezTo>
                  <a:lnTo>
                    <a:pt x="501" y="4167"/>
                  </a:lnTo>
                  <a:cubicBezTo>
                    <a:pt x="490" y="4200"/>
                    <a:pt x="490" y="4232"/>
                    <a:pt x="490" y="4276"/>
                  </a:cubicBezTo>
                  <a:lnTo>
                    <a:pt x="447" y="4744"/>
                  </a:lnTo>
                  <a:cubicBezTo>
                    <a:pt x="414" y="5103"/>
                    <a:pt x="381" y="5451"/>
                    <a:pt x="360" y="5810"/>
                  </a:cubicBezTo>
                  <a:cubicBezTo>
                    <a:pt x="316" y="6245"/>
                    <a:pt x="284" y="6680"/>
                    <a:pt x="251" y="7083"/>
                  </a:cubicBezTo>
                  <a:cubicBezTo>
                    <a:pt x="251" y="7170"/>
                    <a:pt x="229" y="7235"/>
                    <a:pt x="229" y="7300"/>
                  </a:cubicBezTo>
                  <a:cubicBezTo>
                    <a:pt x="229" y="7354"/>
                    <a:pt x="218" y="7409"/>
                    <a:pt x="218" y="7463"/>
                  </a:cubicBezTo>
                  <a:lnTo>
                    <a:pt x="175" y="7888"/>
                  </a:lnTo>
                  <a:lnTo>
                    <a:pt x="175" y="7920"/>
                  </a:lnTo>
                  <a:cubicBezTo>
                    <a:pt x="175" y="7996"/>
                    <a:pt x="164" y="8083"/>
                    <a:pt x="164" y="8160"/>
                  </a:cubicBezTo>
                  <a:cubicBezTo>
                    <a:pt x="153" y="8366"/>
                    <a:pt x="142" y="8551"/>
                    <a:pt x="120" y="8747"/>
                  </a:cubicBezTo>
                  <a:cubicBezTo>
                    <a:pt x="66" y="9389"/>
                    <a:pt x="33" y="9911"/>
                    <a:pt x="1" y="10259"/>
                  </a:cubicBezTo>
                  <a:lnTo>
                    <a:pt x="120" y="10259"/>
                  </a:lnTo>
                  <a:cubicBezTo>
                    <a:pt x="142" y="9998"/>
                    <a:pt x="164" y="9628"/>
                    <a:pt x="207" y="9193"/>
                  </a:cubicBezTo>
                  <a:cubicBezTo>
                    <a:pt x="218" y="9062"/>
                    <a:pt x="229" y="8910"/>
                    <a:pt x="251" y="8758"/>
                  </a:cubicBezTo>
                  <a:cubicBezTo>
                    <a:pt x="251" y="8703"/>
                    <a:pt x="262" y="8638"/>
                    <a:pt x="262" y="8573"/>
                  </a:cubicBezTo>
                  <a:cubicBezTo>
                    <a:pt x="262" y="8442"/>
                    <a:pt x="273" y="8323"/>
                    <a:pt x="284" y="8192"/>
                  </a:cubicBezTo>
                  <a:cubicBezTo>
                    <a:pt x="305" y="8094"/>
                    <a:pt x="305" y="8007"/>
                    <a:pt x="316" y="7920"/>
                  </a:cubicBezTo>
                  <a:lnTo>
                    <a:pt x="327" y="7703"/>
                  </a:lnTo>
                  <a:lnTo>
                    <a:pt x="327" y="7616"/>
                  </a:lnTo>
                  <a:lnTo>
                    <a:pt x="349" y="7496"/>
                  </a:lnTo>
                  <a:cubicBezTo>
                    <a:pt x="349" y="7376"/>
                    <a:pt x="360" y="7235"/>
                    <a:pt x="371" y="7115"/>
                  </a:cubicBezTo>
                  <a:cubicBezTo>
                    <a:pt x="403" y="6811"/>
                    <a:pt x="425" y="6506"/>
                    <a:pt x="458" y="6180"/>
                  </a:cubicBezTo>
                  <a:cubicBezTo>
                    <a:pt x="490" y="5712"/>
                    <a:pt x="534" y="5233"/>
                    <a:pt x="577" y="4776"/>
                  </a:cubicBezTo>
                  <a:lnTo>
                    <a:pt x="621" y="4298"/>
                  </a:lnTo>
                  <a:cubicBezTo>
                    <a:pt x="632" y="4254"/>
                    <a:pt x="632" y="4232"/>
                    <a:pt x="632" y="4189"/>
                  </a:cubicBezTo>
                  <a:cubicBezTo>
                    <a:pt x="643" y="4015"/>
                    <a:pt x="653" y="3852"/>
                    <a:pt x="675" y="3699"/>
                  </a:cubicBezTo>
                  <a:cubicBezTo>
                    <a:pt x="686" y="3493"/>
                    <a:pt x="697" y="3308"/>
                    <a:pt x="697" y="3112"/>
                  </a:cubicBezTo>
                  <a:cubicBezTo>
                    <a:pt x="708" y="2459"/>
                    <a:pt x="697" y="1861"/>
                    <a:pt x="664" y="1306"/>
                  </a:cubicBezTo>
                  <a:cubicBezTo>
                    <a:pt x="653" y="1230"/>
                    <a:pt x="653" y="1143"/>
                    <a:pt x="643" y="1078"/>
                  </a:cubicBezTo>
                  <a:lnTo>
                    <a:pt x="643" y="1067"/>
                  </a:lnTo>
                  <a:cubicBezTo>
                    <a:pt x="610" y="827"/>
                    <a:pt x="588" y="642"/>
                    <a:pt x="556" y="479"/>
                  </a:cubicBezTo>
                  <a:lnTo>
                    <a:pt x="556" y="468"/>
                  </a:lnTo>
                  <a:cubicBezTo>
                    <a:pt x="501" y="229"/>
                    <a:pt x="469" y="88"/>
                    <a:pt x="447" y="33"/>
                  </a:cubicBezTo>
                  <a:cubicBezTo>
                    <a:pt x="436" y="11"/>
                    <a:pt x="436" y="1"/>
                    <a:pt x="436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1">
              <a:extLst>
                <a:ext uri="{FF2B5EF4-FFF2-40B4-BE49-F238E27FC236}">
                  <a16:creationId xmlns:a16="http://schemas.microsoft.com/office/drawing/2014/main" id="{A10EDEF1-8C80-51DC-2D73-5D3C5A19E0EA}"/>
                </a:ext>
              </a:extLst>
            </p:cNvPr>
            <p:cNvSpPr/>
            <p:nvPr/>
          </p:nvSpPr>
          <p:spPr>
            <a:xfrm>
              <a:off x="5793646" y="1350893"/>
              <a:ext cx="6361" cy="591908"/>
            </a:xfrm>
            <a:custGeom>
              <a:avLst/>
              <a:gdLst/>
              <a:ahLst/>
              <a:cxnLst/>
              <a:rect l="l" t="t" r="r" b="b"/>
              <a:pathLst>
                <a:path w="197" h="18331" extrusionOk="0">
                  <a:moveTo>
                    <a:pt x="66" y="0"/>
                  </a:moveTo>
                  <a:lnTo>
                    <a:pt x="66" y="76"/>
                  </a:lnTo>
                  <a:lnTo>
                    <a:pt x="66" y="424"/>
                  </a:lnTo>
                  <a:lnTo>
                    <a:pt x="44" y="7561"/>
                  </a:lnTo>
                  <a:lnTo>
                    <a:pt x="44" y="8148"/>
                  </a:lnTo>
                  <a:lnTo>
                    <a:pt x="44" y="8540"/>
                  </a:lnTo>
                  <a:lnTo>
                    <a:pt x="44" y="9127"/>
                  </a:lnTo>
                  <a:lnTo>
                    <a:pt x="33" y="11151"/>
                  </a:lnTo>
                  <a:lnTo>
                    <a:pt x="33" y="11738"/>
                  </a:lnTo>
                  <a:lnTo>
                    <a:pt x="33" y="12228"/>
                  </a:lnTo>
                  <a:lnTo>
                    <a:pt x="33" y="12815"/>
                  </a:lnTo>
                  <a:lnTo>
                    <a:pt x="12" y="15165"/>
                  </a:lnTo>
                  <a:lnTo>
                    <a:pt x="12" y="15752"/>
                  </a:lnTo>
                  <a:lnTo>
                    <a:pt x="12" y="16242"/>
                  </a:lnTo>
                  <a:lnTo>
                    <a:pt x="12" y="16829"/>
                  </a:lnTo>
                  <a:lnTo>
                    <a:pt x="1" y="18331"/>
                  </a:lnTo>
                  <a:lnTo>
                    <a:pt x="142" y="18331"/>
                  </a:lnTo>
                  <a:lnTo>
                    <a:pt x="142" y="16829"/>
                  </a:lnTo>
                  <a:lnTo>
                    <a:pt x="142" y="16242"/>
                  </a:lnTo>
                  <a:lnTo>
                    <a:pt x="142" y="15752"/>
                  </a:lnTo>
                  <a:lnTo>
                    <a:pt x="142" y="15165"/>
                  </a:lnTo>
                  <a:lnTo>
                    <a:pt x="153" y="12815"/>
                  </a:lnTo>
                  <a:lnTo>
                    <a:pt x="153" y="12228"/>
                  </a:lnTo>
                  <a:lnTo>
                    <a:pt x="153" y="11738"/>
                  </a:lnTo>
                  <a:lnTo>
                    <a:pt x="164" y="11151"/>
                  </a:lnTo>
                  <a:lnTo>
                    <a:pt x="164" y="9127"/>
                  </a:lnTo>
                  <a:lnTo>
                    <a:pt x="164" y="8540"/>
                  </a:lnTo>
                  <a:lnTo>
                    <a:pt x="164" y="8148"/>
                  </a:lnTo>
                  <a:lnTo>
                    <a:pt x="164" y="7561"/>
                  </a:lnTo>
                  <a:lnTo>
                    <a:pt x="196" y="42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1">
              <a:extLst>
                <a:ext uri="{FF2B5EF4-FFF2-40B4-BE49-F238E27FC236}">
                  <a16:creationId xmlns:a16="http://schemas.microsoft.com/office/drawing/2014/main" id="{DA7A97CE-7F17-AA7D-B963-331EB132160D}"/>
                </a:ext>
              </a:extLst>
            </p:cNvPr>
            <p:cNvSpPr/>
            <p:nvPr/>
          </p:nvSpPr>
          <p:spPr>
            <a:xfrm>
              <a:off x="5946119" y="1676506"/>
              <a:ext cx="123671" cy="21828"/>
            </a:xfrm>
            <a:custGeom>
              <a:avLst/>
              <a:gdLst/>
              <a:ahLst/>
              <a:cxnLst/>
              <a:rect l="l" t="t" r="r" b="b"/>
              <a:pathLst>
                <a:path w="3830" h="676" extrusionOk="0">
                  <a:moveTo>
                    <a:pt x="109" y="1"/>
                  </a:moveTo>
                  <a:cubicBezTo>
                    <a:pt x="65" y="218"/>
                    <a:pt x="22" y="447"/>
                    <a:pt x="0" y="675"/>
                  </a:cubicBezTo>
                  <a:lnTo>
                    <a:pt x="3829" y="675"/>
                  </a:lnTo>
                  <a:cubicBezTo>
                    <a:pt x="3808" y="447"/>
                    <a:pt x="3775" y="229"/>
                    <a:pt x="375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>
              <a:extLst>
                <a:ext uri="{FF2B5EF4-FFF2-40B4-BE49-F238E27FC236}">
                  <a16:creationId xmlns:a16="http://schemas.microsoft.com/office/drawing/2014/main" id="{BBFAE984-E922-579A-306D-F33A03D3C83D}"/>
                </a:ext>
              </a:extLst>
            </p:cNvPr>
            <p:cNvSpPr/>
            <p:nvPr/>
          </p:nvSpPr>
          <p:spPr>
            <a:xfrm>
              <a:off x="5942599" y="1714447"/>
              <a:ext cx="131388" cy="22151"/>
            </a:xfrm>
            <a:custGeom>
              <a:avLst/>
              <a:gdLst/>
              <a:ahLst/>
              <a:cxnLst/>
              <a:rect l="l" t="t" r="r" b="b"/>
              <a:pathLst>
                <a:path w="4069" h="686" extrusionOk="0">
                  <a:moveTo>
                    <a:pt x="44" y="1"/>
                  </a:moveTo>
                  <a:cubicBezTo>
                    <a:pt x="22" y="186"/>
                    <a:pt x="11" y="360"/>
                    <a:pt x="0" y="490"/>
                  </a:cubicBezTo>
                  <a:lnTo>
                    <a:pt x="0" y="653"/>
                  </a:lnTo>
                  <a:lnTo>
                    <a:pt x="0" y="686"/>
                  </a:lnTo>
                  <a:lnTo>
                    <a:pt x="4069" y="686"/>
                  </a:lnTo>
                  <a:cubicBezTo>
                    <a:pt x="4036" y="458"/>
                    <a:pt x="4014" y="218"/>
                    <a:pt x="399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>
              <a:extLst>
                <a:ext uri="{FF2B5EF4-FFF2-40B4-BE49-F238E27FC236}">
                  <a16:creationId xmlns:a16="http://schemas.microsoft.com/office/drawing/2014/main" id="{70121CDB-0F97-CF90-8E64-49D2E05F9925}"/>
                </a:ext>
              </a:extLst>
            </p:cNvPr>
            <p:cNvSpPr/>
            <p:nvPr/>
          </p:nvSpPr>
          <p:spPr>
            <a:xfrm>
              <a:off x="5953481" y="1805086"/>
              <a:ext cx="127901" cy="21796"/>
            </a:xfrm>
            <a:custGeom>
              <a:avLst/>
              <a:gdLst/>
              <a:ahLst/>
              <a:cxnLst/>
              <a:rect l="l" t="t" r="r" b="b"/>
              <a:pathLst>
                <a:path w="3961" h="675" extrusionOk="0">
                  <a:moveTo>
                    <a:pt x="0" y="0"/>
                  </a:moveTo>
                  <a:cubicBezTo>
                    <a:pt x="55" y="218"/>
                    <a:pt x="98" y="446"/>
                    <a:pt x="153" y="675"/>
                  </a:cubicBezTo>
                  <a:lnTo>
                    <a:pt x="3960" y="675"/>
                  </a:lnTo>
                  <a:cubicBezTo>
                    <a:pt x="3949" y="457"/>
                    <a:pt x="3928" y="229"/>
                    <a:pt x="390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>
              <a:extLst>
                <a:ext uri="{FF2B5EF4-FFF2-40B4-BE49-F238E27FC236}">
                  <a16:creationId xmlns:a16="http://schemas.microsoft.com/office/drawing/2014/main" id="{A98D9DAE-7DE0-8A8E-7043-401CF5798FB9}"/>
                </a:ext>
              </a:extLst>
            </p:cNvPr>
            <p:cNvSpPr/>
            <p:nvPr/>
          </p:nvSpPr>
          <p:spPr>
            <a:xfrm>
              <a:off x="5961909" y="1842671"/>
              <a:ext cx="121927" cy="22151"/>
            </a:xfrm>
            <a:custGeom>
              <a:avLst/>
              <a:gdLst/>
              <a:ahLst/>
              <a:cxnLst/>
              <a:rect l="l" t="t" r="r" b="b"/>
              <a:pathLst>
                <a:path w="3776" h="686" extrusionOk="0">
                  <a:moveTo>
                    <a:pt x="1" y="0"/>
                  </a:moveTo>
                  <a:cubicBezTo>
                    <a:pt x="22" y="163"/>
                    <a:pt x="66" y="348"/>
                    <a:pt x="109" y="522"/>
                  </a:cubicBezTo>
                  <a:lnTo>
                    <a:pt x="153" y="686"/>
                  </a:lnTo>
                  <a:lnTo>
                    <a:pt x="3775" y="686"/>
                  </a:lnTo>
                  <a:cubicBezTo>
                    <a:pt x="3765" y="468"/>
                    <a:pt x="3754" y="240"/>
                    <a:pt x="3721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>
              <a:extLst>
                <a:ext uri="{FF2B5EF4-FFF2-40B4-BE49-F238E27FC236}">
                  <a16:creationId xmlns:a16="http://schemas.microsoft.com/office/drawing/2014/main" id="{0B6BA7DE-CFF3-B20C-1923-551572E4F512}"/>
                </a:ext>
              </a:extLst>
            </p:cNvPr>
            <p:cNvSpPr/>
            <p:nvPr/>
          </p:nvSpPr>
          <p:spPr>
            <a:xfrm>
              <a:off x="5939790" y="1625940"/>
              <a:ext cx="47079" cy="316862"/>
            </a:xfrm>
            <a:custGeom>
              <a:avLst/>
              <a:gdLst/>
              <a:ahLst/>
              <a:cxnLst/>
              <a:rect l="l" t="t" r="r" b="b"/>
              <a:pathLst>
                <a:path w="1458" h="9813" extrusionOk="0">
                  <a:moveTo>
                    <a:pt x="479" y="0"/>
                  </a:moveTo>
                  <a:lnTo>
                    <a:pt x="479" y="11"/>
                  </a:lnTo>
                  <a:cubicBezTo>
                    <a:pt x="468" y="65"/>
                    <a:pt x="424" y="283"/>
                    <a:pt x="370" y="588"/>
                  </a:cubicBezTo>
                  <a:lnTo>
                    <a:pt x="370" y="599"/>
                  </a:lnTo>
                  <a:cubicBezTo>
                    <a:pt x="359" y="718"/>
                    <a:pt x="327" y="827"/>
                    <a:pt x="316" y="936"/>
                  </a:cubicBezTo>
                  <a:cubicBezTo>
                    <a:pt x="283" y="1142"/>
                    <a:pt x="250" y="1349"/>
                    <a:pt x="218" y="1534"/>
                  </a:cubicBezTo>
                  <a:cubicBezTo>
                    <a:pt x="185" y="1763"/>
                    <a:pt x="142" y="2002"/>
                    <a:pt x="109" y="2230"/>
                  </a:cubicBezTo>
                  <a:cubicBezTo>
                    <a:pt x="87" y="2361"/>
                    <a:pt x="76" y="2502"/>
                    <a:pt x="55" y="2622"/>
                  </a:cubicBezTo>
                  <a:lnTo>
                    <a:pt x="55" y="2633"/>
                  </a:lnTo>
                  <a:lnTo>
                    <a:pt x="44" y="2731"/>
                  </a:lnTo>
                  <a:cubicBezTo>
                    <a:pt x="33" y="2905"/>
                    <a:pt x="22" y="3068"/>
                    <a:pt x="0" y="3220"/>
                  </a:cubicBezTo>
                  <a:lnTo>
                    <a:pt x="0" y="3383"/>
                  </a:lnTo>
                  <a:lnTo>
                    <a:pt x="0" y="3427"/>
                  </a:lnTo>
                  <a:cubicBezTo>
                    <a:pt x="0" y="3492"/>
                    <a:pt x="22" y="3590"/>
                    <a:pt x="33" y="3710"/>
                  </a:cubicBezTo>
                  <a:lnTo>
                    <a:pt x="33" y="3721"/>
                  </a:lnTo>
                  <a:cubicBezTo>
                    <a:pt x="55" y="3873"/>
                    <a:pt x="87" y="4069"/>
                    <a:pt x="131" y="4308"/>
                  </a:cubicBezTo>
                  <a:lnTo>
                    <a:pt x="131" y="4319"/>
                  </a:lnTo>
                  <a:cubicBezTo>
                    <a:pt x="196" y="4667"/>
                    <a:pt x="272" y="5070"/>
                    <a:pt x="370" y="5559"/>
                  </a:cubicBezTo>
                  <a:cubicBezTo>
                    <a:pt x="414" y="5701"/>
                    <a:pt x="435" y="5831"/>
                    <a:pt x="468" y="5983"/>
                  </a:cubicBezTo>
                  <a:lnTo>
                    <a:pt x="620" y="6647"/>
                  </a:lnTo>
                  <a:lnTo>
                    <a:pt x="620" y="6658"/>
                  </a:lnTo>
                  <a:cubicBezTo>
                    <a:pt x="620" y="6691"/>
                    <a:pt x="631" y="6701"/>
                    <a:pt x="631" y="6734"/>
                  </a:cubicBezTo>
                  <a:lnTo>
                    <a:pt x="675" y="6930"/>
                  </a:lnTo>
                  <a:cubicBezTo>
                    <a:pt x="696" y="7039"/>
                    <a:pt x="707" y="7147"/>
                    <a:pt x="740" y="7245"/>
                  </a:cubicBezTo>
                  <a:lnTo>
                    <a:pt x="740" y="7256"/>
                  </a:lnTo>
                  <a:lnTo>
                    <a:pt x="794" y="7474"/>
                  </a:lnTo>
                  <a:cubicBezTo>
                    <a:pt x="805" y="7572"/>
                    <a:pt x="838" y="7659"/>
                    <a:pt x="849" y="7735"/>
                  </a:cubicBezTo>
                  <a:lnTo>
                    <a:pt x="849" y="7746"/>
                  </a:lnTo>
                  <a:cubicBezTo>
                    <a:pt x="903" y="7942"/>
                    <a:pt x="947" y="8148"/>
                    <a:pt x="979" y="8322"/>
                  </a:cubicBezTo>
                  <a:lnTo>
                    <a:pt x="979" y="8333"/>
                  </a:lnTo>
                  <a:cubicBezTo>
                    <a:pt x="1132" y="9029"/>
                    <a:pt x="1273" y="9584"/>
                    <a:pt x="1327" y="9813"/>
                  </a:cubicBezTo>
                  <a:lnTo>
                    <a:pt x="1458" y="9813"/>
                  </a:lnTo>
                  <a:cubicBezTo>
                    <a:pt x="1404" y="9617"/>
                    <a:pt x="1273" y="9029"/>
                    <a:pt x="1055" y="8311"/>
                  </a:cubicBezTo>
                  <a:cubicBezTo>
                    <a:pt x="1012" y="8116"/>
                    <a:pt x="958" y="7931"/>
                    <a:pt x="914" y="7724"/>
                  </a:cubicBezTo>
                  <a:cubicBezTo>
                    <a:pt x="903" y="7626"/>
                    <a:pt x="892" y="7550"/>
                    <a:pt x="860" y="7452"/>
                  </a:cubicBezTo>
                  <a:lnTo>
                    <a:pt x="849" y="7409"/>
                  </a:lnTo>
                  <a:lnTo>
                    <a:pt x="805" y="7234"/>
                  </a:lnTo>
                  <a:cubicBezTo>
                    <a:pt x="783" y="7137"/>
                    <a:pt x="762" y="7028"/>
                    <a:pt x="740" y="6919"/>
                  </a:cubicBezTo>
                  <a:lnTo>
                    <a:pt x="696" y="6723"/>
                  </a:lnTo>
                  <a:lnTo>
                    <a:pt x="696" y="6712"/>
                  </a:lnTo>
                  <a:cubicBezTo>
                    <a:pt x="696" y="6691"/>
                    <a:pt x="686" y="6669"/>
                    <a:pt x="686" y="6647"/>
                  </a:cubicBezTo>
                  <a:lnTo>
                    <a:pt x="599" y="6245"/>
                  </a:lnTo>
                  <a:lnTo>
                    <a:pt x="544" y="5973"/>
                  </a:lnTo>
                  <a:cubicBezTo>
                    <a:pt x="522" y="5820"/>
                    <a:pt x="490" y="5679"/>
                    <a:pt x="468" y="5548"/>
                  </a:cubicBezTo>
                  <a:lnTo>
                    <a:pt x="468" y="5537"/>
                  </a:lnTo>
                  <a:cubicBezTo>
                    <a:pt x="370" y="5059"/>
                    <a:pt x="294" y="4634"/>
                    <a:pt x="240" y="4297"/>
                  </a:cubicBezTo>
                  <a:cubicBezTo>
                    <a:pt x="196" y="4047"/>
                    <a:pt x="153" y="3862"/>
                    <a:pt x="142" y="3710"/>
                  </a:cubicBezTo>
                  <a:cubicBezTo>
                    <a:pt x="131" y="3590"/>
                    <a:pt x="109" y="3492"/>
                    <a:pt x="109" y="3427"/>
                  </a:cubicBezTo>
                  <a:lnTo>
                    <a:pt x="109" y="3394"/>
                  </a:lnTo>
                  <a:lnTo>
                    <a:pt x="109" y="3231"/>
                  </a:lnTo>
                  <a:cubicBezTo>
                    <a:pt x="131" y="3090"/>
                    <a:pt x="142" y="2927"/>
                    <a:pt x="153" y="2742"/>
                  </a:cubicBezTo>
                  <a:lnTo>
                    <a:pt x="153" y="2731"/>
                  </a:lnTo>
                  <a:lnTo>
                    <a:pt x="163" y="2633"/>
                  </a:lnTo>
                  <a:cubicBezTo>
                    <a:pt x="185" y="2502"/>
                    <a:pt x="207" y="2383"/>
                    <a:pt x="218" y="2241"/>
                  </a:cubicBezTo>
                  <a:lnTo>
                    <a:pt x="218" y="2230"/>
                  </a:lnTo>
                  <a:cubicBezTo>
                    <a:pt x="261" y="2002"/>
                    <a:pt x="294" y="1763"/>
                    <a:pt x="327" y="1545"/>
                  </a:cubicBezTo>
                  <a:lnTo>
                    <a:pt x="327" y="1534"/>
                  </a:lnTo>
                  <a:cubicBezTo>
                    <a:pt x="381" y="1251"/>
                    <a:pt x="435" y="925"/>
                    <a:pt x="490" y="599"/>
                  </a:cubicBezTo>
                  <a:lnTo>
                    <a:pt x="490" y="588"/>
                  </a:lnTo>
                  <a:cubicBezTo>
                    <a:pt x="501" y="511"/>
                    <a:pt x="522" y="446"/>
                    <a:pt x="533" y="392"/>
                  </a:cubicBezTo>
                  <a:cubicBezTo>
                    <a:pt x="544" y="294"/>
                    <a:pt x="555" y="229"/>
                    <a:pt x="577" y="163"/>
                  </a:cubicBezTo>
                  <a:cubicBezTo>
                    <a:pt x="588" y="65"/>
                    <a:pt x="599" y="11"/>
                    <a:pt x="599" y="11"/>
                  </a:cubicBezTo>
                  <a:lnTo>
                    <a:pt x="544" y="1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>
              <a:extLst>
                <a:ext uri="{FF2B5EF4-FFF2-40B4-BE49-F238E27FC236}">
                  <a16:creationId xmlns:a16="http://schemas.microsoft.com/office/drawing/2014/main" id="{09D5BB4B-A245-EA27-47B3-776DAC091839}"/>
                </a:ext>
              </a:extLst>
            </p:cNvPr>
            <p:cNvSpPr/>
            <p:nvPr/>
          </p:nvSpPr>
          <p:spPr>
            <a:xfrm>
              <a:off x="5558994" y="1318926"/>
              <a:ext cx="141236" cy="623165"/>
            </a:xfrm>
            <a:custGeom>
              <a:avLst/>
              <a:gdLst/>
              <a:ahLst/>
              <a:cxnLst/>
              <a:rect l="l" t="t" r="r" b="b"/>
              <a:pathLst>
                <a:path w="4374" h="19299" extrusionOk="0">
                  <a:moveTo>
                    <a:pt x="2438" y="0"/>
                  </a:moveTo>
                  <a:cubicBezTo>
                    <a:pt x="2383" y="0"/>
                    <a:pt x="2329" y="11"/>
                    <a:pt x="2263" y="11"/>
                  </a:cubicBezTo>
                  <a:cubicBezTo>
                    <a:pt x="632" y="174"/>
                    <a:pt x="240" y="1512"/>
                    <a:pt x="240" y="1512"/>
                  </a:cubicBezTo>
                  <a:lnTo>
                    <a:pt x="186" y="5701"/>
                  </a:lnTo>
                  <a:lnTo>
                    <a:pt x="186" y="5733"/>
                  </a:lnTo>
                  <a:lnTo>
                    <a:pt x="186" y="5766"/>
                  </a:lnTo>
                  <a:lnTo>
                    <a:pt x="142" y="9084"/>
                  </a:lnTo>
                  <a:lnTo>
                    <a:pt x="131" y="10030"/>
                  </a:lnTo>
                  <a:lnTo>
                    <a:pt x="99" y="12282"/>
                  </a:lnTo>
                  <a:lnTo>
                    <a:pt x="1" y="19299"/>
                  </a:lnTo>
                  <a:lnTo>
                    <a:pt x="2971" y="19299"/>
                  </a:lnTo>
                  <a:lnTo>
                    <a:pt x="2981" y="17798"/>
                  </a:lnTo>
                  <a:lnTo>
                    <a:pt x="2981" y="17700"/>
                  </a:lnTo>
                  <a:lnTo>
                    <a:pt x="2981" y="17210"/>
                  </a:lnTo>
                  <a:lnTo>
                    <a:pt x="2981" y="16721"/>
                  </a:lnTo>
                  <a:lnTo>
                    <a:pt x="2981" y="16645"/>
                  </a:lnTo>
                  <a:lnTo>
                    <a:pt x="2981" y="16144"/>
                  </a:lnTo>
                  <a:lnTo>
                    <a:pt x="2992" y="14850"/>
                  </a:lnTo>
                  <a:lnTo>
                    <a:pt x="3047" y="9693"/>
                  </a:lnTo>
                  <a:lnTo>
                    <a:pt x="3047" y="9606"/>
                  </a:lnTo>
                  <a:lnTo>
                    <a:pt x="3047" y="9454"/>
                  </a:lnTo>
                  <a:lnTo>
                    <a:pt x="3047" y="9073"/>
                  </a:lnTo>
                  <a:lnTo>
                    <a:pt x="3047" y="8855"/>
                  </a:lnTo>
                  <a:lnTo>
                    <a:pt x="3047" y="8333"/>
                  </a:lnTo>
                  <a:lnTo>
                    <a:pt x="3047" y="8268"/>
                  </a:lnTo>
                  <a:lnTo>
                    <a:pt x="3069" y="7637"/>
                  </a:lnTo>
                  <a:lnTo>
                    <a:pt x="3069" y="7572"/>
                  </a:lnTo>
                  <a:lnTo>
                    <a:pt x="3069" y="7082"/>
                  </a:lnTo>
                  <a:lnTo>
                    <a:pt x="3069" y="7017"/>
                  </a:lnTo>
                  <a:lnTo>
                    <a:pt x="3079" y="6310"/>
                  </a:lnTo>
                  <a:lnTo>
                    <a:pt x="3079" y="6245"/>
                  </a:lnTo>
                  <a:lnTo>
                    <a:pt x="3090" y="5635"/>
                  </a:lnTo>
                  <a:lnTo>
                    <a:pt x="3090" y="5559"/>
                  </a:lnTo>
                  <a:lnTo>
                    <a:pt x="3123" y="2763"/>
                  </a:lnTo>
                  <a:lnTo>
                    <a:pt x="3417" y="2557"/>
                  </a:lnTo>
                  <a:lnTo>
                    <a:pt x="3656" y="2404"/>
                  </a:lnTo>
                  <a:lnTo>
                    <a:pt x="4320" y="1958"/>
                  </a:lnTo>
                  <a:cubicBezTo>
                    <a:pt x="4309" y="1958"/>
                    <a:pt x="4374" y="1926"/>
                    <a:pt x="4374" y="1915"/>
                  </a:cubicBezTo>
                  <a:cubicBezTo>
                    <a:pt x="4374" y="1904"/>
                    <a:pt x="4352" y="1893"/>
                    <a:pt x="4352" y="1871"/>
                  </a:cubicBezTo>
                  <a:cubicBezTo>
                    <a:pt x="4341" y="1850"/>
                    <a:pt x="4330" y="1806"/>
                    <a:pt x="4320" y="1752"/>
                  </a:cubicBezTo>
                  <a:cubicBezTo>
                    <a:pt x="4320" y="1741"/>
                    <a:pt x="4298" y="1730"/>
                    <a:pt x="4298" y="1708"/>
                  </a:cubicBezTo>
                  <a:cubicBezTo>
                    <a:pt x="4287" y="1676"/>
                    <a:pt x="4276" y="1621"/>
                    <a:pt x="4243" y="1567"/>
                  </a:cubicBezTo>
                  <a:cubicBezTo>
                    <a:pt x="4222" y="1480"/>
                    <a:pt x="4178" y="1382"/>
                    <a:pt x="4135" y="1295"/>
                  </a:cubicBezTo>
                  <a:cubicBezTo>
                    <a:pt x="4124" y="1240"/>
                    <a:pt x="4102" y="1197"/>
                    <a:pt x="4069" y="1142"/>
                  </a:cubicBezTo>
                  <a:cubicBezTo>
                    <a:pt x="4058" y="1099"/>
                    <a:pt x="4048" y="1077"/>
                    <a:pt x="4015" y="1034"/>
                  </a:cubicBezTo>
                  <a:cubicBezTo>
                    <a:pt x="4004" y="990"/>
                    <a:pt x="3982" y="968"/>
                    <a:pt x="3961" y="936"/>
                  </a:cubicBezTo>
                  <a:cubicBezTo>
                    <a:pt x="3961" y="925"/>
                    <a:pt x="3950" y="925"/>
                    <a:pt x="3950" y="914"/>
                  </a:cubicBezTo>
                  <a:cubicBezTo>
                    <a:pt x="3928" y="881"/>
                    <a:pt x="3906" y="860"/>
                    <a:pt x="3895" y="827"/>
                  </a:cubicBezTo>
                  <a:cubicBezTo>
                    <a:pt x="3884" y="816"/>
                    <a:pt x="3884" y="805"/>
                    <a:pt x="3863" y="783"/>
                  </a:cubicBezTo>
                  <a:cubicBezTo>
                    <a:pt x="3852" y="762"/>
                    <a:pt x="3830" y="729"/>
                    <a:pt x="3819" y="707"/>
                  </a:cubicBezTo>
                  <a:cubicBezTo>
                    <a:pt x="3786" y="675"/>
                    <a:pt x="3765" y="642"/>
                    <a:pt x="3732" y="609"/>
                  </a:cubicBezTo>
                  <a:cubicBezTo>
                    <a:pt x="3699" y="566"/>
                    <a:pt x="3678" y="544"/>
                    <a:pt x="3634" y="501"/>
                  </a:cubicBezTo>
                  <a:cubicBezTo>
                    <a:pt x="3612" y="457"/>
                    <a:pt x="3569" y="435"/>
                    <a:pt x="3525" y="392"/>
                  </a:cubicBezTo>
                  <a:cubicBezTo>
                    <a:pt x="3515" y="392"/>
                    <a:pt x="3515" y="381"/>
                    <a:pt x="3504" y="381"/>
                  </a:cubicBezTo>
                  <a:cubicBezTo>
                    <a:pt x="3471" y="370"/>
                    <a:pt x="3460" y="348"/>
                    <a:pt x="3449" y="337"/>
                  </a:cubicBezTo>
                  <a:cubicBezTo>
                    <a:pt x="3428" y="337"/>
                    <a:pt x="3428" y="327"/>
                    <a:pt x="3417" y="327"/>
                  </a:cubicBezTo>
                  <a:cubicBezTo>
                    <a:pt x="3395" y="294"/>
                    <a:pt x="3373" y="283"/>
                    <a:pt x="3351" y="272"/>
                  </a:cubicBezTo>
                  <a:cubicBezTo>
                    <a:pt x="3340" y="272"/>
                    <a:pt x="3340" y="261"/>
                    <a:pt x="3319" y="261"/>
                  </a:cubicBezTo>
                  <a:cubicBezTo>
                    <a:pt x="3308" y="261"/>
                    <a:pt x="3308" y="240"/>
                    <a:pt x="3297" y="240"/>
                  </a:cubicBezTo>
                  <a:cubicBezTo>
                    <a:pt x="3286" y="229"/>
                    <a:pt x="3264" y="229"/>
                    <a:pt x="3253" y="218"/>
                  </a:cubicBezTo>
                  <a:cubicBezTo>
                    <a:pt x="3069" y="109"/>
                    <a:pt x="2851" y="22"/>
                    <a:pt x="2590" y="0"/>
                  </a:cubicBezTo>
                  <a:close/>
                </a:path>
              </a:pathLst>
            </a:custGeom>
            <a:solidFill>
              <a:srgbClr val="511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>
              <a:extLst>
                <a:ext uri="{FF2B5EF4-FFF2-40B4-BE49-F238E27FC236}">
                  <a16:creationId xmlns:a16="http://schemas.microsoft.com/office/drawing/2014/main" id="{2FC74DCB-1B33-4FBB-97BB-FD07B02F4C29}"/>
                </a:ext>
              </a:extLst>
            </p:cNvPr>
            <p:cNvSpPr/>
            <p:nvPr/>
          </p:nvSpPr>
          <p:spPr>
            <a:xfrm>
              <a:off x="5634166" y="1327353"/>
              <a:ext cx="30966" cy="616513"/>
            </a:xfrm>
            <a:custGeom>
              <a:avLst/>
              <a:gdLst/>
              <a:ahLst/>
              <a:cxnLst/>
              <a:rect l="l" t="t" r="r" b="b"/>
              <a:pathLst>
                <a:path w="959" h="19093" extrusionOk="0">
                  <a:moveTo>
                    <a:pt x="904" y="0"/>
                  </a:moveTo>
                  <a:cubicBezTo>
                    <a:pt x="523" y="272"/>
                    <a:pt x="294" y="816"/>
                    <a:pt x="207" y="1643"/>
                  </a:cubicBezTo>
                  <a:cubicBezTo>
                    <a:pt x="164" y="1958"/>
                    <a:pt x="142" y="2252"/>
                    <a:pt x="131" y="2568"/>
                  </a:cubicBezTo>
                  <a:cubicBezTo>
                    <a:pt x="77" y="3481"/>
                    <a:pt x="44" y="4406"/>
                    <a:pt x="44" y="5320"/>
                  </a:cubicBezTo>
                  <a:lnTo>
                    <a:pt x="44" y="5396"/>
                  </a:lnTo>
                  <a:lnTo>
                    <a:pt x="44" y="6005"/>
                  </a:lnTo>
                  <a:lnTo>
                    <a:pt x="44" y="6169"/>
                  </a:lnTo>
                  <a:lnTo>
                    <a:pt x="44" y="6919"/>
                  </a:lnTo>
                  <a:lnTo>
                    <a:pt x="44" y="6984"/>
                  </a:lnTo>
                  <a:lnTo>
                    <a:pt x="44" y="7354"/>
                  </a:lnTo>
                  <a:lnTo>
                    <a:pt x="44" y="7420"/>
                  </a:lnTo>
                  <a:lnTo>
                    <a:pt x="44" y="8116"/>
                  </a:lnTo>
                  <a:lnTo>
                    <a:pt x="44" y="8181"/>
                  </a:lnTo>
                  <a:lnTo>
                    <a:pt x="44" y="8823"/>
                  </a:lnTo>
                  <a:lnTo>
                    <a:pt x="1" y="19092"/>
                  </a:lnTo>
                  <a:lnTo>
                    <a:pt x="77" y="19092"/>
                  </a:lnTo>
                  <a:lnTo>
                    <a:pt x="110" y="8812"/>
                  </a:lnTo>
                  <a:lnTo>
                    <a:pt x="110" y="8181"/>
                  </a:lnTo>
                  <a:lnTo>
                    <a:pt x="110" y="8116"/>
                  </a:lnTo>
                  <a:lnTo>
                    <a:pt x="110" y="7517"/>
                  </a:lnTo>
                  <a:lnTo>
                    <a:pt x="110" y="7354"/>
                  </a:lnTo>
                  <a:lnTo>
                    <a:pt x="110" y="6974"/>
                  </a:lnTo>
                  <a:lnTo>
                    <a:pt x="110" y="6908"/>
                  </a:lnTo>
                  <a:lnTo>
                    <a:pt x="110" y="6680"/>
                  </a:lnTo>
                  <a:lnTo>
                    <a:pt x="110" y="6158"/>
                  </a:lnTo>
                  <a:lnTo>
                    <a:pt x="110" y="6005"/>
                  </a:lnTo>
                  <a:lnTo>
                    <a:pt x="110" y="5385"/>
                  </a:lnTo>
                  <a:lnTo>
                    <a:pt x="110" y="5320"/>
                  </a:lnTo>
                  <a:cubicBezTo>
                    <a:pt x="131" y="5026"/>
                    <a:pt x="131" y="4743"/>
                    <a:pt x="131" y="4461"/>
                  </a:cubicBezTo>
                  <a:cubicBezTo>
                    <a:pt x="131" y="3819"/>
                    <a:pt x="153" y="3166"/>
                    <a:pt x="197" y="2524"/>
                  </a:cubicBezTo>
                  <a:cubicBezTo>
                    <a:pt x="207" y="2230"/>
                    <a:pt x="229" y="1948"/>
                    <a:pt x="262" y="1643"/>
                  </a:cubicBezTo>
                  <a:cubicBezTo>
                    <a:pt x="349" y="827"/>
                    <a:pt x="577" y="294"/>
                    <a:pt x="958" y="44"/>
                  </a:cubicBezTo>
                  <a:cubicBezTo>
                    <a:pt x="947" y="44"/>
                    <a:pt x="925" y="22"/>
                    <a:pt x="947" y="22"/>
                  </a:cubicBezTo>
                  <a:cubicBezTo>
                    <a:pt x="925" y="11"/>
                    <a:pt x="915" y="11"/>
                    <a:pt x="90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>
              <a:extLst>
                <a:ext uri="{FF2B5EF4-FFF2-40B4-BE49-F238E27FC236}">
                  <a16:creationId xmlns:a16="http://schemas.microsoft.com/office/drawing/2014/main" id="{6569BEAB-3E72-9EBD-F310-CA8A1255687B}"/>
                </a:ext>
              </a:extLst>
            </p:cNvPr>
            <p:cNvSpPr/>
            <p:nvPr/>
          </p:nvSpPr>
          <p:spPr>
            <a:xfrm>
              <a:off x="5645758" y="1331196"/>
              <a:ext cx="23927" cy="612315"/>
            </a:xfrm>
            <a:custGeom>
              <a:avLst/>
              <a:gdLst/>
              <a:ahLst/>
              <a:cxnLst/>
              <a:rect l="l" t="t" r="r" b="b"/>
              <a:pathLst>
                <a:path w="741" h="18963" extrusionOk="0">
                  <a:moveTo>
                    <a:pt x="686" y="1"/>
                  </a:moveTo>
                  <a:cubicBezTo>
                    <a:pt x="175" y="523"/>
                    <a:pt x="77" y="1393"/>
                    <a:pt x="55" y="2188"/>
                  </a:cubicBezTo>
                  <a:lnTo>
                    <a:pt x="55" y="2285"/>
                  </a:lnTo>
                  <a:lnTo>
                    <a:pt x="55" y="2329"/>
                  </a:lnTo>
                  <a:cubicBezTo>
                    <a:pt x="23" y="3275"/>
                    <a:pt x="12" y="4244"/>
                    <a:pt x="1" y="5201"/>
                  </a:cubicBezTo>
                  <a:lnTo>
                    <a:pt x="1" y="5277"/>
                  </a:lnTo>
                  <a:lnTo>
                    <a:pt x="1" y="5941"/>
                  </a:lnTo>
                  <a:lnTo>
                    <a:pt x="1" y="6017"/>
                  </a:lnTo>
                  <a:lnTo>
                    <a:pt x="1" y="6746"/>
                  </a:lnTo>
                  <a:lnTo>
                    <a:pt x="1" y="6789"/>
                  </a:lnTo>
                  <a:lnTo>
                    <a:pt x="1" y="6811"/>
                  </a:lnTo>
                  <a:lnTo>
                    <a:pt x="1" y="7235"/>
                  </a:lnTo>
                  <a:lnTo>
                    <a:pt x="1" y="7301"/>
                  </a:lnTo>
                  <a:lnTo>
                    <a:pt x="1" y="7844"/>
                  </a:lnTo>
                  <a:lnTo>
                    <a:pt x="1" y="8149"/>
                  </a:lnTo>
                  <a:lnTo>
                    <a:pt x="1" y="8595"/>
                  </a:lnTo>
                  <a:cubicBezTo>
                    <a:pt x="1" y="11293"/>
                    <a:pt x="44" y="13969"/>
                    <a:pt x="88" y="16624"/>
                  </a:cubicBezTo>
                  <a:cubicBezTo>
                    <a:pt x="88" y="16819"/>
                    <a:pt x="110" y="17037"/>
                    <a:pt x="110" y="17244"/>
                  </a:cubicBezTo>
                  <a:lnTo>
                    <a:pt x="110" y="17450"/>
                  </a:lnTo>
                  <a:cubicBezTo>
                    <a:pt x="120" y="17581"/>
                    <a:pt x="120" y="17733"/>
                    <a:pt x="120" y="17885"/>
                  </a:cubicBezTo>
                  <a:cubicBezTo>
                    <a:pt x="131" y="18234"/>
                    <a:pt x="131" y="18593"/>
                    <a:pt x="153" y="18941"/>
                  </a:cubicBezTo>
                  <a:lnTo>
                    <a:pt x="153" y="18962"/>
                  </a:lnTo>
                  <a:lnTo>
                    <a:pt x="218" y="18962"/>
                  </a:lnTo>
                  <a:cubicBezTo>
                    <a:pt x="218" y="18712"/>
                    <a:pt x="207" y="18473"/>
                    <a:pt x="207" y="18223"/>
                  </a:cubicBezTo>
                  <a:cubicBezTo>
                    <a:pt x="207" y="17962"/>
                    <a:pt x="186" y="17722"/>
                    <a:pt x="186" y="17461"/>
                  </a:cubicBezTo>
                  <a:lnTo>
                    <a:pt x="186" y="17276"/>
                  </a:lnTo>
                  <a:cubicBezTo>
                    <a:pt x="175" y="17135"/>
                    <a:pt x="175" y="17015"/>
                    <a:pt x="175" y="16874"/>
                  </a:cubicBezTo>
                  <a:cubicBezTo>
                    <a:pt x="175" y="16591"/>
                    <a:pt x="164" y="16297"/>
                    <a:pt x="164" y="16003"/>
                  </a:cubicBezTo>
                  <a:cubicBezTo>
                    <a:pt x="110" y="13545"/>
                    <a:pt x="66" y="11054"/>
                    <a:pt x="66" y="8584"/>
                  </a:cubicBezTo>
                  <a:lnTo>
                    <a:pt x="66" y="8410"/>
                  </a:lnTo>
                  <a:lnTo>
                    <a:pt x="66" y="8008"/>
                  </a:lnTo>
                  <a:lnTo>
                    <a:pt x="66" y="7942"/>
                  </a:lnTo>
                  <a:lnTo>
                    <a:pt x="66" y="7290"/>
                  </a:lnTo>
                  <a:lnTo>
                    <a:pt x="66" y="7224"/>
                  </a:lnTo>
                  <a:lnTo>
                    <a:pt x="66" y="6789"/>
                  </a:lnTo>
                  <a:lnTo>
                    <a:pt x="66" y="6757"/>
                  </a:lnTo>
                  <a:lnTo>
                    <a:pt x="66" y="6724"/>
                  </a:lnTo>
                  <a:lnTo>
                    <a:pt x="66" y="5984"/>
                  </a:lnTo>
                  <a:lnTo>
                    <a:pt x="66" y="5919"/>
                  </a:lnTo>
                  <a:lnTo>
                    <a:pt x="66" y="5255"/>
                  </a:lnTo>
                  <a:lnTo>
                    <a:pt x="66" y="5234"/>
                  </a:lnTo>
                  <a:lnTo>
                    <a:pt x="66" y="5179"/>
                  </a:lnTo>
                  <a:cubicBezTo>
                    <a:pt x="77" y="4200"/>
                    <a:pt x="88" y="3221"/>
                    <a:pt x="120" y="2242"/>
                  </a:cubicBezTo>
                  <a:lnTo>
                    <a:pt x="120" y="2188"/>
                  </a:lnTo>
                  <a:cubicBezTo>
                    <a:pt x="142" y="1404"/>
                    <a:pt x="240" y="545"/>
                    <a:pt x="741" y="44"/>
                  </a:cubicBezTo>
                  <a:cubicBezTo>
                    <a:pt x="719" y="34"/>
                    <a:pt x="708" y="12"/>
                    <a:pt x="686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>
              <a:extLst>
                <a:ext uri="{FF2B5EF4-FFF2-40B4-BE49-F238E27FC236}">
                  <a16:creationId xmlns:a16="http://schemas.microsoft.com/office/drawing/2014/main" id="{9AA21AE4-BE87-1168-2A56-B6AF04873162}"/>
                </a:ext>
              </a:extLst>
            </p:cNvPr>
            <p:cNvSpPr/>
            <p:nvPr/>
          </p:nvSpPr>
          <p:spPr>
            <a:xfrm>
              <a:off x="5654185" y="1333327"/>
              <a:ext cx="44302" cy="75203"/>
            </a:xfrm>
            <a:custGeom>
              <a:avLst/>
              <a:gdLst/>
              <a:ahLst/>
              <a:cxnLst/>
              <a:rect l="l" t="t" r="r" b="b"/>
              <a:pathLst>
                <a:path w="1372" h="2329" extrusionOk="0">
                  <a:moveTo>
                    <a:pt x="523" y="0"/>
                  </a:moveTo>
                  <a:cubicBezTo>
                    <a:pt x="1" y="305"/>
                    <a:pt x="164" y="2328"/>
                    <a:pt x="164" y="2328"/>
                  </a:cubicBezTo>
                  <a:lnTo>
                    <a:pt x="1372" y="1512"/>
                  </a:lnTo>
                  <a:cubicBezTo>
                    <a:pt x="1339" y="1458"/>
                    <a:pt x="1143" y="544"/>
                    <a:pt x="523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>
              <a:extLst>
                <a:ext uri="{FF2B5EF4-FFF2-40B4-BE49-F238E27FC236}">
                  <a16:creationId xmlns:a16="http://schemas.microsoft.com/office/drawing/2014/main" id="{FA0D627C-1678-D8AE-E71F-ABC018EF20F6}"/>
                </a:ext>
              </a:extLst>
            </p:cNvPr>
            <p:cNvSpPr/>
            <p:nvPr/>
          </p:nvSpPr>
          <p:spPr>
            <a:xfrm>
              <a:off x="5468712" y="1459775"/>
              <a:ext cx="220638" cy="200263"/>
            </a:xfrm>
            <a:custGeom>
              <a:avLst/>
              <a:gdLst/>
              <a:ahLst/>
              <a:cxnLst/>
              <a:rect l="l" t="t" r="r" b="b"/>
              <a:pathLst>
                <a:path w="6833" h="6202" extrusionOk="0">
                  <a:moveTo>
                    <a:pt x="2949" y="1"/>
                  </a:moveTo>
                  <a:cubicBezTo>
                    <a:pt x="2949" y="1"/>
                    <a:pt x="1578" y="2046"/>
                    <a:pt x="1252" y="2448"/>
                  </a:cubicBezTo>
                  <a:cubicBezTo>
                    <a:pt x="926" y="2862"/>
                    <a:pt x="1" y="3830"/>
                    <a:pt x="1" y="3830"/>
                  </a:cubicBezTo>
                  <a:cubicBezTo>
                    <a:pt x="175" y="5897"/>
                    <a:pt x="2351" y="6201"/>
                    <a:pt x="2351" y="6201"/>
                  </a:cubicBezTo>
                  <a:cubicBezTo>
                    <a:pt x="2351" y="6201"/>
                    <a:pt x="3167" y="5320"/>
                    <a:pt x="3678" y="5135"/>
                  </a:cubicBezTo>
                  <a:cubicBezTo>
                    <a:pt x="4178" y="4939"/>
                    <a:pt x="6180" y="4450"/>
                    <a:pt x="6354" y="4298"/>
                  </a:cubicBezTo>
                  <a:cubicBezTo>
                    <a:pt x="6528" y="4167"/>
                    <a:pt x="6213" y="3862"/>
                    <a:pt x="6213" y="3862"/>
                  </a:cubicBezTo>
                  <a:cubicBezTo>
                    <a:pt x="6506" y="3830"/>
                    <a:pt x="6593" y="3536"/>
                    <a:pt x="6452" y="3351"/>
                  </a:cubicBezTo>
                  <a:cubicBezTo>
                    <a:pt x="6389" y="3275"/>
                    <a:pt x="5944" y="3252"/>
                    <a:pt x="5445" y="3252"/>
                  </a:cubicBezTo>
                  <a:cubicBezTo>
                    <a:pt x="4741" y="3252"/>
                    <a:pt x="3928" y="3297"/>
                    <a:pt x="3928" y="3297"/>
                  </a:cubicBezTo>
                  <a:lnTo>
                    <a:pt x="3906" y="3036"/>
                  </a:lnTo>
                  <a:cubicBezTo>
                    <a:pt x="3906" y="3036"/>
                    <a:pt x="6474" y="2720"/>
                    <a:pt x="6615" y="2405"/>
                  </a:cubicBezTo>
                  <a:cubicBezTo>
                    <a:pt x="6833" y="1915"/>
                    <a:pt x="6267" y="1861"/>
                    <a:pt x="6267" y="1861"/>
                  </a:cubicBezTo>
                  <a:cubicBezTo>
                    <a:pt x="6267" y="1861"/>
                    <a:pt x="6539" y="1741"/>
                    <a:pt x="6517" y="1447"/>
                  </a:cubicBezTo>
                  <a:cubicBezTo>
                    <a:pt x="6494" y="1287"/>
                    <a:pt x="6314" y="1247"/>
                    <a:pt x="5996" y="1247"/>
                  </a:cubicBezTo>
                  <a:cubicBezTo>
                    <a:pt x="5710" y="1247"/>
                    <a:pt x="5314" y="1279"/>
                    <a:pt x="4820" y="1284"/>
                  </a:cubicBezTo>
                  <a:cubicBezTo>
                    <a:pt x="3765" y="1306"/>
                    <a:pt x="2927" y="1415"/>
                    <a:pt x="2927" y="1415"/>
                  </a:cubicBezTo>
                  <a:lnTo>
                    <a:pt x="2949" y="1"/>
                  </a:ln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>
              <a:extLst>
                <a:ext uri="{FF2B5EF4-FFF2-40B4-BE49-F238E27FC236}">
                  <a16:creationId xmlns:a16="http://schemas.microsoft.com/office/drawing/2014/main" id="{BEB151C8-491D-D9FF-0D42-F7D64402C79D}"/>
                </a:ext>
              </a:extLst>
            </p:cNvPr>
            <p:cNvSpPr/>
            <p:nvPr/>
          </p:nvSpPr>
          <p:spPr>
            <a:xfrm>
              <a:off x="5553376" y="1498846"/>
              <a:ext cx="127901" cy="35422"/>
            </a:xfrm>
            <a:custGeom>
              <a:avLst/>
              <a:gdLst/>
              <a:ahLst/>
              <a:cxnLst/>
              <a:rect l="l" t="t" r="r" b="b"/>
              <a:pathLst>
                <a:path w="3961" h="1097" extrusionOk="0">
                  <a:moveTo>
                    <a:pt x="2849" y="0"/>
                  </a:moveTo>
                  <a:cubicBezTo>
                    <a:pt x="1786" y="0"/>
                    <a:pt x="280" y="166"/>
                    <a:pt x="33" y="194"/>
                  </a:cubicBezTo>
                  <a:cubicBezTo>
                    <a:pt x="22" y="205"/>
                    <a:pt x="1" y="227"/>
                    <a:pt x="1" y="237"/>
                  </a:cubicBezTo>
                  <a:cubicBezTo>
                    <a:pt x="22" y="248"/>
                    <a:pt x="33" y="259"/>
                    <a:pt x="44" y="259"/>
                  </a:cubicBezTo>
                  <a:cubicBezTo>
                    <a:pt x="914" y="160"/>
                    <a:pt x="2112" y="64"/>
                    <a:pt x="2933" y="64"/>
                  </a:cubicBezTo>
                  <a:cubicBezTo>
                    <a:pt x="3458" y="64"/>
                    <a:pt x="3829" y="103"/>
                    <a:pt x="3863" y="205"/>
                  </a:cubicBezTo>
                  <a:cubicBezTo>
                    <a:pt x="3895" y="303"/>
                    <a:pt x="3895" y="379"/>
                    <a:pt x="3852" y="455"/>
                  </a:cubicBezTo>
                  <a:cubicBezTo>
                    <a:pt x="3786" y="564"/>
                    <a:pt x="3612" y="618"/>
                    <a:pt x="3482" y="640"/>
                  </a:cubicBezTo>
                  <a:cubicBezTo>
                    <a:pt x="3243" y="694"/>
                    <a:pt x="762" y="1021"/>
                    <a:pt x="740" y="1021"/>
                  </a:cubicBezTo>
                  <a:cubicBezTo>
                    <a:pt x="730" y="1042"/>
                    <a:pt x="708" y="1053"/>
                    <a:pt x="708" y="1064"/>
                  </a:cubicBezTo>
                  <a:cubicBezTo>
                    <a:pt x="708" y="1075"/>
                    <a:pt x="730" y="1097"/>
                    <a:pt x="740" y="1097"/>
                  </a:cubicBezTo>
                  <a:cubicBezTo>
                    <a:pt x="849" y="1075"/>
                    <a:pt x="3253" y="770"/>
                    <a:pt x="3504" y="727"/>
                  </a:cubicBezTo>
                  <a:cubicBezTo>
                    <a:pt x="3634" y="694"/>
                    <a:pt x="3830" y="629"/>
                    <a:pt x="3906" y="488"/>
                  </a:cubicBezTo>
                  <a:cubicBezTo>
                    <a:pt x="3960" y="411"/>
                    <a:pt x="3960" y="303"/>
                    <a:pt x="3917" y="194"/>
                  </a:cubicBezTo>
                  <a:cubicBezTo>
                    <a:pt x="3871" y="49"/>
                    <a:pt x="3425" y="0"/>
                    <a:pt x="2849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>
              <a:extLst>
                <a:ext uri="{FF2B5EF4-FFF2-40B4-BE49-F238E27FC236}">
                  <a16:creationId xmlns:a16="http://schemas.microsoft.com/office/drawing/2014/main" id="{D42FE99F-859B-4395-66D4-E92BF1AEEB17}"/>
                </a:ext>
              </a:extLst>
            </p:cNvPr>
            <p:cNvSpPr/>
            <p:nvPr/>
          </p:nvSpPr>
          <p:spPr>
            <a:xfrm>
              <a:off x="5582179" y="1518091"/>
              <a:ext cx="102262" cy="41493"/>
            </a:xfrm>
            <a:custGeom>
              <a:avLst/>
              <a:gdLst/>
              <a:ahLst/>
              <a:cxnLst/>
              <a:rect l="l" t="t" r="r" b="b"/>
              <a:pathLst>
                <a:path w="3167" h="1285" extrusionOk="0">
                  <a:moveTo>
                    <a:pt x="2710" y="0"/>
                  </a:moveTo>
                  <a:cubicBezTo>
                    <a:pt x="2688" y="0"/>
                    <a:pt x="2677" y="22"/>
                    <a:pt x="2677" y="33"/>
                  </a:cubicBezTo>
                  <a:cubicBezTo>
                    <a:pt x="2677" y="55"/>
                    <a:pt x="2688" y="77"/>
                    <a:pt x="2699" y="77"/>
                  </a:cubicBezTo>
                  <a:cubicBezTo>
                    <a:pt x="2720" y="77"/>
                    <a:pt x="2949" y="98"/>
                    <a:pt x="3047" y="251"/>
                  </a:cubicBezTo>
                  <a:cubicBezTo>
                    <a:pt x="3101" y="338"/>
                    <a:pt x="3112" y="446"/>
                    <a:pt x="3068" y="566"/>
                  </a:cubicBezTo>
                  <a:cubicBezTo>
                    <a:pt x="2992" y="827"/>
                    <a:pt x="1208" y="1099"/>
                    <a:pt x="22" y="1219"/>
                  </a:cubicBezTo>
                  <a:cubicBezTo>
                    <a:pt x="12" y="1230"/>
                    <a:pt x="1" y="1241"/>
                    <a:pt x="1" y="1262"/>
                  </a:cubicBezTo>
                  <a:cubicBezTo>
                    <a:pt x="1" y="1273"/>
                    <a:pt x="12" y="1284"/>
                    <a:pt x="22" y="1284"/>
                  </a:cubicBezTo>
                  <a:cubicBezTo>
                    <a:pt x="338" y="1262"/>
                    <a:pt x="3014" y="969"/>
                    <a:pt x="3123" y="577"/>
                  </a:cubicBezTo>
                  <a:cubicBezTo>
                    <a:pt x="3166" y="425"/>
                    <a:pt x="3166" y="305"/>
                    <a:pt x="3090" y="207"/>
                  </a:cubicBezTo>
                  <a:cubicBezTo>
                    <a:pt x="2971" y="33"/>
                    <a:pt x="2731" y="0"/>
                    <a:pt x="271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>
              <a:extLst>
                <a:ext uri="{FF2B5EF4-FFF2-40B4-BE49-F238E27FC236}">
                  <a16:creationId xmlns:a16="http://schemas.microsoft.com/office/drawing/2014/main" id="{A2C43296-EC14-F292-81B0-619DCFD7A034}"/>
                </a:ext>
              </a:extLst>
            </p:cNvPr>
            <p:cNvSpPr/>
            <p:nvPr/>
          </p:nvSpPr>
          <p:spPr>
            <a:xfrm>
              <a:off x="5587797" y="1564653"/>
              <a:ext cx="94545" cy="29707"/>
            </a:xfrm>
            <a:custGeom>
              <a:avLst/>
              <a:gdLst/>
              <a:ahLst/>
              <a:cxnLst/>
              <a:rect l="l" t="t" r="r" b="b"/>
              <a:pathLst>
                <a:path w="2928" h="920" extrusionOk="0">
                  <a:moveTo>
                    <a:pt x="2001" y="1"/>
                  </a:moveTo>
                  <a:cubicBezTo>
                    <a:pt x="1255" y="1"/>
                    <a:pt x="92" y="71"/>
                    <a:pt x="23" y="71"/>
                  </a:cubicBezTo>
                  <a:cubicBezTo>
                    <a:pt x="12" y="71"/>
                    <a:pt x="1" y="92"/>
                    <a:pt x="1" y="103"/>
                  </a:cubicBezTo>
                  <a:cubicBezTo>
                    <a:pt x="1" y="114"/>
                    <a:pt x="1" y="125"/>
                    <a:pt x="23" y="125"/>
                  </a:cubicBezTo>
                  <a:cubicBezTo>
                    <a:pt x="40" y="125"/>
                    <a:pt x="1227" y="55"/>
                    <a:pt x="1985" y="55"/>
                  </a:cubicBezTo>
                  <a:cubicBezTo>
                    <a:pt x="2175" y="55"/>
                    <a:pt x="2338" y="60"/>
                    <a:pt x="2448" y="71"/>
                  </a:cubicBezTo>
                  <a:cubicBezTo>
                    <a:pt x="2666" y="103"/>
                    <a:pt x="2818" y="179"/>
                    <a:pt x="2829" y="321"/>
                  </a:cubicBezTo>
                  <a:cubicBezTo>
                    <a:pt x="2840" y="440"/>
                    <a:pt x="2731" y="560"/>
                    <a:pt x="2557" y="614"/>
                  </a:cubicBezTo>
                  <a:cubicBezTo>
                    <a:pt x="2187" y="723"/>
                    <a:pt x="186" y="865"/>
                    <a:pt x="175" y="865"/>
                  </a:cubicBezTo>
                  <a:cubicBezTo>
                    <a:pt x="164" y="865"/>
                    <a:pt x="153" y="876"/>
                    <a:pt x="153" y="886"/>
                  </a:cubicBezTo>
                  <a:cubicBezTo>
                    <a:pt x="153" y="908"/>
                    <a:pt x="164" y="919"/>
                    <a:pt x="175" y="919"/>
                  </a:cubicBezTo>
                  <a:cubicBezTo>
                    <a:pt x="262" y="908"/>
                    <a:pt x="2198" y="778"/>
                    <a:pt x="2601" y="691"/>
                  </a:cubicBezTo>
                  <a:cubicBezTo>
                    <a:pt x="2797" y="614"/>
                    <a:pt x="2927" y="473"/>
                    <a:pt x="2905" y="321"/>
                  </a:cubicBezTo>
                  <a:cubicBezTo>
                    <a:pt x="2894" y="158"/>
                    <a:pt x="2720" y="49"/>
                    <a:pt x="2459" y="16"/>
                  </a:cubicBezTo>
                  <a:cubicBezTo>
                    <a:pt x="2348" y="5"/>
                    <a:pt x="2188" y="1"/>
                    <a:pt x="2001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>
              <a:extLst>
                <a:ext uri="{FF2B5EF4-FFF2-40B4-BE49-F238E27FC236}">
                  <a16:creationId xmlns:a16="http://schemas.microsoft.com/office/drawing/2014/main" id="{E9D0E6E3-DAA6-FAA9-9567-C2F019285369}"/>
                </a:ext>
              </a:extLst>
            </p:cNvPr>
            <p:cNvSpPr/>
            <p:nvPr/>
          </p:nvSpPr>
          <p:spPr>
            <a:xfrm>
              <a:off x="5346849" y="1785679"/>
              <a:ext cx="420480" cy="157123"/>
            </a:xfrm>
            <a:custGeom>
              <a:avLst/>
              <a:gdLst/>
              <a:ahLst/>
              <a:cxnLst/>
              <a:rect l="l" t="t" r="r" b="b"/>
              <a:pathLst>
                <a:path w="13022" h="4866" extrusionOk="0">
                  <a:moveTo>
                    <a:pt x="3817" y="0"/>
                  </a:moveTo>
                  <a:cubicBezTo>
                    <a:pt x="3502" y="0"/>
                    <a:pt x="3187" y="55"/>
                    <a:pt x="2894" y="166"/>
                  </a:cubicBezTo>
                  <a:cubicBezTo>
                    <a:pt x="2350" y="373"/>
                    <a:pt x="1828" y="841"/>
                    <a:pt x="1860" y="1417"/>
                  </a:cubicBezTo>
                  <a:cubicBezTo>
                    <a:pt x="1614" y="812"/>
                    <a:pt x="980" y="390"/>
                    <a:pt x="343" y="390"/>
                  </a:cubicBezTo>
                  <a:cubicBezTo>
                    <a:pt x="305" y="390"/>
                    <a:pt x="267" y="392"/>
                    <a:pt x="228" y="395"/>
                  </a:cubicBezTo>
                  <a:cubicBezTo>
                    <a:pt x="141" y="405"/>
                    <a:pt x="76" y="427"/>
                    <a:pt x="0" y="438"/>
                  </a:cubicBezTo>
                  <a:lnTo>
                    <a:pt x="0" y="4866"/>
                  </a:lnTo>
                  <a:lnTo>
                    <a:pt x="13022" y="4866"/>
                  </a:lnTo>
                  <a:cubicBezTo>
                    <a:pt x="12924" y="4594"/>
                    <a:pt x="12815" y="4322"/>
                    <a:pt x="12685" y="4072"/>
                  </a:cubicBezTo>
                  <a:cubicBezTo>
                    <a:pt x="12217" y="3234"/>
                    <a:pt x="11423" y="2625"/>
                    <a:pt x="10509" y="2396"/>
                  </a:cubicBezTo>
                  <a:cubicBezTo>
                    <a:pt x="10230" y="2331"/>
                    <a:pt x="9945" y="2298"/>
                    <a:pt x="9661" y="2298"/>
                  </a:cubicBezTo>
                  <a:cubicBezTo>
                    <a:pt x="9004" y="2298"/>
                    <a:pt x="8351" y="2474"/>
                    <a:pt x="7789" y="2831"/>
                  </a:cubicBezTo>
                  <a:cubicBezTo>
                    <a:pt x="7463" y="3027"/>
                    <a:pt x="7147" y="3321"/>
                    <a:pt x="7082" y="3702"/>
                  </a:cubicBezTo>
                  <a:cubicBezTo>
                    <a:pt x="6941" y="3005"/>
                    <a:pt x="6756" y="2320"/>
                    <a:pt x="6429" y="1711"/>
                  </a:cubicBezTo>
                  <a:cubicBezTo>
                    <a:pt x="6092" y="1102"/>
                    <a:pt x="5603" y="558"/>
                    <a:pt x="4972" y="264"/>
                  </a:cubicBezTo>
                  <a:cubicBezTo>
                    <a:pt x="4614" y="88"/>
                    <a:pt x="4215" y="0"/>
                    <a:pt x="3817" y="0"/>
                  </a:cubicBezTo>
                  <a:close/>
                </a:path>
              </a:pathLst>
            </a:custGeom>
            <a:solidFill>
              <a:srgbClr val="F46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>
              <a:extLst>
                <a:ext uri="{FF2B5EF4-FFF2-40B4-BE49-F238E27FC236}">
                  <a16:creationId xmlns:a16="http://schemas.microsoft.com/office/drawing/2014/main" id="{78CA97F4-CF40-ECDA-427D-0DD0C6A215B6}"/>
                </a:ext>
              </a:extLst>
            </p:cNvPr>
            <p:cNvSpPr/>
            <p:nvPr/>
          </p:nvSpPr>
          <p:spPr>
            <a:xfrm>
              <a:off x="5918350" y="1808928"/>
              <a:ext cx="283861" cy="133874"/>
            </a:xfrm>
            <a:custGeom>
              <a:avLst/>
              <a:gdLst/>
              <a:ahLst/>
              <a:cxnLst/>
              <a:rect l="l" t="t" r="r" b="b"/>
              <a:pathLst>
                <a:path w="8791" h="4146" extrusionOk="0">
                  <a:moveTo>
                    <a:pt x="7326" y="0"/>
                  </a:moveTo>
                  <a:cubicBezTo>
                    <a:pt x="6670" y="0"/>
                    <a:pt x="6012" y="110"/>
                    <a:pt x="5386" y="284"/>
                  </a:cubicBezTo>
                  <a:cubicBezTo>
                    <a:pt x="4755" y="458"/>
                    <a:pt x="4134" y="708"/>
                    <a:pt x="3634" y="1121"/>
                  </a:cubicBezTo>
                  <a:cubicBezTo>
                    <a:pt x="3134" y="1524"/>
                    <a:pt x="2731" y="2111"/>
                    <a:pt x="2644" y="2753"/>
                  </a:cubicBezTo>
                  <a:cubicBezTo>
                    <a:pt x="2412" y="2587"/>
                    <a:pt x="2134" y="2510"/>
                    <a:pt x="1852" y="2510"/>
                  </a:cubicBezTo>
                  <a:cubicBezTo>
                    <a:pt x="1486" y="2510"/>
                    <a:pt x="1111" y="2640"/>
                    <a:pt x="817" y="2873"/>
                  </a:cubicBezTo>
                  <a:cubicBezTo>
                    <a:pt x="414" y="3188"/>
                    <a:pt x="153" y="3645"/>
                    <a:pt x="1" y="4146"/>
                  </a:cubicBezTo>
                  <a:lnTo>
                    <a:pt x="8791" y="4146"/>
                  </a:lnTo>
                  <a:lnTo>
                    <a:pt x="8791" y="208"/>
                  </a:lnTo>
                  <a:cubicBezTo>
                    <a:pt x="8314" y="63"/>
                    <a:pt x="7820" y="0"/>
                    <a:pt x="7326" y="0"/>
                  </a:cubicBezTo>
                  <a:close/>
                </a:path>
              </a:pathLst>
            </a:custGeom>
            <a:solidFill>
              <a:srgbClr val="CF8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21">
            <a:extLst>
              <a:ext uri="{FF2B5EF4-FFF2-40B4-BE49-F238E27FC236}">
                <a16:creationId xmlns:a16="http://schemas.microsoft.com/office/drawing/2014/main" id="{F4314B32-861B-3FFE-A938-B944A479DA4C}"/>
              </a:ext>
            </a:extLst>
          </p:cNvPr>
          <p:cNvGrpSpPr/>
          <p:nvPr/>
        </p:nvGrpSpPr>
        <p:grpSpPr>
          <a:xfrm rot="-2490024">
            <a:off x="1752941" y="4107786"/>
            <a:ext cx="825620" cy="877699"/>
            <a:chOff x="5772435" y="2476015"/>
            <a:chExt cx="1790759" cy="1961594"/>
          </a:xfrm>
        </p:grpSpPr>
        <p:sp>
          <p:nvSpPr>
            <p:cNvPr id="453" name="Google Shape;453;p21">
              <a:extLst>
                <a:ext uri="{FF2B5EF4-FFF2-40B4-BE49-F238E27FC236}">
                  <a16:creationId xmlns:a16="http://schemas.microsoft.com/office/drawing/2014/main" id="{E87F36A4-11ED-5DDC-2837-20B486C33F94}"/>
                </a:ext>
              </a:extLst>
            </p:cNvPr>
            <p:cNvSpPr/>
            <p:nvPr/>
          </p:nvSpPr>
          <p:spPr>
            <a:xfrm>
              <a:off x="5772435" y="2476015"/>
              <a:ext cx="1790759" cy="1961594"/>
            </a:xfrm>
            <a:custGeom>
              <a:avLst/>
              <a:gdLst/>
              <a:ahLst/>
              <a:cxnLst/>
              <a:rect l="l" t="t" r="r" b="b"/>
              <a:pathLst>
                <a:path w="26468" h="28993" extrusionOk="0">
                  <a:moveTo>
                    <a:pt x="13229" y="1"/>
                  </a:moveTo>
                  <a:cubicBezTo>
                    <a:pt x="8083" y="1"/>
                    <a:pt x="3351" y="3025"/>
                    <a:pt x="1197" y="7724"/>
                  </a:cubicBezTo>
                  <a:cubicBezTo>
                    <a:pt x="740" y="8714"/>
                    <a:pt x="414" y="9759"/>
                    <a:pt x="218" y="10814"/>
                  </a:cubicBezTo>
                  <a:cubicBezTo>
                    <a:pt x="76" y="11608"/>
                    <a:pt x="0" y="12413"/>
                    <a:pt x="0" y="13229"/>
                  </a:cubicBezTo>
                  <a:lnTo>
                    <a:pt x="0" y="28176"/>
                  </a:lnTo>
                  <a:cubicBezTo>
                    <a:pt x="0" y="28622"/>
                    <a:pt x="370" y="28992"/>
                    <a:pt x="816" y="28992"/>
                  </a:cubicBezTo>
                  <a:lnTo>
                    <a:pt x="816" y="28960"/>
                  </a:lnTo>
                  <a:lnTo>
                    <a:pt x="25652" y="28960"/>
                  </a:lnTo>
                  <a:cubicBezTo>
                    <a:pt x="26098" y="28960"/>
                    <a:pt x="26468" y="28590"/>
                    <a:pt x="26468" y="28144"/>
                  </a:cubicBezTo>
                  <a:lnTo>
                    <a:pt x="26468" y="13196"/>
                  </a:lnTo>
                  <a:cubicBezTo>
                    <a:pt x="26468" y="10673"/>
                    <a:pt x="25739" y="8225"/>
                    <a:pt x="24401" y="6104"/>
                  </a:cubicBezTo>
                  <a:cubicBezTo>
                    <a:pt x="24129" y="5679"/>
                    <a:pt x="23824" y="5255"/>
                    <a:pt x="23498" y="4863"/>
                  </a:cubicBezTo>
                  <a:cubicBezTo>
                    <a:pt x="23215" y="4526"/>
                    <a:pt x="22921" y="4189"/>
                    <a:pt x="22584" y="3863"/>
                  </a:cubicBezTo>
                  <a:cubicBezTo>
                    <a:pt x="20909" y="2176"/>
                    <a:pt x="18755" y="947"/>
                    <a:pt x="16427" y="381"/>
                  </a:cubicBezTo>
                  <a:lnTo>
                    <a:pt x="16405" y="381"/>
                  </a:lnTo>
                  <a:cubicBezTo>
                    <a:pt x="15372" y="120"/>
                    <a:pt x="14306" y="1"/>
                    <a:pt x="13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>
              <a:extLst>
                <a:ext uri="{FF2B5EF4-FFF2-40B4-BE49-F238E27FC236}">
                  <a16:creationId xmlns:a16="http://schemas.microsoft.com/office/drawing/2014/main" id="{76079339-2734-C774-8136-A1C40BB21B45}"/>
                </a:ext>
              </a:extLst>
            </p:cNvPr>
            <p:cNvSpPr/>
            <p:nvPr/>
          </p:nvSpPr>
          <p:spPr>
            <a:xfrm>
              <a:off x="5823179" y="2531224"/>
              <a:ext cx="1680409" cy="1851177"/>
            </a:xfrm>
            <a:custGeom>
              <a:avLst/>
              <a:gdLst/>
              <a:ahLst/>
              <a:cxnLst/>
              <a:rect l="l" t="t" r="r" b="b"/>
              <a:pathLst>
                <a:path w="24837" h="27361" extrusionOk="0">
                  <a:moveTo>
                    <a:pt x="12413" y="0"/>
                  </a:moveTo>
                  <a:cubicBezTo>
                    <a:pt x="7409" y="0"/>
                    <a:pt x="3090" y="2970"/>
                    <a:pt x="1132" y="7246"/>
                  </a:cubicBezTo>
                  <a:cubicBezTo>
                    <a:pt x="708" y="8149"/>
                    <a:pt x="392" y="9139"/>
                    <a:pt x="207" y="10150"/>
                  </a:cubicBezTo>
                  <a:cubicBezTo>
                    <a:pt x="66" y="10890"/>
                    <a:pt x="1" y="11630"/>
                    <a:pt x="1" y="12413"/>
                  </a:cubicBezTo>
                  <a:lnTo>
                    <a:pt x="1" y="27360"/>
                  </a:lnTo>
                  <a:lnTo>
                    <a:pt x="24837" y="27360"/>
                  </a:lnTo>
                  <a:lnTo>
                    <a:pt x="24837" y="12413"/>
                  </a:lnTo>
                  <a:cubicBezTo>
                    <a:pt x="24837" y="9965"/>
                    <a:pt x="24130" y="7681"/>
                    <a:pt x="22879" y="5744"/>
                  </a:cubicBezTo>
                  <a:cubicBezTo>
                    <a:pt x="22618" y="5342"/>
                    <a:pt x="22346" y="4950"/>
                    <a:pt x="22030" y="4580"/>
                  </a:cubicBezTo>
                  <a:cubicBezTo>
                    <a:pt x="21758" y="4243"/>
                    <a:pt x="21475" y="3928"/>
                    <a:pt x="21171" y="3623"/>
                  </a:cubicBezTo>
                  <a:cubicBezTo>
                    <a:pt x="20627" y="3079"/>
                    <a:pt x="20018" y="2579"/>
                    <a:pt x="19365" y="2133"/>
                  </a:cubicBezTo>
                  <a:cubicBezTo>
                    <a:pt x="18973" y="1872"/>
                    <a:pt x="18560" y="1611"/>
                    <a:pt x="18125" y="1393"/>
                  </a:cubicBezTo>
                  <a:cubicBezTo>
                    <a:pt x="17874" y="1262"/>
                    <a:pt x="17602" y="1143"/>
                    <a:pt x="17330" y="1012"/>
                  </a:cubicBezTo>
                  <a:cubicBezTo>
                    <a:pt x="16710" y="740"/>
                    <a:pt x="16079" y="523"/>
                    <a:pt x="15405" y="359"/>
                  </a:cubicBezTo>
                  <a:cubicBezTo>
                    <a:pt x="14459" y="120"/>
                    <a:pt x="13447" y="0"/>
                    <a:pt x="12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>
              <a:extLst>
                <a:ext uri="{FF2B5EF4-FFF2-40B4-BE49-F238E27FC236}">
                  <a16:creationId xmlns:a16="http://schemas.microsoft.com/office/drawing/2014/main" id="{61045071-0A0D-757E-E487-4DA922930E28}"/>
                </a:ext>
              </a:extLst>
            </p:cNvPr>
            <p:cNvSpPr/>
            <p:nvPr/>
          </p:nvSpPr>
          <p:spPr>
            <a:xfrm>
              <a:off x="7063419" y="3805833"/>
              <a:ext cx="440180" cy="124625"/>
            </a:xfrm>
            <a:custGeom>
              <a:avLst/>
              <a:gdLst/>
              <a:ahLst/>
              <a:cxnLst/>
              <a:rect l="l" t="t" r="r" b="b"/>
              <a:pathLst>
                <a:path w="6506" h="1842" extrusionOk="0">
                  <a:moveTo>
                    <a:pt x="3717" y="1"/>
                  </a:moveTo>
                  <a:cubicBezTo>
                    <a:pt x="2944" y="1"/>
                    <a:pt x="2199" y="532"/>
                    <a:pt x="1948" y="1265"/>
                  </a:cubicBezTo>
                  <a:cubicBezTo>
                    <a:pt x="1773" y="1202"/>
                    <a:pt x="1590" y="1172"/>
                    <a:pt x="1407" y="1172"/>
                  </a:cubicBezTo>
                  <a:cubicBezTo>
                    <a:pt x="871" y="1172"/>
                    <a:pt x="333" y="1428"/>
                    <a:pt x="0" y="1842"/>
                  </a:cubicBezTo>
                  <a:lnTo>
                    <a:pt x="6506" y="1842"/>
                  </a:lnTo>
                  <a:lnTo>
                    <a:pt x="6506" y="885"/>
                  </a:lnTo>
                  <a:cubicBezTo>
                    <a:pt x="6136" y="972"/>
                    <a:pt x="5777" y="1178"/>
                    <a:pt x="5538" y="1461"/>
                  </a:cubicBezTo>
                  <a:cubicBezTo>
                    <a:pt x="5364" y="667"/>
                    <a:pt x="4613" y="47"/>
                    <a:pt x="3808" y="3"/>
                  </a:cubicBezTo>
                  <a:cubicBezTo>
                    <a:pt x="3778" y="2"/>
                    <a:pt x="3748" y="1"/>
                    <a:pt x="371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>
              <a:extLst>
                <a:ext uri="{FF2B5EF4-FFF2-40B4-BE49-F238E27FC236}">
                  <a16:creationId xmlns:a16="http://schemas.microsoft.com/office/drawing/2014/main" id="{E9DC2E14-BF5F-47CF-60D5-DF7A1ED88367}"/>
                </a:ext>
              </a:extLst>
            </p:cNvPr>
            <p:cNvSpPr/>
            <p:nvPr/>
          </p:nvSpPr>
          <p:spPr>
            <a:xfrm>
              <a:off x="5823179" y="4095950"/>
              <a:ext cx="383550" cy="124557"/>
            </a:xfrm>
            <a:custGeom>
              <a:avLst/>
              <a:gdLst/>
              <a:ahLst/>
              <a:cxnLst/>
              <a:rect l="l" t="t" r="r" b="b"/>
              <a:pathLst>
                <a:path w="5669" h="1841" extrusionOk="0">
                  <a:moveTo>
                    <a:pt x="856" y="0"/>
                  </a:moveTo>
                  <a:cubicBezTo>
                    <a:pt x="554" y="0"/>
                    <a:pt x="264" y="67"/>
                    <a:pt x="1" y="208"/>
                  </a:cubicBezTo>
                  <a:lnTo>
                    <a:pt x="1" y="1840"/>
                  </a:lnTo>
                  <a:lnTo>
                    <a:pt x="5669" y="1840"/>
                  </a:lnTo>
                  <a:cubicBezTo>
                    <a:pt x="5451" y="1383"/>
                    <a:pt x="5048" y="1035"/>
                    <a:pt x="4570" y="894"/>
                  </a:cubicBezTo>
                  <a:cubicBezTo>
                    <a:pt x="4411" y="847"/>
                    <a:pt x="4245" y="824"/>
                    <a:pt x="4078" y="824"/>
                  </a:cubicBezTo>
                  <a:cubicBezTo>
                    <a:pt x="3546" y="824"/>
                    <a:pt x="3003" y="1054"/>
                    <a:pt x="2655" y="1459"/>
                  </a:cubicBezTo>
                  <a:cubicBezTo>
                    <a:pt x="2481" y="665"/>
                    <a:pt x="1730" y="34"/>
                    <a:pt x="925" y="2"/>
                  </a:cubicBezTo>
                  <a:cubicBezTo>
                    <a:pt x="902" y="1"/>
                    <a:pt x="879" y="0"/>
                    <a:pt x="85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>
              <a:extLst>
                <a:ext uri="{FF2B5EF4-FFF2-40B4-BE49-F238E27FC236}">
                  <a16:creationId xmlns:a16="http://schemas.microsoft.com/office/drawing/2014/main" id="{73770B74-2518-E208-2693-04FAC2F9E06A}"/>
                </a:ext>
              </a:extLst>
            </p:cNvPr>
            <p:cNvSpPr/>
            <p:nvPr/>
          </p:nvSpPr>
          <p:spPr>
            <a:xfrm>
              <a:off x="6646104" y="2555513"/>
              <a:ext cx="487269" cy="120769"/>
            </a:xfrm>
            <a:custGeom>
              <a:avLst/>
              <a:gdLst/>
              <a:ahLst/>
              <a:cxnLst/>
              <a:rect l="l" t="t" r="r" b="b"/>
              <a:pathLst>
                <a:path w="7202" h="1785" extrusionOk="0">
                  <a:moveTo>
                    <a:pt x="3242" y="0"/>
                  </a:moveTo>
                  <a:cubicBezTo>
                    <a:pt x="2644" y="164"/>
                    <a:pt x="2132" y="631"/>
                    <a:pt x="1937" y="1208"/>
                  </a:cubicBezTo>
                  <a:cubicBezTo>
                    <a:pt x="1760" y="1142"/>
                    <a:pt x="1573" y="1111"/>
                    <a:pt x="1387" y="1111"/>
                  </a:cubicBezTo>
                  <a:cubicBezTo>
                    <a:pt x="860" y="1111"/>
                    <a:pt x="329" y="1359"/>
                    <a:pt x="0" y="1785"/>
                  </a:cubicBezTo>
                  <a:lnTo>
                    <a:pt x="7202" y="1785"/>
                  </a:lnTo>
                  <a:cubicBezTo>
                    <a:pt x="6810" y="1513"/>
                    <a:pt x="6386" y="1273"/>
                    <a:pt x="5962" y="1056"/>
                  </a:cubicBezTo>
                  <a:cubicBezTo>
                    <a:pt x="5798" y="1143"/>
                    <a:pt x="5657" y="1273"/>
                    <a:pt x="5526" y="1415"/>
                  </a:cubicBezTo>
                  <a:cubicBezTo>
                    <a:pt x="5461" y="1143"/>
                    <a:pt x="5342" y="893"/>
                    <a:pt x="5167" y="675"/>
                  </a:cubicBezTo>
                  <a:lnTo>
                    <a:pt x="3242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>
              <a:extLst>
                <a:ext uri="{FF2B5EF4-FFF2-40B4-BE49-F238E27FC236}">
                  <a16:creationId xmlns:a16="http://schemas.microsoft.com/office/drawing/2014/main" id="{FB1432A6-13FD-75E6-84E7-E7F73C292751}"/>
                </a:ext>
              </a:extLst>
            </p:cNvPr>
            <p:cNvSpPr/>
            <p:nvPr/>
          </p:nvSpPr>
          <p:spPr>
            <a:xfrm>
              <a:off x="6183120" y="3576404"/>
              <a:ext cx="828060" cy="776573"/>
            </a:xfrm>
            <a:custGeom>
              <a:avLst/>
              <a:gdLst/>
              <a:ahLst/>
              <a:cxnLst/>
              <a:rect l="l" t="t" r="r" b="b"/>
              <a:pathLst>
                <a:path w="12239" h="11478" extrusionOk="0">
                  <a:moveTo>
                    <a:pt x="718" y="0"/>
                  </a:moveTo>
                  <a:lnTo>
                    <a:pt x="0" y="22"/>
                  </a:lnTo>
                  <a:cubicBezTo>
                    <a:pt x="11" y="511"/>
                    <a:pt x="22" y="1012"/>
                    <a:pt x="22" y="1501"/>
                  </a:cubicBezTo>
                  <a:cubicBezTo>
                    <a:pt x="44" y="2459"/>
                    <a:pt x="55" y="3438"/>
                    <a:pt x="131" y="4417"/>
                  </a:cubicBezTo>
                  <a:cubicBezTo>
                    <a:pt x="283" y="6158"/>
                    <a:pt x="664" y="7583"/>
                    <a:pt x="1306" y="8758"/>
                  </a:cubicBezTo>
                  <a:cubicBezTo>
                    <a:pt x="1643" y="9388"/>
                    <a:pt x="2024" y="9878"/>
                    <a:pt x="2470" y="10281"/>
                  </a:cubicBezTo>
                  <a:cubicBezTo>
                    <a:pt x="3112" y="10846"/>
                    <a:pt x="3939" y="11227"/>
                    <a:pt x="4863" y="11390"/>
                  </a:cubicBezTo>
                  <a:cubicBezTo>
                    <a:pt x="5179" y="11445"/>
                    <a:pt x="5494" y="11477"/>
                    <a:pt x="5799" y="11477"/>
                  </a:cubicBezTo>
                  <a:cubicBezTo>
                    <a:pt x="7354" y="11477"/>
                    <a:pt x="8888" y="10803"/>
                    <a:pt x="9889" y="9660"/>
                  </a:cubicBezTo>
                  <a:cubicBezTo>
                    <a:pt x="10836" y="8573"/>
                    <a:pt x="11271" y="7169"/>
                    <a:pt x="11554" y="5940"/>
                  </a:cubicBezTo>
                  <a:cubicBezTo>
                    <a:pt x="11913" y="4428"/>
                    <a:pt x="12141" y="2872"/>
                    <a:pt x="12239" y="1327"/>
                  </a:cubicBezTo>
                  <a:lnTo>
                    <a:pt x="11521" y="1284"/>
                  </a:lnTo>
                  <a:cubicBezTo>
                    <a:pt x="11423" y="2796"/>
                    <a:pt x="11205" y="4308"/>
                    <a:pt x="10846" y="5777"/>
                  </a:cubicBezTo>
                  <a:cubicBezTo>
                    <a:pt x="10574" y="6919"/>
                    <a:pt x="10183" y="8224"/>
                    <a:pt x="9345" y="9193"/>
                  </a:cubicBezTo>
                  <a:cubicBezTo>
                    <a:pt x="8466" y="10171"/>
                    <a:pt x="7142" y="10742"/>
                    <a:pt x="5787" y="10742"/>
                  </a:cubicBezTo>
                  <a:cubicBezTo>
                    <a:pt x="5516" y="10742"/>
                    <a:pt x="5243" y="10719"/>
                    <a:pt x="4972" y="10672"/>
                  </a:cubicBezTo>
                  <a:cubicBezTo>
                    <a:pt x="4189" y="10531"/>
                    <a:pt x="3482" y="10204"/>
                    <a:pt x="2938" y="9737"/>
                  </a:cubicBezTo>
                  <a:cubicBezTo>
                    <a:pt x="2557" y="9399"/>
                    <a:pt x="2231" y="8975"/>
                    <a:pt x="1926" y="8409"/>
                  </a:cubicBezTo>
                  <a:cubicBezTo>
                    <a:pt x="1349" y="7322"/>
                    <a:pt x="990" y="5994"/>
                    <a:pt x="838" y="4352"/>
                  </a:cubicBezTo>
                  <a:cubicBezTo>
                    <a:pt x="762" y="3405"/>
                    <a:pt x="762" y="2426"/>
                    <a:pt x="751" y="1491"/>
                  </a:cubicBezTo>
                  <a:cubicBezTo>
                    <a:pt x="729" y="1001"/>
                    <a:pt x="729" y="501"/>
                    <a:pt x="71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>
              <a:extLst>
                <a:ext uri="{FF2B5EF4-FFF2-40B4-BE49-F238E27FC236}">
                  <a16:creationId xmlns:a16="http://schemas.microsoft.com/office/drawing/2014/main" id="{B62335E3-E122-69CE-15E5-3A9563FA1242}"/>
                </a:ext>
              </a:extLst>
            </p:cNvPr>
            <p:cNvSpPr/>
            <p:nvPr/>
          </p:nvSpPr>
          <p:spPr>
            <a:xfrm>
              <a:off x="6622659" y="3727252"/>
              <a:ext cx="124381" cy="241917"/>
            </a:xfrm>
            <a:custGeom>
              <a:avLst/>
              <a:gdLst/>
              <a:ahLst/>
              <a:cxnLst/>
              <a:rect l="l" t="t" r="r" b="b"/>
              <a:pathLst>
                <a:path w="3852" h="7492" extrusionOk="0">
                  <a:moveTo>
                    <a:pt x="1219" y="0"/>
                  </a:moveTo>
                  <a:cubicBezTo>
                    <a:pt x="1012" y="1056"/>
                    <a:pt x="0" y="6201"/>
                    <a:pt x="1958" y="7115"/>
                  </a:cubicBezTo>
                  <a:cubicBezTo>
                    <a:pt x="2567" y="7396"/>
                    <a:pt x="3035" y="7492"/>
                    <a:pt x="3424" y="7492"/>
                  </a:cubicBezTo>
                  <a:cubicBezTo>
                    <a:pt x="3578" y="7492"/>
                    <a:pt x="3719" y="7477"/>
                    <a:pt x="3851" y="7452"/>
                  </a:cubicBezTo>
                  <a:cubicBezTo>
                    <a:pt x="3797" y="7441"/>
                    <a:pt x="3710" y="7430"/>
                    <a:pt x="3590" y="7398"/>
                  </a:cubicBezTo>
                  <a:cubicBezTo>
                    <a:pt x="2774" y="7376"/>
                    <a:pt x="1404" y="6462"/>
                    <a:pt x="1273" y="4765"/>
                  </a:cubicBezTo>
                  <a:cubicBezTo>
                    <a:pt x="1153" y="3068"/>
                    <a:pt x="1578" y="414"/>
                    <a:pt x="1578" y="414"/>
                  </a:cubicBezTo>
                  <a:lnTo>
                    <a:pt x="1219" y="0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>
              <a:extLst>
                <a:ext uri="{FF2B5EF4-FFF2-40B4-BE49-F238E27FC236}">
                  <a16:creationId xmlns:a16="http://schemas.microsoft.com/office/drawing/2014/main" id="{0D10C61D-9978-443D-5AA9-E85B04197581}"/>
                </a:ext>
              </a:extLst>
            </p:cNvPr>
            <p:cNvSpPr/>
            <p:nvPr/>
          </p:nvSpPr>
          <p:spPr>
            <a:xfrm>
              <a:off x="5870269" y="3504958"/>
              <a:ext cx="953971" cy="599242"/>
            </a:xfrm>
            <a:custGeom>
              <a:avLst/>
              <a:gdLst/>
              <a:ahLst/>
              <a:cxnLst/>
              <a:rect l="l" t="t" r="r" b="b"/>
              <a:pathLst>
                <a:path w="14100" h="8857" extrusionOk="0">
                  <a:moveTo>
                    <a:pt x="904" y="306"/>
                  </a:moveTo>
                  <a:lnTo>
                    <a:pt x="13828" y="1176"/>
                  </a:lnTo>
                  <a:cubicBezTo>
                    <a:pt x="13730" y="2101"/>
                    <a:pt x="13110" y="7050"/>
                    <a:pt x="10412" y="8301"/>
                  </a:cubicBezTo>
                  <a:cubicBezTo>
                    <a:pt x="10014" y="8488"/>
                    <a:pt x="9606" y="8564"/>
                    <a:pt x="9201" y="8564"/>
                  </a:cubicBezTo>
                  <a:cubicBezTo>
                    <a:pt x="8147" y="8564"/>
                    <a:pt x="7110" y="8050"/>
                    <a:pt x="6300" y="7649"/>
                  </a:cubicBezTo>
                  <a:cubicBezTo>
                    <a:pt x="5875" y="7431"/>
                    <a:pt x="5506" y="7257"/>
                    <a:pt x="5223" y="7181"/>
                  </a:cubicBezTo>
                  <a:cubicBezTo>
                    <a:pt x="5125" y="7170"/>
                    <a:pt x="5027" y="7159"/>
                    <a:pt x="4940" y="7159"/>
                  </a:cubicBezTo>
                  <a:cubicBezTo>
                    <a:pt x="4592" y="7159"/>
                    <a:pt x="4265" y="7290"/>
                    <a:pt x="3972" y="7398"/>
                  </a:cubicBezTo>
                  <a:cubicBezTo>
                    <a:pt x="3711" y="7507"/>
                    <a:pt x="3471" y="7605"/>
                    <a:pt x="3221" y="7638"/>
                  </a:cubicBezTo>
                  <a:cubicBezTo>
                    <a:pt x="3120" y="7648"/>
                    <a:pt x="3020" y="7653"/>
                    <a:pt x="2922" y="7653"/>
                  </a:cubicBezTo>
                  <a:cubicBezTo>
                    <a:pt x="1894" y="7653"/>
                    <a:pt x="1013" y="7094"/>
                    <a:pt x="675" y="6191"/>
                  </a:cubicBezTo>
                  <a:cubicBezTo>
                    <a:pt x="327" y="5244"/>
                    <a:pt x="382" y="4135"/>
                    <a:pt x="480" y="3188"/>
                  </a:cubicBezTo>
                  <a:cubicBezTo>
                    <a:pt x="491" y="2960"/>
                    <a:pt x="512" y="2742"/>
                    <a:pt x="545" y="2503"/>
                  </a:cubicBezTo>
                  <a:cubicBezTo>
                    <a:pt x="621" y="1785"/>
                    <a:pt x="752" y="1067"/>
                    <a:pt x="893" y="360"/>
                  </a:cubicBezTo>
                  <a:cubicBezTo>
                    <a:pt x="893" y="349"/>
                    <a:pt x="904" y="316"/>
                    <a:pt x="904" y="306"/>
                  </a:cubicBezTo>
                  <a:close/>
                  <a:moveTo>
                    <a:pt x="654" y="1"/>
                  </a:moveTo>
                  <a:lnTo>
                    <a:pt x="621" y="132"/>
                  </a:lnTo>
                  <a:cubicBezTo>
                    <a:pt x="621" y="132"/>
                    <a:pt x="610" y="197"/>
                    <a:pt x="588" y="316"/>
                  </a:cubicBezTo>
                  <a:cubicBezTo>
                    <a:pt x="436" y="1024"/>
                    <a:pt x="316" y="1763"/>
                    <a:pt x="229" y="2492"/>
                  </a:cubicBezTo>
                  <a:cubicBezTo>
                    <a:pt x="208" y="2721"/>
                    <a:pt x="186" y="2938"/>
                    <a:pt x="164" y="3178"/>
                  </a:cubicBezTo>
                  <a:cubicBezTo>
                    <a:pt x="66" y="4167"/>
                    <a:pt x="1" y="5310"/>
                    <a:pt x="382" y="6311"/>
                  </a:cubicBezTo>
                  <a:cubicBezTo>
                    <a:pt x="768" y="7329"/>
                    <a:pt x="1747" y="7962"/>
                    <a:pt x="2886" y="7962"/>
                  </a:cubicBezTo>
                  <a:cubicBezTo>
                    <a:pt x="3000" y="7962"/>
                    <a:pt x="3115" y="7955"/>
                    <a:pt x="3232" y="7942"/>
                  </a:cubicBezTo>
                  <a:cubicBezTo>
                    <a:pt x="3526" y="7921"/>
                    <a:pt x="3809" y="7801"/>
                    <a:pt x="4070" y="7692"/>
                  </a:cubicBezTo>
                  <a:cubicBezTo>
                    <a:pt x="4356" y="7571"/>
                    <a:pt x="4642" y="7449"/>
                    <a:pt x="4923" y="7449"/>
                  </a:cubicBezTo>
                  <a:cubicBezTo>
                    <a:pt x="4994" y="7449"/>
                    <a:pt x="5065" y="7457"/>
                    <a:pt x="5136" y="7475"/>
                  </a:cubicBezTo>
                  <a:cubicBezTo>
                    <a:pt x="5397" y="7529"/>
                    <a:pt x="5756" y="7703"/>
                    <a:pt x="6158" y="7910"/>
                  </a:cubicBezTo>
                  <a:cubicBezTo>
                    <a:pt x="7007" y="8323"/>
                    <a:pt x="8073" y="8856"/>
                    <a:pt x="9193" y="8856"/>
                  </a:cubicBezTo>
                  <a:cubicBezTo>
                    <a:pt x="9639" y="8856"/>
                    <a:pt x="10086" y="8780"/>
                    <a:pt x="10499" y="8562"/>
                  </a:cubicBezTo>
                  <a:cubicBezTo>
                    <a:pt x="13599" y="7105"/>
                    <a:pt x="14078" y="1296"/>
                    <a:pt x="14089" y="1056"/>
                  </a:cubicBezTo>
                  <a:lnTo>
                    <a:pt x="14100" y="90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>
              <a:extLst>
                <a:ext uri="{FF2B5EF4-FFF2-40B4-BE49-F238E27FC236}">
                  <a16:creationId xmlns:a16="http://schemas.microsoft.com/office/drawing/2014/main" id="{42B4F63C-4CCD-8993-A103-B85D6647388C}"/>
                </a:ext>
              </a:extLst>
            </p:cNvPr>
            <p:cNvSpPr/>
            <p:nvPr/>
          </p:nvSpPr>
          <p:spPr>
            <a:xfrm>
              <a:off x="6025612" y="2727703"/>
              <a:ext cx="1288740" cy="839156"/>
            </a:xfrm>
            <a:custGeom>
              <a:avLst/>
              <a:gdLst/>
              <a:ahLst/>
              <a:cxnLst/>
              <a:rect l="l" t="t" r="r" b="b"/>
              <a:pathLst>
                <a:path w="19048" h="12403" extrusionOk="0">
                  <a:moveTo>
                    <a:pt x="10296" y="0"/>
                  </a:moveTo>
                  <a:cubicBezTo>
                    <a:pt x="10251" y="0"/>
                    <a:pt x="10206" y="0"/>
                    <a:pt x="10161" y="1"/>
                  </a:cubicBezTo>
                  <a:cubicBezTo>
                    <a:pt x="958" y="143"/>
                    <a:pt x="0" y="10379"/>
                    <a:pt x="0" y="10379"/>
                  </a:cubicBezTo>
                  <a:cubicBezTo>
                    <a:pt x="6691" y="12076"/>
                    <a:pt x="18799" y="12403"/>
                    <a:pt x="18799" y="12403"/>
                  </a:cubicBezTo>
                  <a:cubicBezTo>
                    <a:pt x="19047" y="8888"/>
                    <a:pt x="17705" y="0"/>
                    <a:pt x="10296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>
              <a:extLst>
                <a:ext uri="{FF2B5EF4-FFF2-40B4-BE49-F238E27FC236}">
                  <a16:creationId xmlns:a16="http://schemas.microsoft.com/office/drawing/2014/main" id="{C66D1D43-310A-3272-0B45-1ED11B14F6A2}"/>
                </a:ext>
              </a:extLst>
            </p:cNvPr>
            <p:cNvSpPr/>
            <p:nvPr/>
          </p:nvSpPr>
          <p:spPr>
            <a:xfrm>
              <a:off x="5811406" y="3429925"/>
              <a:ext cx="1692182" cy="283620"/>
            </a:xfrm>
            <a:custGeom>
              <a:avLst/>
              <a:gdLst/>
              <a:ahLst/>
              <a:cxnLst/>
              <a:rect l="l" t="t" r="r" b="b"/>
              <a:pathLst>
                <a:path w="25011" h="4192" extrusionOk="0">
                  <a:moveTo>
                    <a:pt x="3166" y="0"/>
                  </a:moveTo>
                  <a:cubicBezTo>
                    <a:pt x="2981" y="0"/>
                    <a:pt x="1" y="66"/>
                    <a:pt x="240" y="1175"/>
                  </a:cubicBezTo>
                  <a:cubicBezTo>
                    <a:pt x="327" y="1599"/>
                    <a:pt x="773" y="1958"/>
                    <a:pt x="1480" y="2230"/>
                  </a:cubicBezTo>
                  <a:cubicBezTo>
                    <a:pt x="1622" y="2285"/>
                    <a:pt x="1763" y="2317"/>
                    <a:pt x="1915" y="2372"/>
                  </a:cubicBezTo>
                  <a:cubicBezTo>
                    <a:pt x="2840" y="2666"/>
                    <a:pt x="4080" y="2829"/>
                    <a:pt x="5516" y="2861"/>
                  </a:cubicBezTo>
                  <a:lnTo>
                    <a:pt x="6245" y="2861"/>
                  </a:lnTo>
                  <a:cubicBezTo>
                    <a:pt x="6637" y="2861"/>
                    <a:pt x="7039" y="2851"/>
                    <a:pt x="7453" y="2829"/>
                  </a:cubicBezTo>
                  <a:cubicBezTo>
                    <a:pt x="11336" y="2589"/>
                    <a:pt x="14643" y="2252"/>
                    <a:pt x="14643" y="2252"/>
                  </a:cubicBezTo>
                  <a:cubicBezTo>
                    <a:pt x="14643" y="2252"/>
                    <a:pt x="14709" y="2263"/>
                    <a:pt x="14850" y="2307"/>
                  </a:cubicBezTo>
                  <a:lnTo>
                    <a:pt x="14861" y="2307"/>
                  </a:lnTo>
                  <a:cubicBezTo>
                    <a:pt x="14981" y="2350"/>
                    <a:pt x="15176" y="2405"/>
                    <a:pt x="15394" y="2459"/>
                  </a:cubicBezTo>
                  <a:cubicBezTo>
                    <a:pt x="15492" y="2492"/>
                    <a:pt x="15601" y="2513"/>
                    <a:pt x="15709" y="2535"/>
                  </a:cubicBezTo>
                  <a:cubicBezTo>
                    <a:pt x="16014" y="2633"/>
                    <a:pt x="16395" y="2731"/>
                    <a:pt x="16819" y="2840"/>
                  </a:cubicBezTo>
                  <a:cubicBezTo>
                    <a:pt x="16982" y="2883"/>
                    <a:pt x="17145" y="2927"/>
                    <a:pt x="17320" y="2959"/>
                  </a:cubicBezTo>
                  <a:cubicBezTo>
                    <a:pt x="17907" y="3112"/>
                    <a:pt x="18549" y="3264"/>
                    <a:pt x="19202" y="3405"/>
                  </a:cubicBezTo>
                  <a:cubicBezTo>
                    <a:pt x="19713" y="3536"/>
                    <a:pt x="20246" y="3645"/>
                    <a:pt x="20779" y="3732"/>
                  </a:cubicBezTo>
                  <a:cubicBezTo>
                    <a:pt x="20790" y="3753"/>
                    <a:pt x="20801" y="3753"/>
                    <a:pt x="20822" y="3753"/>
                  </a:cubicBezTo>
                  <a:cubicBezTo>
                    <a:pt x="20942" y="3775"/>
                    <a:pt x="21062" y="3786"/>
                    <a:pt x="21181" y="3819"/>
                  </a:cubicBezTo>
                  <a:cubicBezTo>
                    <a:pt x="21290" y="3830"/>
                    <a:pt x="21388" y="3862"/>
                    <a:pt x="21486" y="3873"/>
                  </a:cubicBezTo>
                  <a:cubicBezTo>
                    <a:pt x="21508" y="3884"/>
                    <a:pt x="21530" y="3884"/>
                    <a:pt x="21551" y="3884"/>
                  </a:cubicBezTo>
                  <a:cubicBezTo>
                    <a:pt x="21823" y="3928"/>
                    <a:pt x="22084" y="3971"/>
                    <a:pt x="22345" y="4004"/>
                  </a:cubicBezTo>
                  <a:cubicBezTo>
                    <a:pt x="22487" y="4025"/>
                    <a:pt x="22639" y="4047"/>
                    <a:pt x="22781" y="4058"/>
                  </a:cubicBezTo>
                  <a:cubicBezTo>
                    <a:pt x="22835" y="4080"/>
                    <a:pt x="22889" y="4091"/>
                    <a:pt x="22944" y="4091"/>
                  </a:cubicBezTo>
                  <a:cubicBezTo>
                    <a:pt x="23107" y="4112"/>
                    <a:pt x="23270" y="4134"/>
                    <a:pt x="23433" y="4145"/>
                  </a:cubicBezTo>
                  <a:cubicBezTo>
                    <a:pt x="23488" y="4145"/>
                    <a:pt x="23542" y="4156"/>
                    <a:pt x="23597" y="4156"/>
                  </a:cubicBezTo>
                  <a:lnTo>
                    <a:pt x="23618" y="4156"/>
                  </a:lnTo>
                  <a:cubicBezTo>
                    <a:pt x="23716" y="4156"/>
                    <a:pt x="23814" y="4167"/>
                    <a:pt x="23901" y="4167"/>
                  </a:cubicBezTo>
                  <a:cubicBezTo>
                    <a:pt x="24108" y="4183"/>
                    <a:pt x="24304" y="4191"/>
                    <a:pt x="24489" y="4191"/>
                  </a:cubicBezTo>
                  <a:cubicBezTo>
                    <a:pt x="24674" y="4191"/>
                    <a:pt x="24848" y="4183"/>
                    <a:pt x="25011" y="4167"/>
                  </a:cubicBezTo>
                  <a:lnTo>
                    <a:pt x="25011" y="2840"/>
                  </a:lnTo>
                  <a:cubicBezTo>
                    <a:pt x="24771" y="2742"/>
                    <a:pt x="24489" y="2655"/>
                    <a:pt x="24151" y="2557"/>
                  </a:cubicBezTo>
                  <a:cubicBezTo>
                    <a:pt x="22792" y="2154"/>
                    <a:pt x="22237" y="1980"/>
                    <a:pt x="21986" y="1915"/>
                  </a:cubicBezTo>
                  <a:lnTo>
                    <a:pt x="21976" y="1915"/>
                  </a:lnTo>
                  <a:lnTo>
                    <a:pt x="21823" y="1871"/>
                  </a:lnTo>
                  <a:lnTo>
                    <a:pt x="18375" y="1523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>
              <a:extLst>
                <a:ext uri="{FF2B5EF4-FFF2-40B4-BE49-F238E27FC236}">
                  <a16:creationId xmlns:a16="http://schemas.microsoft.com/office/drawing/2014/main" id="{5B2E8D8B-1426-CF8D-3840-02943A7E3F17}"/>
                </a:ext>
              </a:extLst>
            </p:cNvPr>
            <p:cNvSpPr/>
            <p:nvPr/>
          </p:nvSpPr>
          <p:spPr>
            <a:xfrm>
              <a:off x="6816805" y="3584456"/>
              <a:ext cx="686791" cy="128346"/>
            </a:xfrm>
            <a:custGeom>
              <a:avLst/>
              <a:gdLst/>
              <a:ahLst/>
              <a:cxnLst/>
              <a:rect l="l" t="t" r="r" b="b"/>
              <a:pathLst>
                <a:path w="10151" h="1897" extrusionOk="0">
                  <a:moveTo>
                    <a:pt x="871" y="1"/>
                  </a:moveTo>
                  <a:cubicBezTo>
                    <a:pt x="523" y="1"/>
                    <a:pt x="219" y="12"/>
                    <a:pt x="1" y="12"/>
                  </a:cubicBezTo>
                  <a:cubicBezTo>
                    <a:pt x="121" y="55"/>
                    <a:pt x="316" y="110"/>
                    <a:pt x="534" y="164"/>
                  </a:cubicBezTo>
                  <a:cubicBezTo>
                    <a:pt x="632" y="186"/>
                    <a:pt x="741" y="218"/>
                    <a:pt x="849" y="240"/>
                  </a:cubicBezTo>
                  <a:cubicBezTo>
                    <a:pt x="1154" y="338"/>
                    <a:pt x="1535" y="436"/>
                    <a:pt x="1959" y="545"/>
                  </a:cubicBezTo>
                  <a:cubicBezTo>
                    <a:pt x="2122" y="588"/>
                    <a:pt x="2285" y="621"/>
                    <a:pt x="2460" y="664"/>
                  </a:cubicBezTo>
                  <a:cubicBezTo>
                    <a:pt x="3047" y="817"/>
                    <a:pt x="3689" y="969"/>
                    <a:pt x="4342" y="1110"/>
                  </a:cubicBezTo>
                  <a:cubicBezTo>
                    <a:pt x="4853" y="1241"/>
                    <a:pt x="5386" y="1339"/>
                    <a:pt x="5919" y="1437"/>
                  </a:cubicBezTo>
                  <a:cubicBezTo>
                    <a:pt x="5930" y="1459"/>
                    <a:pt x="5941" y="1459"/>
                    <a:pt x="5962" y="1459"/>
                  </a:cubicBezTo>
                  <a:cubicBezTo>
                    <a:pt x="6082" y="1480"/>
                    <a:pt x="6202" y="1491"/>
                    <a:pt x="6321" y="1524"/>
                  </a:cubicBezTo>
                  <a:cubicBezTo>
                    <a:pt x="6430" y="1535"/>
                    <a:pt x="6528" y="1567"/>
                    <a:pt x="6626" y="1578"/>
                  </a:cubicBezTo>
                  <a:cubicBezTo>
                    <a:pt x="6648" y="1589"/>
                    <a:pt x="6670" y="1589"/>
                    <a:pt x="6691" y="1589"/>
                  </a:cubicBezTo>
                  <a:cubicBezTo>
                    <a:pt x="6963" y="1633"/>
                    <a:pt x="7224" y="1676"/>
                    <a:pt x="7485" y="1709"/>
                  </a:cubicBezTo>
                  <a:cubicBezTo>
                    <a:pt x="7627" y="1731"/>
                    <a:pt x="7779" y="1752"/>
                    <a:pt x="7921" y="1763"/>
                  </a:cubicBezTo>
                  <a:cubicBezTo>
                    <a:pt x="7975" y="1785"/>
                    <a:pt x="8029" y="1796"/>
                    <a:pt x="8084" y="1796"/>
                  </a:cubicBezTo>
                  <a:cubicBezTo>
                    <a:pt x="8247" y="1818"/>
                    <a:pt x="8410" y="1839"/>
                    <a:pt x="8573" y="1850"/>
                  </a:cubicBezTo>
                  <a:cubicBezTo>
                    <a:pt x="8628" y="1850"/>
                    <a:pt x="8682" y="1861"/>
                    <a:pt x="8737" y="1861"/>
                  </a:cubicBezTo>
                  <a:lnTo>
                    <a:pt x="8758" y="1861"/>
                  </a:lnTo>
                  <a:cubicBezTo>
                    <a:pt x="8856" y="1861"/>
                    <a:pt x="8954" y="1872"/>
                    <a:pt x="9041" y="1872"/>
                  </a:cubicBezTo>
                  <a:cubicBezTo>
                    <a:pt x="9248" y="1888"/>
                    <a:pt x="9444" y="1896"/>
                    <a:pt x="9629" y="1896"/>
                  </a:cubicBezTo>
                  <a:cubicBezTo>
                    <a:pt x="9814" y="1896"/>
                    <a:pt x="9988" y="1888"/>
                    <a:pt x="10151" y="1872"/>
                  </a:cubicBezTo>
                  <a:lnTo>
                    <a:pt x="10151" y="839"/>
                  </a:lnTo>
                  <a:cubicBezTo>
                    <a:pt x="9618" y="675"/>
                    <a:pt x="8921" y="501"/>
                    <a:pt x="8051" y="316"/>
                  </a:cubicBezTo>
                  <a:cubicBezTo>
                    <a:pt x="7105" y="153"/>
                    <a:pt x="5810" y="66"/>
                    <a:pt x="4505" y="23"/>
                  </a:cubicBezTo>
                  <a:lnTo>
                    <a:pt x="871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>
              <a:extLst>
                <a:ext uri="{FF2B5EF4-FFF2-40B4-BE49-F238E27FC236}">
                  <a16:creationId xmlns:a16="http://schemas.microsoft.com/office/drawing/2014/main" id="{7B86D32D-71D4-1BA1-52C5-F40731C90BB3}"/>
                </a:ext>
              </a:extLst>
            </p:cNvPr>
            <p:cNvSpPr/>
            <p:nvPr/>
          </p:nvSpPr>
          <p:spPr>
            <a:xfrm>
              <a:off x="6865384" y="3585200"/>
              <a:ext cx="256219" cy="147629"/>
            </a:xfrm>
            <a:custGeom>
              <a:avLst/>
              <a:gdLst/>
              <a:ahLst/>
              <a:cxnLst/>
              <a:rect l="l" t="t" r="r" b="b"/>
              <a:pathLst>
                <a:path w="3787" h="2182" extrusionOk="0">
                  <a:moveTo>
                    <a:pt x="153" y="1"/>
                  </a:moveTo>
                  <a:lnTo>
                    <a:pt x="131" y="240"/>
                  </a:lnTo>
                  <a:lnTo>
                    <a:pt x="44" y="1197"/>
                  </a:lnTo>
                  <a:cubicBezTo>
                    <a:pt x="1" y="1578"/>
                    <a:pt x="295" y="1904"/>
                    <a:pt x="654" y="1948"/>
                  </a:cubicBezTo>
                  <a:lnTo>
                    <a:pt x="2797" y="2176"/>
                  </a:lnTo>
                  <a:cubicBezTo>
                    <a:pt x="2823" y="2180"/>
                    <a:pt x="2849" y="2181"/>
                    <a:pt x="2875" y="2181"/>
                  </a:cubicBezTo>
                  <a:cubicBezTo>
                    <a:pt x="3205" y="2181"/>
                    <a:pt x="3508" y="1932"/>
                    <a:pt x="3558" y="1589"/>
                  </a:cubicBezTo>
                  <a:lnTo>
                    <a:pt x="3624" y="1132"/>
                  </a:lnTo>
                  <a:lnTo>
                    <a:pt x="3787" y="4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>
              <a:extLst>
                <a:ext uri="{FF2B5EF4-FFF2-40B4-BE49-F238E27FC236}">
                  <a16:creationId xmlns:a16="http://schemas.microsoft.com/office/drawing/2014/main" id="{5FF3E7CA-517E-B6D9-C09F-5FDD7AB615D4}"/>
                </a:ext>
              </a:extLst>
            </p:cNvPr>
            <p:cNvSpPr/>
            <p:nvPr/>
          </p:nvSpPr>
          <p:spPr>
            <a:xfrm>
              <a:off x="7033244" y="3195828"/>
              <a:ext cx="161228" cy="201010"/>
            </a:xfrm>
            <a:custGeom>
              <a:avLst/>
              <a:gdLst/>
              <a:ahLst/>
              <a:cxnLst/>
              <a:rect l="l" t="t" r="r" b="b"/>
              <a:pathLst>
                <a:path w="2383" h="2971" extrusionOk="0">
                  <a:moveTo>
                    <a:pt x="2209" y="1"/>
                  </a:moveTo>
                  <a:lnTo>
                    <a:pt x="0" y="153"/>
                  </a:lnTo>
                  <a:lnTo>
                    <a:pt x="338" y="2971"/>
                  </a:lnTo>
                  <a:lnTo>
                    <a:pt x="2383" y="2699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>
              <a:extLst>
                <a:ext uri="{FF2B5EF4-FFF2-40B4-BE49-F238E27FC236}">
                  <a16:creationId xmlns:a16="http://schemas.microsoft.com/office/drawing/2014/main" id="{8A30FE19-56EA-1AA0-162E-ADD7128DAF93}"/>
                </a:ext>
              </a:extLst>
            </p:cNvPr>
            <p:cNvSpPr/>
            <p:nvPr/>
          </p:nvSpPr>
          <p:spPr>
            <a:xfrm>
              <a:off x="6014583" y="3423024"/>
              <a:ext cx="1291040" cy="142419"/>
            </a:xfrm>
            <a:custGeom>
              <a:avLst/>
              <a:gdLst/>
              <a:ahLst/>
              <a:cxnLst/>
              <a:rect l="l" t="t" r="r" b="b"/>
              <a:pathLst>
                <a:path w="19082" h="2105" extrusionOk="0">
                  <a:moveTo>
                    <a:pt x="80" y="1"/>
                  </a:moveTo>
                  <a:cubicBezTo>
                    <a:pt x="51" y="1"/>
                    <a:pt x="28" y="15"/>
                    <a:pt x="11" y="48"/>
                  </a:cubicBezTo>
                  <a:cubicBezTo>
                    <a:pt x="0" y="91"/>
                    <a:pt x="11" y="124"/>
                    <a:pt x="55" y="146"/>
                  </a:cubicBezTo>
                  <a:cubicBezTo>
                    <a:pt x="87" y="157"/>
                    <a:pt x="2807" y="1092"/>
                    <a:pt x="8486" y="1647"/>
                  </a:cubicBezTo>
                  <a:cubicBezTo>
                    <a:pt x="12500" y="2050"/>
                    <a:pt x="16057" y="2104"/>
                    <a:pt x="17830" y="2104"/>
                  </a:cubicBezTo>
                  <a:cubicBezTo>
                    <a:pt x="18581" y="2104"/>
                    <a:pt x="18994" y="2082"/>
                    <a:pt x="19016" y="2082"/>
                  </a:cubicBezTo>
                  <a:cubicBezTo>
                    <a:pt x="19049" y="2082"/>
                    <a:pt x="19081" y="2060"/>
                    <a:pt x="19081" y="2017"/>
                  </a:cubicBezTo>
                  <a:cubicBezTo>
                    <a:pt x="19081" y="1973"/>
                    <a:pt x="19049" y="1952"/>
                    <a:pt x="19016" y="1952"/>
                  </a:cubicBezTo>
                  <a:cubicBezTo>
                    <a:pt x="19004" y="1952"/>
                    <a:pt x="18615" y="1960"/>
                    <a:pt x="17937" y="1960"/>
                  </a:cubicBezTo>
                  <a:cubicBezTo>
                    <a:pt x="16206" y="1960"/>
                    <a:pt x="12589" y="1904"/>
                    <a:pt x="8518" y="1506"/>
                  </a:cubicBezTo>
                  <a:cubicBezTo>
                    <a:pt x="2861" y="940"/>
                    <a:pt x="142" y="15"/>
                    <a:pt x="109" y="4"/>
                  </a:cubicBezTo>
                  <a:cubicBezTo>
                    <a:pt x="99" y="2"/>
                    <a:pt x="89" y="1"/>
                    <a:pt x="80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>
              <a:extLst>
                <a:ext uri="{FF2B5EF4-FFF2-40B4-BE49-F238E27FC236}">
                  <a16:creationId xmlns:a16="http://schemas.microsoft.com/office/drawing/2014/main" id="{37DE9364-52D8-2F32-028F-34BE378C3279}"/>
                </a:ext>
              </a:extLst>
            </p:cNvPr>
            <p:cNvSpPr/>
            <p:nvPr/>
          </p:nvSpPr>
          <p:spPr>
            <a:xfrm>
              <a:off x="6730000" y="2719043"/>
              <a:ext cx="354796" cy="839021"/>
            </a:xfrm>
            <a:custGeom>
              <a:avLst/>
              <a:gdLst/>
              <a:ahLst/>
              <a:cxnLst/>
              <a:rect l="l" t="t" r="r" b="b"/>
              <a:pathLst>
                <a:path w="5244" h="12401" extrusionOk="0">
                  <a:moveTo>
                    <a:pt x="84" y="1"/>
                  </a:moveTo>
                  <a:cubicBezTo>
                    <a:pt x="55" y="1"/>
                    <a:pt x="30" y="19"/>
                    <a:pt x="22" y="42"/>
                  </a:cubicBezTo>
                  <a:cubicBezTo>
                    <a:pt x="0" y="86"/>
                    <a:pt x="22" y="129"/>
                    <a:pt x="66" y="140"/>
                  </a:cubicBezTo>
                  <a:cubicBezTo>
                    <a:pt x="87" y="151"/>
                    <a:pt x="3057" y="1315"/>
                    <a:pt x="4069" y="5677"/>
                  </a:cubicBezTo>
                  <a:cubicBezTo>
                    <a:pt x="5091" y="10050"/>
                    <a:pt x="4689" y="12281"/>
                    <a:pt x="4689" y="12313"/>
                  </a:cubicBezTo>
                  <a:cubicBezTo>
                    <a:pt x="4667" y="12357"/>
                    <a:pt x="4700" y="12378"/>
                    <a:pt x="4754" y="12400"/>
                  </a:cubicBezTo>
                  <a:cubicBezTo>
                    <a:pt x="4776" y="12400"/>
                    <a:pt x="4809" y="12368"/>
                    <a:pt x="4830" y="12357"/>
                  </a:cubicBezTo>
                  <a:cubicBezTo>
                    <a:pt x="4852" y="12324"/>
                    <a:pt x="5244" y="10072"/>
                    <a:pt x="4221" y="5645"/>
                  </a:cubicBezTo>
                  <a:cubicBezTo>
                    <a:pt x="3188" y="1206"/>
                    <a:pt x="142" y="20"/>
                    <a:pt x="120" y="9"/>
                  </a:cubicBezTo>
                  <a:cubicBezTo>
                    <a:pt x="108" y="3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>
              <a:extLst>
                <a:ext uri="{FF2B5EF4-FFF2-40B4-BE49-F238E27FC236}">
                  <a16:creationId xmlns:a16="http://schemas.microsoft.com/office/drawing/2014/main" id="{677500EE-4903-C167-5CEF-A721E5C46CA2}"/>
                </a:ext>
              </a:extLst>
            </p:cNvPr>
            <p:cNvSpPr/>
            <p:nvPr/>
          </p:nvSpPr>
          <p:spPr>
            <a:xfrm>
              <a:off x="6688796" y="3638582"/>
              <a:ext cx="91338" cy="127467"/>
            </a:xfrm>
            <a:custGeom>
              <a:avLst/>
              <a:gdLst/>
              <a:ahLst/>
              <a:cxnLst/>
              <a:rect l="l" t="t" r="r" b="b"/>
              <a:pathLst>
                <a:path w="1350" h="1884" extrusionOk="0">
                  <a:moveTo>
                    <a:pt x="676" y="0"/>
                  </a:moveTo>
                  <a:cubicBezTo>
                    <a:pt x="412" y="0"/>
                    <a:pt x="181" y="205"/>
                    <a:pt x="141" y="474"/>
                  </a:cubicBezTo>
                  <a:lnTo>
                    <a:pt x="44" y="1268"/>
                  </a:lnTo>
                  <a:cubicBezTo>
                    <a:pt x="0" y="1562"/>
                    <a:pt x="207" y="1823"/>
                    <a:pt x="490" y="1877"/>
                  </a:cubicBezTo>
                  <a:cubicBezTo>
                    <a:pt x="518" y="1881"/>
                    <a:pt x="546" y="1883"/>
                    <a:pt x="574" y="1883"/>
                  </a:cubicBezTo>
                  <a:cubicBezTo>
                    <a:pt x="845" y="1883"/>
                    <a:pt x="1082" y="1697"/>
                    <a:pt x="1131" y="1431"/>
                  </a:cubicBezTo>
                  <a:lnTo>
                    <a:pt x="1284" y="659"/>
                  </a:lnTo>
                  <a:cubicBezTo>
                    <a:pt x="1349" y="332"/>
                    <a:pt x="1121" y="39"/>
                    <a:pt x="805" y="6"/>
                  </a:cubicBezTo>
                  <a:lnTo>
                    <a:pt x="751" y="6"/>
                  </a:lnTo>
                  <a:cubicBezTo>
                    <a:pt x="725" y="2"/>
                    <a:pt x="700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>
              <a:extLst>
                <a:ext uri="{FF2B5EF4-FFF2-40B4-BE49-F238E27FC236}">
                  <a16:creationId xmlns:a16="http://schemas.microsoft.com/office/drawing/2014/main" id="{A43EF53B-BB50-F7C0-CB53-69F619D9DC2B}"/>
                </a:ext>
              </a:extLst>
            </p:cNvPr>
            <p:cNvSpPr/>
            <p:nvPr/>
          </p:nvSpPr>
          <p:spPr>
            <a:xfrm>
              <a:off x="6685075" y="3803803"/>
              <a:ext cx="46481" cy="46481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349" y="1"/>
                  </a:moveTo>
                  <a:cubicBezTo>
                    <a:pt x="153" y="1"/>
                    <a:pt x="1" y="153"/>
                    <a:pt x="1" y="349"/>
                  </a:cubicBezTo>
                  <a:cubicBezTo>
                    <a:pt x="1" y="534"/>
                    <a:pt x="153" y="686"/>
                    <a:pt x="349" y="686"/>
                  </a:cubicBezTo>
                  <a:cubicBezTo>
                    <a:pt x="534" y="686"/>
                    <a:pt x="686" y="534"/>
                    <a:pt x="686" y="349"/>
                  </a:cubicBezTo>
                  <a:cubicBezTo>
                    <a:pt x="686" y="153"/>
                    <a:pt x="53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>
              <a:extLst>
                <a:ext uri="{FF2B5EF4-FFF2-40B4-BE49-F238E27FC236}">
                  <a16:creationId xmlns:a16="http://schemas.microsoft.com/office/drawing/2014/main" id="{AF5FA27C-392C-6BE8-736C-FA360CB1E429}"/>
                </a:ext>
              </a:extLst>
            </p:cNvPr>
            <p:cNvSpPr/>
            <p:nvPr/>
          </p:nvSpPr>
          <p:spPr>
            <a:xfrm>
              <a:off x="6241982" y="35881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F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>
              <a:extLst>
                <a:ext uri="{FF2B5EF4-FFF2-40B4-BE49-F238E27FC236}">
                  <a16:creationId xmlns:a16="http://schemas.microsoft.com/office/drawing/2014/main" id="{0C665EC4-AD58-0CF4-7774-748CC1F6FD5F}"/>
                </a:ext>
              </a:extLst>
            </p:cNvPr>
            <p:cNvSpPr/>
            <p:nvPr/>
          </p:nvSpPr>
          <p:spPr>
            <a:xfrm>
              <a:off x="6055787" y="2753481"/>
              <a:ext cx="772175" cy="681040"/>
            </a:xfrm>
            <a:custGeom>
              <a:avLst/>
              <a:gdLst/>
              <a:ahLst/>
              <a:cxnLst/>
              <a:rect l="l" t="t" r="r" b="b"/>
              <a:pathLst>
                <a:path w="11413" h="10066" extrusionOk="0">
                  <a:moveTo>
                    <a:pt x="6092" y="1"/>
                  </a:moveTo>
                  <a:lnTo>
                    <a:pt x="479" y="3656"/>
                  </a:lnTo>
                  <a:cubicBezTo>
                    <a:pt x="446" y="3754"/>
                    <a:pt x="0" y="9487"/>
                    <a:pt x="4406" y="10031"/>
                  </a:cubicBezTo>
                  <a:cubicBezTo>
                    <a:pt x="4598" y="10055"/>
                    <a:pt x="4786" y="10066"/>
                    <a:pt x="4971" y="10066"/>
                  </a:cubicBezTo>
                  <a:cubicBezTo>
                    <a:pt x="9033" y="10066"/>
                    <a:pt x="11412" y="4592"/>
                    <a:pt x="11412" y="4592"/>
                  </a:cubicBezTo>
                  <a:lnTo>
                    <a:pt x="6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>
              <a:extLst>
                <a:ext uri="{FF2B5EF4-FFF2-40B4-BE49-F238E27FC236}">
                  <a16:creationId xmlns:a16="http://schemas.microsoft.com/office/drawing/2014/main" id="{40F0E929-ACD5-BCE7-0981-A2BBF3DE7D64}"/>
                </a:ext>
              </a:extLst>
            </p:cNvPr>
            <p:cNvSpPr/>
            <p:nvPr/>
          </p:nvSpPr>
          <p:spPr>
            <a:xfrm>
              <a:off x="6754015" y="3479587"/>
              <a:ext cx="19374" cy="19374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295" y="1"/>
                  </a:moveTo>
                  <a:cubicBezTo>
                    <a:pt x="131" y="1"/>
                    <a:pt x="1" y="142"/>
                    <a:pt x="1" y="305"/>
                  </a:cubicBezTo>
                  <a:cubicBezTo>
                    <a:pt x="1" y="469"/>
                    <a:pt x="131" y="599"/>
                    <a:pt x="295" y="599"/>
                  </a:cubicBezTo>
                  <a:cubicBezTo>
                    <a:pt x="458" y="599"/>
                    <a:pt x="599" y="469"/>
                    <a:pt x="599" y="305"/>
                  </a:cubicBezTo>
                  <a:cubicBezTo>
                    <a:pt x="599" y="142"/>
                    <a:pt x="458" y="1"/>
                    <a:pt x="29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>
              <a:extLst>
                <a:ext uri="{FF2B5EF4-FFF2-40B4-BE49-F238E27FC236}">
                  <a16:creationId xmlns:a16="http://schemas.microsoft.com/office/drawing/2014/main" id="{8212A882-1989-3D16-EACE-F597909C9753}"/>
                </a:ext>
              </a:extLst>
            </p:cNvPr>
            <p:cNvSpPr/>
            <p:nvPr/>
          </p:nvSpPr>
          <p:spPr>
            <a:xfrm>
              <a:off x="6741773" y="3062610"/>
              <a:ext cx="40527" cy="40594"/>
            </a:xfrm>
            <a:custGeom>
              <a:avLst/>
              <a:gdLst/>
              <a:ahLst/>
              <a:cxnLst/>
              <a:rect l="l" t="t" r="r" b="b"/>
              <a:pathLst>
                <a:path w="599" h="600" extrusionOk="0">
                  <a:moveTo>
                    <a:pt x="294" y="1"/>
                  </a:moveTo>
                  <a:cubicBezTo>
                    <a:pt x="131" y="1"/>
                    <a:pt x="0" y="131"/>
                    <a:pt x="0" y="305"/>
                  </a:cubicBezTo>
                  <a:cubicBezTo>
                    <a:pt x="0" y="469"/>
                    <a:pt x="131" y="599"/>
                    <a:pt x="294" y="599"/>
                  </a:cubicBezTo>
                  <a:cubicBezTo>
                    <a:pt x="457" y="599"/>
                    <a:pt x="599" y="469"/>
                    <a:pt x="599" y="305"/>
                  </a:cubicBezTo>
                  <a:cubicBezTo>
                    <a:pt x="599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>
              <a:extLst>
                <a:ext uri="{FF2B5EF4-FFF2-40B4-BE49-F238E27FC236}">
                  <a16:creationId xmlns:a16="http://schemas.microsoft.com/office/drawing/2014/main" id="{3DE3D20C-82E4-0682-761C-B5A96AE3A9F9}"/>
                </a:ext>
              </a:extLst>
            </p:cNvPr>
            <p:cNvSpPr/>
            <p:nvPr/>
          </p:nvSpPr>
          <p:spPr>
            <a:xfrm>
              <a:off x="6399490" y="2816808"/>
              <a:ext cx="99457" cy="113462"/>
            </a:xfrm>
            <a:custGeom>
              <a:avLst/>
              <a:gdLst/>
              <a:ahLst/>
              <a:cxnLst/>
              <a:rect l="l" t="t" r="r" b="b"/>
              <a:pathLst>
                <a:path w="1470" h="1677" extrusionOk="0">
                  <a:moveTo>
                    <a:pt x="838" y="0"/>
                  </a:moveTo>
                  <a:cubicBezTo>
                    <a:pt x="675" y="44"/>
                    <a:pt x="566" y="218"/>
                    <a:pt x="577" y="392"/>
                  </a:cubicBezTo>
                  <a:cubicBezTo>
                    <a:pt x="599" y="523"/>
                    <a:pt x="664" y="642"/>
                    <a:pt x="621" y="762"/>
                  </a:cubicBezTo>
                  <a:cubicBezTo>
                    <a:pt x="589" y="833"/>
                    <a:pt x="511" y="881"/>
                    <a:pt x="434" y="881"/>
                  </a:cubicBezTo>
                  <a:cubicBezTo>
                    <a:pt x="405" y="881"/>
                    <a:pt x="376" y="875"/>
                    <a:pt x="349" y="860"/>
                  </a:cubicBezTo>
                  <a:cubicBezTo>
                    <a:pt x="251" y="816"/>
                    <a:pt x="218" y="675"/>
                    <a:pt x="284" y="588"/>
                  </a:cubicBezTo>
                  <a:lnTo>
                    <a:pt x="284" y="588"/>
                  </a:lnTo>
                  <a:cubicBezTo>
                    <a:pt x="55" y="686"/>
                    <a:pt x="1" y="1012"/>
                    <a:pt x="77" y="1251"/>
                  </a:cubicBezTo>
                  <a:cubicBezTo>
                    <a:pt x="175" y="1528"/>
                    <a:pt x="478" y="1676"/>
                    <a:pt x="771" y="1676"/>
                  </a:cubicBezTo>
                  <a:cubicBezTo>
                    <a:pt x="996" y="1676"/>
                    <a:pt x="1214" y="1588"/>
                    <a:pt x="1328" y="1404"/>
                  </a:cubicBezTo>
                  <a:cubicBezTo>
                    <a:pt x="1469" y="1175"/>
                    <a:pt x="1469" y="871"/>
                    <a:pt x="1328" y="642"/>
                  </a:cubicBezTo>
                  <a:cubicBezTo>
                    <a:pt x="1274" y="708"/>
                    <a:pt x="1230" y="795"/>
                    <a:pt x="1165" y="827"/>
                  </a:cubicBezTo>
                  <a:cubicBezTo>
                    <a:pt x="1132" y="854"/>
                    <a:pt x="1089" y="868"/>
                    <a:pt x="1046" y="868"/>
                  </a:cubicBezTo>
                  <a:cubicBezTo>
                    <a:pt x="1004" y="868"/>
                    <a:pt x="964" y="854"/>
                    <a:pt x="936" y="827"/>
                  </a:cubicBezTo>
                  <a:cubicBezTo>
                    <a:pt x="1045" y="751"/>
                    <a:pt x="1110" y="631"/>
                    <a:pt x="1110" y="490"/>
                  </a:cubicBezTo>
                  <a:cubicBezTo>
                    <a:pt x="1110" y="359"/>
                    <a:pt x="1056" y="218"/>
                    <a:pt x="958" y="142"/>
                  </a:cubicBezTo>
                  <a:cubicBezTo>
                    <a:pt x="958" y="196"/>
                    <a:pt x="958" y="251"/>
                    <a:pt x="936" y="283"/>
                  </a:cubicBezTo>
                  <a:cubicBezTo>
                    <a:pt x="915" y="312"/>
                    <a:pt x="883" y="327"/>
                    <a:pt x="855" y="327"/>
                  </a:cubicBezTo>
                  <a:cubicBezTo>
                    <a:pt x="841" y="327"/>
                    <a:pt x="828" y="323"/>
                    <a:pt x="817" y="316"/>
                  </a:cubicBezTo>
                  <a:cubicBezTo>
                    <a:pt x="795" y="305"/>
                    <a:pt x="784" y="294"/>
                    <a:pt x="784" y="261"/>
                  </a:cubicBezTo>
                  <a:cubicBezTo>
                    <a:pt x="773" y="174"/>
                    <a:pt x="784" y="87"/>
                    <a:pt x="83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1">
              <a:extLst>
                <a:ext uri="{FF2B5EF4-FFF2-40B4-BE49-F238E27FC236}">
                  <a16:creationId xmlns:a16="http://schemas.microsoft.com/office/drawing/2014/main" id="{B95FC760-B2E8-B7E0-8476-C12AA4C2D0A5}"/>
                </a:ext>
              </a:extLst>
            </p:cNvPr>
            <p:cNvSpPr/>
            <p:nvPr/>
          </p:nvSpPr>
          <p:spPr>
            <a:xfrm>
              <a:off x="6239817" y="3022150"/>
              <a:ext cx="139171" cy="235042"/>
            </a:xfrm>
            <a:custGeom>
              <a:avLst/>
              <a:gdLst/>
              <a:ahLst/>
              <a:cxnLst/>
              <a:rect l="l" t="t" r="r" b="b"/>
              <a:pathLst>
                <a:path w="2057" h="3474" extrusionOk="0">
                  <a:moveTo>
                    <a:pt x="348" y="1"/>
                  </a:moveTo>
                  <a:lnTo>
                    <a:pt x="316" y="686"/>
                  </a:lnTo>
                  <a:lnTo>
                    <a:pt x="729" y="697"/>
                  </a:lnTo>
                  <a:lnTo>
                    <a:pt x="740" y="447"/>
                  </a:lnTo>
                  <a:lnTo>
                    <a:pt x="1327" y="479"/>
                  </a:lnTo>
                  <a:lnTo>
                    <a:pt x="544" y="1719"/>
                  </a:lnTo>
                  <a:cubicBezTo>
                    <a:pt x="598" y="1687"/>
                    <a:pt x="653" y="1665"/>
                    <a:pt x="707" y="1643"/>
                  </a:cubicBezTo>
                  <a:cubicBezTo>
                    <a:pt x="762" y="1632"/>
                    <a:pt x="816" y="1632"/>
                    <a:pt x="881" y="1632"/>
                  </a:cubicBezTo>
                  <a:cubicBezTo>
                    <a:pt x="979" y="1632"/>
                    <a:pt x="1077" y="1665"/>
                    <a:pt x="1153" y="1698"/>
                  </a:cubicBezTo>
                  <a:cubicBezTo>
                    <a:pt x="1240" y="1741"/>
                    <a:pt x="1327" y="1796"/>
                    <a:pt x="1371" y="1861"/>
                  </a:cubicBezTo>
                  <a:cubicBezTo>
                    <a:pt x="1447" y="1937"/>
                    <a:pt x="1480" y="2002"/>
                    <a:pt x="1523" y="2100"/>
                  </a:cubicBezTo>
                  <a:cubicBezTo>
                    <a:pt x="1567" y="2176"/>
                    <a:pt x="1577" y="2274"/>
                    <a:pt x="1567" y="2372"/>
                  </a:cubicBezTo>
                  <a:cubicBezTo>
                    <a:pt x="1567" y="2459"/>
                    <a:pt x="1534" y="2557"/>
                    <a:pt x="1501" y="2644"/>
                  </a:cubicBezTo>
                  <a:cubicBezTo>
                    <a:pt x="1458" y="2720"/>
                    <a:pt x="1403" y="2785"/>
                    <a:pt x="1338" y="2862"/>
                  </a:cubicBezTo>
                  <a:cubicBezTo>
                    <a:pt x="1262" y="2927"/>
                    <a:pt x="1186" y="2970"/>
                    <a:pt x="1099" y="3003"/>
                  </a:cubicBezTo>
                  <a:cubicBezTo>
                    <a:pt x="1041" y="3036"/>
                    <a:pt x="970" y="3051"/>
                    <a:pt x="896" y="3051"/>
                  </a:cubicBezTo>
                  <a:cubicBezTo>
                    <a:pt x="873" y="3051"/>
                    <a:pt x="850" y="3049"/>
                    <a:pt x="827" y="3047"/>
                  </a:cubicBezTo>
                  <a:cubicBezTo>
                    <a:pt x="718" y="3047"/>
                    <a:pt x="631" y="3025"/>
                    <a:pt x="544" y="2970"/>
                  </a:cubicBezTo>
                  <a:cubicBezTo>
                    <a:pt x="468" y="2927"/>
                    <a:pt x="381" y="2862"/>
                    <a:pt x="326" y="2775"/>
                  </a:cubicBezTo>
                  <a:lnTo>
                    <a:pt x="0" y="3057"/>
                  </a:lnTo>
                  <a:cubicBezTo>
                    <a:pt x="98" y="3166"/>
                    <a:pt x="218" y="3264"/>
                    <a:pt x="370" y="3351"/>
                  </a:cubicBezTo>
                  <a:cubicBezTo>
                    <a:pt x="501" y="3416"/>
                    <a:pt x="664" y="3460"/>
                    <a:pt x="827" y="3471"/>
                  </a:cubicBezTo>
                  <a:cubicBezTo>
                    <a:pt x="854" y="3473"/>
                    <a:pt x="881" y="3474"/>
                    <a:pt x="907" y="3474"/>
                  </a:cubicBezTo>
                  <a:cubicBezTo>
                    <a:pt x="1037" y="3474"/>
                    <a:pt x="1157" y="3451"/>
                    <a:pt x="1284" y="3406"/>
                  </a:cubicBezTo>
                  <a:cubicBezTo>
                    <a:pt x="1414" y="3351"/>
                    <a:pt x="1534" y="3264"/>
                    <a:pt x="1643" y="3166"/>
                  </a:cubicBezTo>
                  <a:cubicBezTo>
                    <a:pt x="1752" y="3079"/>
                    <a:pt x="1839" y="2949"/>
                    <a:pt x="1904" y="2818"/>
                  </a:cubicBezTo>
                  <a:cubicBezTo>
                    <a:pt x="1969" y="2677"/>
                    <a:pt x="2013" y="2535"/>
                    <a:pt x="2013" y="2383"/>
                  </a:cubicBezTo>
                  <a:cubicBezTo>
                    <a:pt x="2013" y="2263"/>
                    <a:pt x="2002" y="2133"/>
                    <a:pt x="1969" y="2024"/>
                  </a:cubicBezTo>
                  <a:cubicBezTo>
                    <a:pt x="1936" y="1904"/>
                    <a:pt x="1882" y="1796"/>
                    <a:pt x="1817" y="1698"/>
                  </a:cubicBezTo>
                  <a:cubicBezTo>
                    <a:pt x="1741" y="1611"/>
                    <a:pt x="1665" y="1524"/>
                    <a:pt x="1577" y="1458"/>
                  </a:cubicBezTo>
                  <a:cubicBezTo>
                    <a:pt x="1490" y="1393"/>
                    <a:pt x="1393" y="1317"/>
                    <a:pt x="1273" y="1284"/>
                  </a:cubicBezTo>
                  <a:lnTo>
                    <a:pt x="2056" y="6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1">
              <a:extLst>
                <a:ext uri="{FF2B5EF4-FFF2-40B4-BE49-F238E27FC236}">
                  <a16:creationId xmlns:a16="http://schemas.microsoft.com/office/drawing/2014/main" id="{9BB0B97A-802A-AF8A-078D-A3CE0E92197C}"/>
                </a:ext>
              </a:extLst>
            </p:cNvPr>
            <p:cNvSpPr/>
            <p:nvPr/>
          </p:nvSpPr>
          <p:spPr>
            <a:xfrm>
              <a:off x="6415728" y="3028375"/>
              <a:ext cx="192147" cy="234907"/>
            </a:xfrm>
            <a:custGeom>
              <a:avLst/>
              <a:gdLst/>
              <a:ahLst/>
              <a:cxnLst/>
              <a:rect l="l" t="t" r="r" b="b"/>
              <a:pathLst>
                <a:path w="2840" h="3472" extrusionOk="0">
                  <a:moveTo>
                    <a:pt x="1380" y="425"/>
                  </a:moveTo>
                  <a:cubicBezTo>
                    <a:pt x="1409" y="425"/>
                    <a:pt x="1439" y="427"/>
                    <a:pt x="1469" y="431"/>
                  </a:cubicBezTo>
                  <a:cubicBezTo>
                    <a:pt x="1643" y="431"/>
                    <a:pt x="1795" y="485"/>
                    <a:pt x="1915" y="572"/>
                  </a:cubicBezTo>
                  <a:cubicBezTo>
                    <a:pt x="2034" y="670"/>
                    <a:pt x="2132" y="779"/>
                    <a:pt x="2198" y="920"/>
                  </a:cubicBezTo>
                  <a:cubicBezTo>
                    <a:pt x="2274" y="1051"/>
                    <a:pt x="2306" y="1203"/>
                    <a:pt x="2339" y="1355"/>
                  </a:cubicBezTo>
                  <a:cubicBezTo>
                    <a:pt x="2361" y="1497"/>
                    <a:pt x="2383" y="1649"/>
                    <a:pt x="2361" y="1769"/>
                  </a:cubicBezTo>
                  <a:cubicBezTo>
                    <a:pt x="2383" y="1976"/>
                    <a:pt x="2350" y="2150"/>
                    <a:pt x="2295" y="2302"/>
                  </a:cubicBezTo>
                  <a:cubicBezTo>
                    <a:pt x="2241" y="2465"/>
                    <a:pt x="2165" y="2606"/>
                    <a:pt x="2067" y="2715"/>
                  </a:cubicBezTo>
                  <a:cubicBezTo>
                    <a:pt x="1969" y="2835"/>
                    <a:pt x="1860" y="2911"/>
                    <a:pt x="1741" y="2987"/>
                  </a:cubicBezTo>
                  <a:cubicBezTo>
                    <a:pt x="1640" y="3042"/>
                    <a:pt x="1533" y="3066"/>
                    <a:pt x="1423" y="3066"/>
                  </a:cubicBezTo>
                  <a:cubicBezTo>
                    <a:pt x="1402" y="3066"/>
                    <a:pt x="1381" y="3065"/>
                    <a:pt x="1360" y="3063"/>
                  </a:cubicBezTo>
                  <a:cubicBezTo>
                    <a:pt x="1218" y="3063"/>
                    <a:pt x="1099" y="3020"/>
                    <a:pt x="990" y="2944"/>
                  </a:cubicBezTo>
                  <a:cubicBezTo>
                    <a:pt x="881" y="2878"/>
                    <a:pt x="772" y="2770"/>
                    <a:pt x="696" y="2639"/>
                  </a:cubicBezTo>
                  <a:cubicBezTo>
                    <a:pt x="609" y="2519"/>
                    <a:pt x="544" y="2389"/>
                    <a:pt x="501" y="2226"/>
                  </a:cubicBezTo>
                  <a:cubicBezTo>
                    <a:pt x="457" y="2063"/>
                    <a:pt x="446" y="1878"/>
                    <a:pt x="446" y="1704"/>
                  </a:cubicBezTo>
                  <a:cubicBezTo>
                    <a:pt x="446" y="1584"/>
                    <a:pt x="479" y="1442"/>
                    <a:pt x="511" y="1279"/>
                  </a:cubicBezTo>
                  <a:cubicBezTo>
                    <a:pt x="555" y="1138"/>
                    <a:pt x="620" y="986"/>
                    <a:pt x="696" y="866"/>
                  </a:cubicBezTo>
                  <a:cubicBezTo>
                    <a:pt x="772" y="735"/>
                    <a:pt x="881" y="627"/>
                    <a:pt x="1001" y="540"/>
                  </a:cubicBezTo>
                  <a:cubicBezTo>
                    <a:pt x="1109" y="467"/>
                    <a:pt x="1240" y="425"/>
                    <a:pt x="1380" y="425"/>
                  </a:cubicBezTo>
                  <a:close/>
                  <a:moveTo>
                    <a:pt x="1398" y="1"/>
                  </a:moveTo>
                  <a:cubicBezTo>
                    <a:pt x="1240" y="1"/>
                    <a:pt x="1088" y="40"/>
                    <a:pt x="936" y="93"/>
                  </a:cubicBezTo>
                  <a:cubicBezTo>
                    <a:pt x="762" y="170"/>
                    <a:pt x="609" y="278"/>
                    <a:pt x="479" y="420"/>
                  </a:cubicBezTo>
                  <a:cubicBezTo>
                    <a:pt x="337" y="572"/>
                    <a:pt x="229" y="746"/>
                    <a:pt x="152" y="953"/>
                  </a:cubicBezTo>
                  <a:cubicBezTo>
                    <a:pt x="65" y="1170"/>
                    <a:pt x="11" y="1399"/>
                    <a:pt x="11" y="1671"/>
                  </a:cubicBezTo>
                  <a:cubicBezTo>
                    <a:pt x="0" y="1943"/>
                    <a:pt x="22" y="2182"/>
                    <a:pt x="98" y="2400"/>
                  </a:cubicBezTo>
                  <a:cubicBezTo>
                    <a:pt x="163" y="2617"/>
                    <a:pt x="261" y="2802"/>
                    <a:pt x="392" y="2955"/>
                  </a:cubicBezTo>
                  <a:cubicBezTo>
                    <a:pt x="522" y="3118"/>
                    <a:pt x="664" y="3237"/>
                    <a:pt x="827" y="3324"/>
                  </a:cubicBezTo>
                  <a:cubicBezTo>
                    <a:pt x="990" y="3411"/>
                    <a:pt x="1175" y="3455"/>
                    <a:pt x="1349" y="3466"/>
                  </a:cubicBezTo>
                  <a:cubicBezTo>
                    <a:pt x="1380" y="3470"/>
                    <a:pt x="1411" y="3472"/>
                    <a:pt x="1441" y="3472"/>
                  </a:cubicBezTo>
                  <a:cubicBezTo>
                    <a:pt x="1584" y="3472"/>
                    <a:pt x="1726" y="3433"/>
                    <a:pt x="1860" y="3379"/>
                  </a:cubicBezTo>
                  <a:cubicBezTo>
                    <a:pt x="2034" y="3303"/>
                    <a:pt x="2187" y="3183"/>
                    <a:pt x="2328" y="3031"/>
                  </a:cubicBezTo>
                  <a:cubicBezTo>
                    <a:pt x="2459" y="2889"/>
                    <a:pt x="2589" y="2704"/>
                    <a:pt x="2665" y="2509"/>
                  </a:cubicBezTo>
                  <a:cubicBezTo>
                    <a:pt x="2763" y="2302"/>
                    <a:pt x="2807" y="2052"/>
                    <a:pt x="2818" y="1801"/>
                  </a:cubicBezTo>
                  <a:cubicBezTo>
                    <a:pt x="2839" y="1551"/>
                    <a:pt x="2818" y="1312"/>
                    <a:pt x="2752" y="1094"/>
                  </a:cubicBezTo>
                  <a:cubicBezTo>
                    <a:pt x="2698" y="877"/>
                    <a:pt x="2600" y="681"/>
                    <a:pt x="2480" y="518"/>
                  </a:cubicBezTo>
                  <a:cubicBezTo>
                    <a:pt x="2350" y="365"/>
                    <a:pt x="2219" y="246"/>
                    <a:pt x="2045" y="148"/>
                  </a:cubicBezTo>
                  <a:cubicBezTo>
                    <a:pt x="1882" y="61"/>
                    <a:pt x="1686" y="17"/>
                    <a:pt x="1501" y="6"/>
                  </a:cubicBezTo>
                  <a:cubicBezTo>
                    <a:pt x="1467" y="3"/>
                    <a:pt x="1432" y="1"/>
                    <a:pt x="1398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>
              <a:extLst>
                <a:ext uri="{FF2B5EF4-FFF2-40B4-BE49-F238E27FC236}">
                  <a16:creationId xmlns:a16="http://schemas.microsoft.com/office/drawing/2014/main" id="{7886340F-4A0B-C64A-56DF-24DA8482BC64}"/>
                </a:ext>
              </a:extLst>
            </p:cNvPr>
            <p:cNvSpPr/>
            <p:nvPr/>
          </p:nvSpPr>
          <p:spPr>
            <a:xfrm>
              <a:off x="7314363" y="3145964"/>
              <a:ext cx="104598" cy="114747"/>
            </a:xfrm>
            <a:custGeom>
              <a:avLst/>
              <a:gdLst/>
              <a:ahLst/>
              <a:cxnLst/>
              <a:rect l="l" t="t" r="r" b="b"/>
              <a:pathLst>
                <a:path w="1546" h="1696" extrusionOk="0">
                  <a:moveTo>
                    <a:pt x="754" y="1"/>
                  </a:moveTo>
                  <a:cubicBezTo>
                    <a:pt x="746" y="1"/>
                    <a:pt x="741" y="4"/>
                    <a:pt x="741" y="9"/>
                  </a:cubicBezTo>
                  <a:cubicBezTo>
                    <a:pt x="654" y="357"/>
                    <a:pt x="360" y="727"/>
                    <a:pt x="34" y="901"/>
                  </a:cubicBezTo>
                  <a:cubicBezTo>
                    <a:pt x="1" y="912"/>
                    <a:pt x="23" y="945"/>
                    <a:pt x="34" y="945"/>
                  </a:cubicBezTo>
                  <a:cubicBezTo>
                    <a:pt x="382" y="1043"/>
                    <a:pt x="675" y="1336"/>
                    <a:pt x="795" y="1684"/>
                  </a:cubicBezTo>
                  <a:cubicBezTo>
                    <a:pt x="806" y="1695"/>
                    <a:pt x="839" y="1695"/>
                    <a:pt x="839" y="1695"/>
                  </a:cubicBezTo>
                  <a:cubicBezTo>
                    <a:pt x="958" y="1369"/>
                    <a:pt x="1219" y="1010"/>
                    <a:pt x="1524" y="879"/>
                  </a:cubicBezTo>
                  <a:cubicBezTo>
                    <a:pt x="1546" y="868"/>
                    <a:pt x="1546" y="836"/>
                    <a:pt x="1524" y="836"/>
                  </a:cubicBezTo>
                  <a:cubicBezTo>
                    <a:pt x="1132" y="727"/>
                    <a:pt x="915" y="401"/>
                    <a:pt x="784" y="9"/>
                  </a:cubicBezTo>
                  <a:cubicBezTo>
                    <a:pt x="773" y="4"/>
                    <a:pt x="762" y="1"/>
                    <a:pt x="754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>
              <a:extLst>
                <a:ext uri="{FF2B5EF4-FFF2-40B4-BE49-F238E27FC236}">
                  <a16:creationId xmlns:a16="http://schemas.microsoft.com/office/drawing/2014/main" id="{27979CAC-C158-35BA-ECDC-31F72AEA54D5}"/>
                </a:ext>
              </a:extLst>
            </p:cNvPr>
            <p:cNvSpPr/>
            <p:nvPr/>
          </p:nvSpPr>
          <p:spPr>
            <a:xfrm>
              <a:off x="6970660" y="4169832"/>
              <a:ext cx="103854" cy="115153"/>
            </a:xfrm>
            <a:custGeom>
              <a:avLst/>
              <a:gdLst/>
              <a:ahLst/>
              <a:cxnLst/>
              <a:rect l="l" t="t" r="r" b="b"/>
              <a:pathLst>
                <a:path w="1535" h="1702" extrusionOk="0">
                  <a:moveTo>
                    <a:pt x="747" y="0"/>
                  </a:moveTo>
                  <a:cubicBezTo>
                    <a:pt x="738" y="0"/>
                    <a:pt x="729" y="3"/>
                    <a:pt x="729" y="8"/>
                  </a:cubicBezTo>
                  <a:cubicBezTo>
                    <a:pt x="653" y="367"/>
                    <a:pt x="349" y="726"/>
                    <a:pt x="22" y="911"/>
                  </a:cubicBezTo>
                  <a:cubicBezTo>
                    <a:pt x="1" y="922"/>
                    <a:pt x="11" y="944"/>
                    <a:pt x="22" y="944"/>
                  </a:cubicBezTo>
                  <a:cubicBezTo>
                    <a:pt x="381" y="1042"/>
                    <a:pt x="664" y="1346"/>
                    <a:pt x="784" y="1684"/>
                  </a:cubicBezTo>
                  <a:cubicBezTo>
                    <a:pt x="784" y="1696"/>
                    <a:pt x="795" y="1702"/>
                    <a:pt x="807" y="1702"/>
                  </a:cubicBezTo>
                  <a:cubicBezTo>
                    <a:pt x="815" y="1702"/>
                    <a:pt x="823" y="1699"/>
                    <a:pt x="827" y="1694"/>
                  </a:cubicBezTo>
                  <a:cubicBezTo>
                    <a:pt x="947" y="1368"/>
                    <a:pt x="1208" y="1020"/>
                    <a:pt x="1524" y="879"/>
                  </a:cubicBezTo>
                  <a:cubicBezTo>
                    <a:pt x="1534" y="868"/>
                    <a:pt x="1534" y="835"/>
                    <a:pt x="1524" y="835"/>
                  </a:cubicBezTo>
                  <a:cubicBezTo>
                    <a:pt x="1132" y="726"/>
                    <a:pt x="914" y="400"/>
                    <a:pt x="773" y="8"/>
                  </a:cubicBezTo>
                  <a:cubicBezTo>
                    <a:pt x="768" y="3"/>
                    <a:pt x="757" y="0"/>
                    <a:pt x="747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>
              <a:extLst>
                <a:ext uri="{FF2B5EF4-FFF2-40B4-BE49-F238E27FC236}">
                  <a16:creationId xmlns:a16="http://schemas.microsoft.com/office/drawing/2014/main" id="{DCFCF5E8-BE7A-999C-2787-B1DAC105F2EC}"/>
                </a:ext>
              </a:extLst>
            </p:cNvPr>
            <p:cNvSpPr/>
            <p:nvPr/>
          </p:nvSpPr>
          <p:spPr>
            <a:xfrm>
              <a:off x="6643034" y="3545362"/>
              <a:ext cx="49565" cy="54764"/>
            </a:xfrm>
            <a:custGeom>
              <a:avLst/>
              <a:gdLst/>
              <a:ahLst/>
              <a:cxnLst/>
              <a:rect l="l" t="t" r="r" b="b"/>
              <a:pathLst>
                <a:path w="1535" h="1696" extrusionOk="0">
                  <a:moveTo>
                    <a:pt x="747" y="1"/>
                  </a:moveTo>
                  <a:cubicBezTo>
                    <a:pt x="737" y="1"/>
                    <a:pt x="729" y="4"/>
                    <a:pt x="729" y="9"/>
                  </a:cubicBezTo>
                  <a:cubicBezTo>
                    <a:pt x="653" y="357"/>
                    <a:pt x="348" y="727"/>
                    <a:pt x="22" y="901"/>
                  </a:cubicBezTo>
                  <a:cubicBezTo>
                    <a:pt x="0" y="912"/>
                    <a:pt x="11" y="945"/>
                    <a:pt x="22" y="945"/>
                  </a:cubicBezTo>
                  <a:cubicBezTo>
                    <a:pt x="381" y="1043"/>
                    <a:pt x="664" y="1336"/>
                    <a:pt x="784" y="1684"/>
                  </a:cubicBezTo>
                  <a:cubicBezTo>
                    <a:pt x="794" y="1695"/>
                    <a:pt x="816" y="1695"/>
                    <a:pt x="827" y="1695"/>
                  </a:cubicBezTo>
                  <a:cubicBezTo>
                    <a:pt x="947" y="1369"/>
                    <a:pt x="1208" y="1010"/>
                    <a:pt x="1523" y="879"/>
                  </a:cubicBezTo>
                  <a:cubicBezTo>
                    <a:pt x="1534" y="868"/>
                    <a:pt x="1534" y="836"/>
                    <a:pt x="1523" y="836"/>
                  </a:cubicBezTo>
                  <a:cubicBezTo>
                    <a:pt x="1121" y="727"/>
                    <a:pt x="903" y="401"/>
                    <a:pt x="773" y="9"/>
                  </a:cubicBezTo>
                  <a:cubicBezTo>
                    <a:pt x="767" y="4"/>
                    <a:pt x="756" y="1"/>
                    <a:pt x="74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>
              <a:extLst>
                <a:ext uri="{FF2B5EF4-FFF2-40B4-BE49-F238E27FC236}">
                  <a16:creationId xmlns:a16="http://schemas.microsoft.com/office/drawing/2014/main" id="{3D29CFB9-9F7A-CCF6-65A8-88F05D6E5CC8}"/>
                </a:ext>
              </a:extLst>
            </p:cNvPr>
            <p:cNvSpPr/>
            <p:nvPr/>
          </p:nvSpPr>
          <p:spPr>
            <a:xfrm>
              <a:off x="7219439" y="4041553"/>
              <a:ext cx="157574" cy="269480"/>
            </a:xfrm>
            <a:custGeom>
              <a:avLst/>
              <a:gdLst/>
              <a:ahLst/>
              <a:cxnLst/>
              <a:rect l="l" t="t" r="r" b="b"/>
              <a:pathLst>
                <a:path w="2329" h="3983" extrusionOk="0">
                  <a:moveTo>
                    <a:pt x="1709" y="1"/>
                  </a:moveTo>
                  <a:cubicBezTo>
                    <a:pt x="1730" y="697"/>
                    <a:pt x="1371" y="1349"/>
                    <a:pt x="838" y="1785"/>
                  </a:cubicBezTo>
                  <a:cubicBezTo>
                    <a:pt x="588" y="1970"/>
                    <a:pt x="316" y="2154"/>
                    <a:pt x="175" y="2405"/>
                  </a:cubicBezTo>
                  <a:cubicBezTo>
                    <a:pt x="33" y="2655"/>
                    <a:pt x="1" y="2938"/>
                    <a:pt x="66" y="3210"/>
                  </a:cubicBezTo>
                  <a:cubicBezTo>
                    <a:pt x="120" y="3482"/>
                    <a:pt x="229" y="3743"/>
                    <a:pt x="338" y="3982"/>
                  </a:cubicBezTo>
                  <a:cubicBezTo>
                    <a:pt x="316" y="3634"/>
                    <a:pt x="425" y="3406"/>
                    <a:pt x="664" y="3134"/>
                  </a:cubicBezTo>
                  <a:cubicBezTo>
                    <a:pt x="1099" y="2601"/>
                    <a:pt x="1883" y="2383"/>
                    <a:pt x="2187" y="1752"/>
                  </a:cubicBezTo>
                  <a:cubicBezTo>
                    <a:pt x="2329" y="1458"/>
                    <a:pt x="2318" y="1088"/>
                    <a:pt x="2220" y="773"/>
                  </a:cubicBezTo>
                  <a:cubicBezTo>
                    <a:pt x="2133" y="468"/>
                    <a:pt x="1937" y="251"/>
                    <a:pt x="1709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>
              <a:extLst>
                <a:ext uri="{FF2B5EF4-FFF2-40B4-BE49-F238E27FC236}">
                  <a16:creationId xmlns:a16="http://schemas.microsoft.com/office/drawing/2014/main" id="{6212F1A4-D596-0239-B70C-58907A449029}"/>
                </a:ext>
              </a:extLst>
            </p:cNvPr>
            <p:cNvSpPr/>
            <p:nvPr/>
          </p:nvSpPr>
          <p:spPr>
            <a:xfrm>
              <a:off x="6077099" y="2704902"/>
              <a:ext cx="231186" cy="178210"/>
            </a:xfrm>
            <a:custGeom>
              <a:avLst/>
              <a:gdLst/>
              <a:ahLst/>
              <a:cxnLst/>
              <a:rect l="l" t="t" r="r" b="b"/>
              <a:pathLst>
                <a:path w="3417" h="2634" extrusionOk="0">
                  <a:moveTo>
                    <a:pt x="3308" y="1"/>
                  </a:moveTo>
                  <a:cubicBezTo>
                    <a:pt x="2949" y="599"/>
                    <a:pt x="2285" y="947"/>
                    <a:pt x="1611" y="1034"/>
                  </a:cubicBezTo>
                  <a:cubicBezTo>
                    <a:pt x="1295" y="1078"/>
                    <a:pt x="980" y="1078"/>
                    <a:pt x="708" y="1208"/>
                  </a:cubicBezTo>
                  <a:cubicBezTo>
                    <a:pt x="469" y="1350"/>
                    <a:pt x="306" y="1578"/>
                    <a:pt x="197" y="1839"/>
                  </a:cubicBezTo>
                  <a:cubicBezTo>
                    <a:pt x="88" y="2090"/>
                    <a:pt x="44" y="2362"/>
                    <a:pt x="1" y="2633"/>
                  </a:cubicBezTo>
                  <a:cubicBezTo>
                    <a:pt x="175" y="2340"/>
                    <a:pt x="393" y="2198"/>
                    <a:pt x="752" y="2079"/>
                  </a:cubicBezTo>
                  <a:cubicBezTo>
                    <a:pt x="1404" y="1861"/>
                    <a:pt x="2188" y="2111"/>
                    <a:pt x="2775" y="1741"/>
                  </a:cubicBezTo>
                  <a:cubicBezTo>
                    <a:pt x="3058" y="1567"/>
                    <a:pt x="3254" y="1263"/>
                    <a:pt x="3330" y="936"/>
                  </a:cubicBezTo>
                  <a:cubicBezTo>
                    <a:pt x="3417" y="610"/>
                    <a:pt x="3373" y="327"/>
                    <a:pt x="3308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2" name="Google Shape;482;p21">
            <a:extLst>
              <a:ext uri="{FF2B5EF4-FFF2-40B4-BE49-F238E27FC236}">
                <a16:creationId xmlns:a16="http://schemas.microsoft.com/office/drawing/2014/main" id="{F9AAD94E-94E2-CE83-7162-40CB9283A987}"/>
              </a:ext>
            </a:extLst>
          </p:cNvPr>
          <p:cNvCxnSpPr/>
          <p:nvPr/>
        </p:nvCxnSpPr>
        <p:spPr>
          <a:xfrm>
            <a:off x="0" y="979077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25E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316;p18">
            <a:extLst>
              <a:ext uri="{FF2B5EF4-FFF2-40B4-BE49-F238E27FC236}">
                <a16:creationId xmlns:a16="http://schemas.microsoft.com/office/drawing/2014/main" id="{4D3906F8-000B-C44A-86AE-8854C30963FC}"/>
              </a:ext>
            </a:extLst>
          </p:cNvPr>
          <p:cNvSpPr txBox="1">
            <a:spLocks/>
          </p:cNvSpPr>
          <p:nvPr/>
        </p:nvSpPr>
        <p:spPr>
          <a:xfrm>
            <a:off x="587697" y="1290501"/>
            <a:ext cx="30885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US" sz="1800" b="0" dirty="0"/>
              <a:t>Emergency Communication System</a:t>
            </a:r>
          </a:p>
        </p:txBody>
      </p:sp>
      <p:sp>
        <p:nvSpPr>
          <p:cNvPr id="5" name="Google Shape;323;p18">
            <a:extLst>
              <a:ext uri="{FF2B5EF4-FFF2-40B4-BE49-F238E27FC236}">
                <a16:creationId xmlns:a16="http://schemas.microsoft.com/office/drawing/2014/main" id="{E64C2512-3A09-FA49-E42A-65C00808E8C5}"/>
              </a:ext>
            </a:extLst>
          </p:cNvPr>
          <p:cNvSpPr txBox="1"/>
          <p:nvPr/>
        </p:nvSpPr>
        <p:spPr>
          <a:xfrm>
            <a:off x="578404" y="942506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EC7A2-1774-E654-1B7D-82242726A04B}"/>
              </a:ext>
            </a:extLst>
          </p:cNvPr>
          <p:cNvSpPr txBox="1"/>
          <p:nvPr/>
        </p:nvSpPr>
        <p:spPr>
          <a:xfrm>
            <a:off x="597522" y="1875022"/>
            <a:ext cx="3643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Send alerts to every user in the network</a:t>
            </a:r>
          </a:p>
        </p:txBody>
      </p:sp>
      <p:sp>
        <p:nvSpPr>
          <p:cNvPr id="8" name="Google Shape;316;p18">
            <a:extLst>
              <a:ext uri="{FF2B5EF4-FFF2-40B4-BE49-F238E27FC236}">
                <a16:creationId xmlns:a16="http://schemas.microsoft.com/office/drawing/2014/main" id="{1589E786-DE9D-2396-C4D9-2476C9A1A75A}"/>
              </a:ext>
            </a:extLst>
          </p:cNvPr>
          <p:cNvSpPr txBox="1">
            <a:spLocks/>
          </p:cNvSpPr>
          <p:nvPr/>
        </p:nvSpPr>
        <p:spPr>
          <a:xfrm>
            <a:off x="597521" y="2920870"/>
            <a:ext cx="3652613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US" sz="1800" b="0" dirty="0"/>
              <a:t>Firefighter Notification System</a:t>
            </a:r>
          </a:p>
        </p:txBody>
      </p:sp>
      <p:sp>
        <p:nvSpPr>
          <p:cNvPr id="9" name="Google Shape;323;p18">
            <a:extLst>
              <a:ext uri="{FF2B5EF4-FFF2-40B4-BE49-F238E27FC236}">
                <a16:creationId xmlns:a16="http://schemas.microsoft.com/office/drawing/2014/main" id="{44BAA334-6F89-A3C9-441D-B606C59CCEA7}"/>
              </a:ext>
            </a:extLst>
          </p:cNvPr>
          <p:cNvSpPr txBox="1"/>
          <p:nvPr/>
        </p:nvSpPr>
        <p:spPr>
          <a:xfrm>
            <a:off x="588229" y="2572875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F95EC-B4AF-FFB2-D713-D32C1FC9C2B3}"/>
              </a:ext>
            </a:extLst>
          </p:cNvPr>
          <p:cNvSpPr txBox="1"/>
          <p:nvPr/>
        </p:nvSpPr>
        <p:spPr>
          <a:xfrm>
            <a:off x="597522" y="3340270"/>
            <a:ext cx="3643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A switch-based mechanism to send messages or alerts directly to firefighters for quick intervention</a:t>
            </a:r>
          </a:p>
        </p:txBody>
      </p:sp>
      <p:sp>
        <p:nvSpPr>
          <p:cNvPr id="29" name="Google Shape;316;p18">
            <a:extLst>
              <a:ext uri="{FF2B5EF4-FFF2-40B4-BE49-F238E27FC236}">
                <a16:creationId xmlns:a16="http://schemas.microsoft.com/office/drawing/2014/main" id="{5D3F5E32-0E72-08B7-C2B6-961D35BF3A75}"/>
              </a:ext>
            </a:extLst>
          </p:cNvPr>
          <p:cNvSpPr txBox="1">
            <a:spLocks/>
          </p:cNvSpPr>
          <p:nvPr/>
        </p:nvSpPr>
        <p:spPr>
          <a:xfrm>
            <a:off x="4970098" y="1273909"/>
            <a:ext cx="340342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US" sz="1800" b="0" dirty="0"/>
              <a:t>Automatic Power Shutdown</a:t>
            </a:r>
          </a:p>
        </p:txBody>
      </p:sp>
      <p:sp>
        <p:nvSpPr>
          <p:cNvPr id="30" name="Google Shape;323;p18">
            <a:extLst>
              <a:ext uri="{FF2B5EF4-FFF2-40B4-BE49-F238E27FC236}">
                <a16:creationId xmlns:a16="http://schemas.microsoft.com/office/drawing/2014/main" id="{B3A24524-2EFC-754D-37FC-B6B721E68C0C}"/>
              </a:ext>
            </a:extLst>
          </p:cNvPr>
          <p:cNvSpPr txBox="1"/>
          <p:nvPr/>
        </p:nvSpPr>
        <p:spPr>
          <a:xfrm>
            <a:off x="4960805" y="925914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</a:t>
            </a:r>
            <a:r>
              <a:rPr lang="en-US" sz="2800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F8ABA-AB9E-28BA-9C49-3AD02EE8CBE1}"/>
              </a:ext>
            </a:extLst>
          </p:cNvPr>
          <p:cNvSpPr txBox="1"/>
          <p:nvPr/>
        </p:nvSpPr>
        <p:spPr>
          <a:xfrm>
            <a:off x="4970098" y="1693309"/>
            <a:ext cx="3643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Turns off the electrical supply in case of fire to prevent short circuits and further hazards.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989732-9A18-785A-9E16-CB53776B745C}"/>
              </a:ext>
            </a:extLst>
          </p:cNvPr>
          <p:cNvSpPr txBox="1"/>
          <p:nvPr/>
        </p:nvSpPr>
        <p:spPr>
          <a:xfrm>
            <a:off x="8696639" y="1775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9267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AB68DAB4-83DE-3C4D-5B88-D61B9124B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>
            <a:extLst>
              <a:ext uri="{FF2B5EF4-FFF2-40B4-BE49-F238E27FC236}">
                <a16:creationId xmlns:a16="http://schemas.microsoft.com/office/drawing/2014/main" id="{B9598730-C113-BBD4-AC68-4DFA543A4F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404" y="367706"/>
            <a:ext cx="26271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FEATURES</a:t>
            </a:r>
            <a:endParaRPr dirty="0"/>
          </a:p>
        </p:txBody>
      </p:sp>
      <p:grpSp>
        <p:nvGrpSpPr>
          <p:cNvPr id="404" name="Google Shape;404;p21">
            <a:extLst>
              <a:ext uri="{FF2B5EF4-FFF2-40B4-BE49-F238E27FC236}">
                <a16:creationId xmlns:a16="http://schemas.microsoft.com/office/drawing/2014/main" id="{FCC58BD6-0347-B847-E288-E16769A72BA7}"/>
              </a:ext>
            </a:extLst>
          </p:cNvPr>
          <p:cNvGrpSpPr/>
          <p:nvPr/>
        </p:nvGrpSpPr>
        <p:grpSpPr>
          <a:xfrm rot="1241951">
            <a:off x="2321643" y="4039104"/>
            <a:ext cx="927096" cy="993841"/>
            <a:chOff x="5321179" y="981688"/>
            <a:chExt cx="907736" cy="985362"/>
          </a:xfrm>
        </p:grpSpPr>
        <p:sp>
          <p:nvSpPr>
            <p:cNvPr id="405" name="Google Shape;405;p21">
              <a:extLst>
                <a:ext uri="{FF2B5EF4-FFF2-40B4-BE49-F238E27FC236}">
                  <a16:creationId xmlns:a16="http://schemas.microsoft.com/office/drawing/2014/main" id="{839467D0-4F23-F2E7-F39A-4D0D2D621762}"/>
                </a:ext>
              </a:extLst>
            </p:cNvPr>
            <p:cNvSpPr/>
            <p:nvPr/>
          </p:nvSpPr>
          <p:spPr>
            <a:xfrm>
              <a:off x="5321179" y="981688"/>
              <a:ext cx="907736" cy="985362"/>
            </a:xfrm>
            <a:custGeom>
              <a:avLst/>
              <a:gdLst/>
              <a:ahLst/>
              <a:cxnLst/>
              <a:rect l="l" t="t" r="r" b="b"/>
              <a:pathLst>
                <a:path w="28112" h="30516" extrusionOk="0">
                  <a:moveTo>
                    <a:pt x="14121" y="1"/>
                  </a:moveTo>
                  <a:cubicBezTo>
                    <a:pt x="11978" y="1"/>
                    <a:pt x="9803" y="490"/>
                    <a:pt x="7844" y="1415"/>
                  </a:cubicBezTo>
                  <a:lnTo>
                    <a:pt x="7681" y="1502"/>
                  </a:lnTo>
                  <a:cubicBezTo>
                    <a:pt x="7681" y="1502"/>
                    <a:pt x="7605" y="1556"/>
                    <a:pt x="7594" y="1556"/>
                  </a:cubicBezTo>
                  <a:cubicBezTo>
                    <a:pt x="7496" y="1611"/>
                    <a:pt x="7398" y="1643"/>
                    <a:pt x="7300" y="1698"/>
                  </a:cubicBezTo>
                  <a:cubicBezTo>
                    <a:pt x="6702" y="2024"/>
                    <a:pt x="6136" y="2394"/>
                    <a:pt x="5603" y="2807"/>
                  </a:cubicBezTo>
                  <a:cubicBezTo>
                    <a:pt x="2503" y="5146"/>
                    <a:pt x="436" y="8823"/>
                    <a:pt x="66" y="12653"/>
                  </a:cubicBezTo>
                  <a:cubicBezTo>
                    <a:pt x="44" y="12870"/>
                    <a:pt x="33" y="13088"/>
                    <a:pt x="12" y="13305"/>
                  </a:cubicBezTo>
                  <a:cubicBezTo>
                    <a:pt x="12" y="13436"/>
                    <a:pt x="1" y="13632"/>
                    <a:pt x="1" y="13817"/>
                  </a:cubicBezTo>
                  <a:lnTo>
                    <a:pt x="1" y="14034"/>
                  </a:lnTo>
                  <a:lnTo>
                    <a:pt x="1" y="29689"/>
                  </a:lnTo>
                  <a:cubicBezTo>
                    <a:pt x="1" y="30135"/>
                    <a:pt x="371" y="30494"/>
                    <a:pt x="806" y="30494"/>
                  </a:cubicBezTo>
                  <a:lnTo>
                    <a:pt x="806" y="30515"/>
                  </a:lnTo>
                  <a:lnTo>
                    <a:pt x="27306" y="30515"/>
                  </a:lnTo>
                  <a:cubicBezTo>
                    <a:pt x="27752" y="30515"/>
                    <a:pt x="28111" y="30145"/>
                    <a:pt x="28111" y="29710"/>
                  </a:cubicBezTo>
                  <a:lnTo>
                    <a:pt x="28111" y="14045"/>
                  </a:lnTo>
                  <a:cubicBezTo>
                    <a:pt x="28111" y="13501"/>
                    <a:pt x="28068" y="12957"/>
                    <a:pt x="28013" y="12446"/>
                  </a:cubicBezTo>
                  <a:cubicBezTo>
                    <a:pt x="27992" y="12185"/>
                    <a:pt x="27948" y="11924"/>
                    <a:pt x="27905" y="11652"/>
                  </a:cubicBezTo>
                  <a:cubicBezTo>
                    <a:pt x="27774" y="10868"/>
                    <a:pt x="27567" y="10096"/>
                    <a:pt x="27306" y="9356"/>
                  </a:cubicBezTo>
                  <a:cubicBezTo>
                    <a:pt x="26034" y="5690"/>
                    <a:pt x="23096" y="2590"/>
                    <a:pt x="19463" y="1067"/>
                  </a:cubicBezTo>
                  <a:cubicBezTo>
                    <a:pt x="17777" y="360"/>
                    <a:pt x="15982" y="1"/>
                    <a:pt x="14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>
              <a:extLst>
                <a:ext uri="{FF2B5EF4-FFF2-40B4-BE49-F238E27FC236}">
                  <a16:creationId xmlns:a16="http://schemas.microsoft.com/office/drawing/2014/main" id="{1797E903-2D61-15BA-ED14-9A9F5146A2E7}"/>
                </a:ext>
              </a:extLst>
            </p:cNvPr>
            <p:cNvSpPr/>
            <p:nvPr/>
          </p:nvSpPr>
          <p:spPr>
            <a:xfrm>
              <a:off x="5346139" y="1010135"/>
              <a:ext cx="856072" cy="932664"/>
            </a:xfrm>
            <a:custGeom>
              <a:avLst/>
              <a:gdLst/>
              <a:ahLst/>
              <a:cxnLst/>
              <a:rect l="l" t="t" r="r" b="b"/>
              <a:pathLst>
                <a:path w="26512" h="28884" extrusionOk="0">
                  <a:moveTo>
                    <a:pt x="12783" y="1"/>
                  </a:moveTo>
                  <a:cubicBezTo>
                    <a:pt x="12674" y="1"/>
                    <a:pt x="12565" y="12"/>
                    <a:pt x="12456" y="12"/>
                  </a:cubicBezTo>
                  <a:cubicBezTo>
                    <a:pt x="12391" y="12"/>
                    <a:pt x="12315" y="34"/>
                    <a:pt x="12239" y="34"/>
                  </a:cubicBezTo>
                  <a:cubicBezTo>
                    <a:pt x="12163" y="44"/>
                    <a:pt x="12065" y="44"/>
                    <a:pt x="11989" y="55"/>
                  </a:cubicBezTo>
                  <a:cubicBezTo>
                    <a:pt x="11945" y="55"/>
                    <a:pt x="11891" y="66"/>
                    <a:pt x="11836" y="66"/>
                  </a:cubicBezTo>
                  <a:cubicBezTo>
                    <a:pt x="11771" y="88"/>
                    <a:pt x="11684" y="88"/>
                    <a:pt x="11608" y="99"/>
                  </a:cubicBezTo>
                  <a:cubicBezTo>
                    <a:pt x="11227" y="153"/>
                    <a:pt x="10846" y="208"/>
                    <a:pt x="10476" y="284"/>
                  </a:cubicBezTo>
                  <a:cubicBezTo>
                    <a:pt x="10324" y="316"/>
                    <a:pt x="10172" y="349"/>
                    <a:pt x="10041" y="382"/>
                  </a:cubicBezTo>
                  <a:cubicBezTo>
                    <a:pt x="9954" y="414"/>
                    <a:pt x="9867" y="425"/>
                    <a:pt x="9780" y="458"/>
                  </a:cubicBezTo>
                  <a:cubicBezTo>
                    <a:pt x="9737" y="458"/>
                    <a:pt x="9704" y="469"/>
                    <a:pt x="9661" y="480"/>
                  </a:cubicBezTo>
                  <a:cubicBezTo>
                    <a:pt x="9573" y="512"/>
                    <a:pt x="9508" y="523"/>
                    <a:pt x="9432" y="545"/>
                  </a:cubicBezTo>
                  <a:cubicBezTo>
                    <a:pt x="9399" y="567"/>
                    <a:pt x="9378" y="567"/>
                    <a:pt x="9345" y="577"/>
                  </a:cubicBezTo>
                  <a:cubicBezTo>
                    <a:pt x="9269" y="599"/>
                    <a:pt x="9193" y="632"/>
                    <a:pt x="9117" y="654"/>
                  </a:cubicBezTo>
                  <a:cubicBezTo>
                    <a:pt x="9084" y="654"/>
                    <a:pt x="9051" y="675"/>
                    <a:pt x="9019" y="686"/>
                  </a:cubicBezTo>
                  <a:cubicBezTo>
                    <a:pt x="8910" y="730"/>
                    <a:pt x="8790" y="762"/>
                    <a:pt x="8681" y="806"/>
                  </a:cubicBezTo>
                  <a:cubicBezTo>
                    <a:pt x="8246" y="969"/>
                    <a:pt x="7811" y="1165"/>
                    <a:pt x="7387" y="1361"/>
                  </a:cubicBezTo>
                  <a:cubicBezTo>
                    <a:pt x="7311" y="1404"/>
                    <a:pt x="7235" y="1437"/>
                    <a:pt x="7169" y="1470"/>
                  </a:cubicBezTo>
                  <a:cubicBezTo>
                    <a:pt x="7169" y="1491"/>
                    <a:pt x="7158" y="1491"/>
                    <a:pt x="7158" y="1491"/>
                  </a:cubicBezTo>
                  <a:cubicBezTo>
                    <a:pt x="7061" y="1546"/>
                    <a:pt x="6984" y="1578"/>
                    <a:pt x="6886" y="1633"/>
                  </a:cubicBezTo>
                  <a:cubicBezTo>
                    <a:pt x="6332" y="1937"/>
                    <a:pt x="5788" y="2285"/>
                    <a:pt x="5276" y="2666"/>
                  </a:cubicBezTo>
                  <a:cubicBezTo>
                    <a:pt x="4776" y="3047"/>
                    <a:pt x="4297" y="3471"/>
                    <a:pt x="3851" y="3917"/>
                  </a:cubicBezTo>
                  <a:lnTo>
                    <a:pt x="3840" y="3939"/>
                  </a:lnTo>
                  <a:lnTo>
                    <a:pt x="3645" y="4124"/>
                  </a:lnTo>
                  <a:cubicBezTo>
                    <a:pt x="3612" y="4157"/>
                    <a:pt x="3579" y="4189"/>
                    <a:pt x="3536" y="4233"/>
                  </a:cubicBezTo>
                  <a:cubicBezTo>
                    <a:pt x="3362" y="4428"/>
                    <a:pt x="3188" y="4613"/>
                    <a:pt x="3025" y="4820"/>
                  </a:cubicBezTo>
                  <a:cubicBezTo>
                    <a:pt x="2937" y="4896"/>
                    <a:pt x="2861" y="4994"/>
                    <a:pt x="2796" y="5092"/>
                  </a:cubicBezTo>
                  <a:cubicBezTo>
                    <a:pt x="2361" y="5636"/>
                    <a:pt x="1958" y="6234"/>
                    <a:pt x="1621" y="6844"/>
                  </a:cubicBezTo>
                  <a:cubicBezTo>
                    <a:pt x="1610" y="6887"/>
                    <a:pt x="1578" y="6909"/>
                    <a:pt x="1567" y="6952"/>
                  </a:cubicBezTo>
                  <a:cubicBezTo>
                    <a:pt x="1523" y="7050"/>
                    <a:pt x="1469" y="7159"/>
                    <a:pt x="1414" y="7257"/>
                  </a:cubicBezTo>
                  <a:lnTo>
                    <a:pt x="1414" y="7268"/>
                  </a:lnTo>
                  <a:cubicBezTo>
                    <a:pt x="1382" y="7333"/>
                    <a:pt x="1349" y="7420"/>
                    <a:pt x="1306" y="7485"/>
                  </a:cubicBezTo>
                  <a:lnTo>
                    <a:pt x="1273" y="7562"/>
                  </a:lnTo>
                  <a:cubicBezTo>
                    <a:pt x="1230" y="7659"/>
                    <a:pt x="1175" y="7768"/>
                    <a:pt x="1132" y="7866"/>
                  </a:cubicBezTo>
                  <a:lnTo>
                    <a:pt x="1012" y="8149"/>
                  </a:lnTo>
                  <a:cubicBezTo>
                    <a:pt x="1001" y="8182"/>
                    <a:pt x="1001" y="8193"/>
                    <a:pt x="979" y="8214"/>
                  </a:cubicBezTo>
                  <a:cubicBezTo>
                    <a:pt x="958" y="8290"/>
                    <a:pt x="925" y="8367"/>
                    <a:pt x="903" y="8432"/>
                  </a:cubicBezTo>
                  <a:cubicBezTo>
                    <a:pt x="871" y="8475"/>
                    <a:pt x="860" y="8530"/>
                    <a:pt x="849" y="8573"/>
                  </a:cubicBezTo>
                  <a:cubicBezTo>
                    <a:pt x="816" y="8639"/>
                    <a:pt x="794" y="8715"/>
                    <a:pt x="762" y="8791"/>
                  </a:cubicBezTo>
                  <a:cubicBezTo>
                    <a:pt x="740" y="8856"/>
                    <a:pt x="729" y="8921"/>
                    <a:pt x="696" y="8987"/>
                  </a:cubicBezTo>
                  <a:cubicBezTo>
                    <a:pt x="675" y="9063"/>
                    <a:pt x="642" y="9139"/>
                    <a:pt x="620" y="9226"/>
                  </a:cubicBezTo>
                  <a:cubicBezTo>
                    <a:pt x="588" y="9335"/>
                    <a:pt x="544" y="9422"/>
                    <a:pt x="522" y="9531"/>
                  </a:cubicBezTo>
                  <a:cubicBezTo>
                    <a:pt x="522" y="9552"/>
                    <a:pt x="512" y="9563"/>
                    <a:pt x="512" y="9585"/>
                  </a:cubicBezTo>
                  <a:cubicBezTo>
                    <a:pt x="479" y="9672"/>
                    <a:pt x="468" y="9759"/>
                    <a:pt x="435" y="9835"/>
                  </a:cubicBezTo>
                  <a:lnTo>
                    <a:pt x="435" y="9846"/>
                  </a:lnTo>
                  <a:lnTo>
                    <a:pt x="403" y="10009"/>
                  </a:lnTo>
                  <a:cubicBezTo>
                    <a:pt x="370" y="10096"/>
                    <a:pt x="359" y="10183"/>
                    <a:pt x="327" y="10281"/>
                  </a:cubicBezTo>
                  <a:cubicBezTo>
                    <a:pt x="207" y="10825"/>
                    <a:pt x="109" y="11369"/>
                    <a:pt x="55" y="11946"/>
                  </a:cubicBezTo>
                  <a:cubicBezTo>
                    <a:pt x="44" y="12131"/>
                    <a:pt x="33" y="12337"/>
                    <a:pt x="22" y="12544"/>
                  </a:cubicBezTo>
                  <a:cubicBezTo>
                    <a:pt x="22" y="12707"/>
                    <a:pt x="0" y="12881"/>
                    <a:pt x="0" y="13044"/>
                  </a:cubicBezTo>
                  <a:lnTo>
                    <a:pt x="0" y="13240"/>
                  </a:lnTo>
                  <a:lnTo>
                    <a:pt x="0" y="28884"/>
                  </a:lnTo>
                  <a:lnTo>
                    <a:pt x="26512" y="28884"/>
                  </a:lnTo>
                  <a:lnTo>
                    <a:pt x="26512" y="13240"/>
                  </a:lnTo>
                  <a:cubicBezTo>
                    <a:pt x="26512" y="12718"/>
                    <a:pt x="26479" y="12218"/>
                    <a:pt x="26370" y="11739"/>
                  </a:cubicBezTo>
                  <a:cubicBezTo>
                    <a:pt x="26348" y="11478"/>
                    <a:pt x="26305" y="11239"/>
                    <a:pt x="26261" y="10988"/>
                  </a:cubicBezTo>
                  <a:cubicBezTo>
                    <a:pt x="26163" y="10379"/>
                    <a:pt x="26022" y="9792"/>
                    <a:pt x="25837" y="9226"/>
                  </a:cubicBezTo>
                  <a:cubicBezTo>
                    <a:pt x="25804" y="9085"/>
                    <a:pt x="25750" y="8954"/>
                    <a:pt x="25707" y="8813"/>
                  </a:cubicBezTo>
                  <a:cubicBezTo>
                    <a:pt x="25652" y="8639"/>
                    <a:pt x="25587" y="8464"/>
                    <a:pt x="25511" y="8301"/>
                  </a:cubicBezTo>
                  <a:cubicBezTo>
                    <a:pt x="25445" y="8149"/>
                    <a:pt x="25391" y="8008"/>
                    <a:pt x="25326" y="7866"/>
                  </a:cubicBezTo>
                  <a:cubicBezTo>
                    <a:pt x="25097" y="7355"/>
                    <a:pt x="24836" y="6865"/>
                    <a:pt x="24553" y="6398"/>
                  </a:cubicBezTo>
                  <a:cubicBezTo>
                    <a:pt x="24292" y="5962"/>
                    <a:pt x="23988" y="5538"/>
                    <a:pt x="23683" y="5125"/>
                  </a:cubicBezTo>
                  <a:cubicBezTo>
                    <a:pt x="23335" y="4690"/>
                    <a:pt x="22976" y="4276"/>
                    <a:pt x="22573" y="3874"/>
                  </a:cubicBezTo>
                  <a:cubicBezTo>
                    <a:pt x="21790" y="3090"/>
                    <a:pt x="20909" y="2405"/>
                    <a:pt x="19941" y="1839"/>
                  </a:cubicBezTo>
                  <a:cubicBezTo>
                    <a:pt x="19636" y="1665"/>
                    <a:pt x="19343" y="1502"/>
                    <a:pt x="19027" y="1350"/>
                  </a:cubicBezTo>
                  <a:cubicBezTo>
                    <a:pt x="18864" y="1263"/>
                    <a:pt x="18701" y="1187"/>
                    <a:pt x="18538" y="1121"/>
                  </a:cubicBezTo>
                  <a:cubicBezTo>
                    <a:pt x="17232" y="534"/>
                    <a:pt x="15796" y="164"/>
                    <a:pt x="14295" y="44"/>
                  </a:cubicBezTo>
                  <a:cubicBezTo>
                    <a:pt x="13947" y="12"/>
                    <a:pt x="13588" y="1"/>
                    <a:pt x="13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1">
              <a:extLst>
                <a:ext uri="{FF2B5EF4-FFF2-40B4-BE49-F238E27FC236}">
                  <a16:creationId xmlns:a16="http://schemas.microsoft.com/office/drawing/2014/main" id="{B43C7FAE-9EC3-A13D-CB29-A79F35975451}"/>
                </a:ext>
              </a:extLst>
            </p:cNvPr>
            <p:cNvSpPr/>
            <p:nvPr/>
          </p:nvSpPr>
          <p:spPr>
            <a:xfrm>
              <a:off x="5902883" y="1247726"/>
              <a:ext cx="278953" cy="59995"/>
            </a:xfrm>
            <a:custGeom>
              <a:avLst/>
              <a:gdLst/>
              <a:ahLst/>
              <a:cxnLst/>
              <a:rect l="l" t="t" r="r" b="b"/>
              <a:pathLst>
                <a:path w="8639" h="1858" extrusionOk="0">
                  <a:moveTo>
                    <a:pt x="4149" y="1"/>
                  </a:moveTo>
                  <a:cubicBezTo>
                    <a:pt x="4086" y="1"/>
                    <a:pt x="4024" y="3"/>
                    <a:pt x="3961" y="8"/>
                  </a:cubicBezTo>
                  <a:cubicBezTo>
                    <a:pt x="2971" y="84"/>
                    <a:pt x="2046" y="769"/>
                    <a:pt x="1687" y="1694"/>
                  </a:cubicBezTo>
                  <a:cubicBezTo>
                    <a:pt x="1484" y="1514"/>
                    <a:pt x="1214" y="1416"/>
                    <a:pt x="941" y="1416"/>
                  </a:cubicBezTo>
                  <a:cubicBezTo>
                    <a:pt x="818" y="1416"/>
                    <a:pt x="695" y="1436"/>
                    <a:pt x="578" y="1476"/>
                  </a:cubicBezTo>
                  <a:cubicBezTo>
                    <a:pt x="360" y="1542"/>
                    <a:pt x="153" y="1672"/>
                    <a:pt x="1" y="1857"/>
                  </a:cubicBezTo>
                  <a:lnTo>
                    <a:pt x="8639" y="1857"/>
                  </a:lnTo>
                  <a:cubicBezTo>
                    <a:pt x="8595" y="1716"/>
                    <a:pt x="8562" y="1585"/>
                    <a:pt x="8508" y="1455"/>
                  </a:cubicBezTo>
                  <a:cubicBezTo>
                    <a:pt x="8454" y="1281"/>
                    <a:pt x="8378" y="1106"/>
                    <a:pt x="8312" y="943"/>
                  </a:cubicBezTo>
                  <a:cubicBezTo>
                    <a:pt x="8247" y="791"/>
                    <a:pt x="8193" y="660"/>
                    <a:pt x="8127" y="508"/>
                  </a:cubicBezTo>
                  <a:cubicBezTo>
                    <a:pt x="7997" y="508"/>
                    <a:pt x="7877" y="519"/>
                    <a:pt x="7757" y="552"/>
                  </a:cubicBezTo>
                  <a:cubicBezTo>
                    <a:pt x="7257" y="639"/>
                    <a:pt x="6724" y="878"/>
                    <a:pt x="6463" y="1324"/>
                  </a:cubicBezTo>
                  <a:cubicBezTo>
                    <a:pt x="5994" y="519"/>
                    <a:pt x="5077" y="1"/>
                    <a:pt x="4149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1">
              <a:extLst>
                <a:ext uri="{FF2B5EF4-FFF2-40B4-BE49-F238E27FC236}">
                  <a16:creationId xmlns:a16="http://schemas.microsoft.com/office/drawing/2014/main" id="{A173468E-15DC-F69E-99A8-2F5DB13E4173}"/>
                </a:ext>
              </a:extLst>
            </p:cNvPr>
            <p:cNvSpPr/>
            <p:nvPr/>
          </p:nvSpPr>
          <p:spPr>
            <a:xfrm>
              <a:off x="5392862" y="1183081"/>
              <a:ext cx="346020" cy="60350"/>
            </a:xfrm>
            <a:custGeom>
              <a:avLst/>
              <a:gdLst/>
              <a:ahLst/>
              <a:cxnLst/>
              <a:rect l="l" t="t" r="r" b="b"/>
              <a:pathLst>
                <a:path w="10716" h="1869" extrusionOk="0">
                  <a:moveTo>
                    <a:pt x="3735" y="1"/>
                  </a:moveTo>
                  <a:cubicBezTo>
                    <a:pt x="3672" y="1"/>
                    <a:pt x="3609" y="3"/>
                    <a:pt x="3547" y="8"/>
                  </a:cubicBezTo>
                  <a:cubicBezTo>
                    <a:pt x="2557" y="84"/>
                    <a:pt x="1632" y="770"/>
                    <a:pt x="1273" y="1694"/>
                  </a:cubicBezTo>
                  <a:cubicBezTo>
                    <a:pt x="1062" y="1514"/>
                    <a:pt x="789" y="1424"/>
                    <a:pt x="519" y="1424"/>
                  </a:cubicBezTo>
                  <a:cubicBezTo>
                    <a:pt x="413" y="1424"/>
                    <a:pt x="308" y="1438"/>
                    <a:pt x="207" y="1466"/>
                  </a:cubicBezTo>
                  <a:cubicBezTo>
                    <a:pt x="185" y="1498"/>
                    <a:pt x="163" y="1531"/>
                    <a:pt x="152" y="1575"/>
                  </a:cubicBezTo>
                  <a:cubicBezTo>
                    <a:pt x="109" y="1662"/>
                    <a:pt x="55" y="1770"/>
                    <a:pt x="0" y="1868"/>
                  </a:cubicBezTo>
                  <a:lnTo>
                    <a:pt x="10716" y="1868"/>
                  </a:lnTo>
                  <a:cubicBezTo>
                    <a:pt x="10037" y="1032"/>
                    <a:pt x="8969" y="505"/>
                    <a:pt x="7893" y="505"/>
                  </a:cubicBezTo>
                  <a:cubicBezTo>
                    <a:pt x="7709" y="505"/>
                    <a:pt x="7525" y="520"/>
                    <a:pt x="7343" y="552"/>
                  </a:cubicBezTo>
                  <a:cubicBezTo>
                    <a:pt x="6843" y="650"/>
                    <a:pt x="6310" y="878"/>
                    <a:pt x="6049" y="1324"/>
                  </a:cubicBezTo>
                  <a:cubicBezTo>
                    <a:pt x="5580" y="519"/>
                    <a:pt x="4663" y="1"/>
                    <a:pt x="3735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1">
              <a:extLst>
                <a:ext uri="{FF2B5EF4-FFF2-40B4-BE49-F238E27FC236}">
                  <a16:creationId xmlns:a16="http://schemas.microsoft.com/office/drawing/2014/main" id="{4B7A147F-B57B-3664-C1F5-26C96552C863}"/>
                </a:ext>
              </a:extLst>
            </p:cNvPr>
            <p:cNvSpPr/>
            <p:nvPr/>
          </p:nvSpPr>
          <p:spPr>
            <a:xfrm>
              <a:off x="5346139" y="1451864"/>
              <a:ext cx="332684" cy="60285"/>
            </a:xfrm>
            <a:custGeom>
              <a:avLst/>
              <a:gdLst/>
              <a:ahLst/>
              <a:cxnLst/>
              <a:rect l="l" t="t" r="r" b="b"/>
              <a:pathLst>
                <a:path w="10303" h="1867" extrusionOk="0">
                  <a:moveTo>
                    <a:pt x="3300" y="1"/>
                  </a:moveTo>
                  <a:cubicBezTo>
                    <a:pt x="3245" y="1"/>
                    <a:pt x="3189" y="3"/>
                    <a:pt x="3133" y="6"/>
                  </a:cubicBezTo>
                  <a:cubicBezTo>
                    <a:pt x="2132" y="82"/>
                    <a:pt x="1208" y="768"/>
                    <a:pt x="860" y="1692"/>
                  </a:cubicBezTo>
                  <a:cubicBezTo>
                    <a:pt x="654" y="1516"/>
                    <a:pt x="369" y="1428"/>
                    <a:pt x="92" y="1428"/>
                  </a:cubicBezTo>
                  <a:cubicBezTo>
                    <a:pt x="61" y="1428"/>
                    <a:pt x="31" y="1429"/>
                    <a:pt x="0" y="1431"/>
                  </a:cubicBezTo>
                  <a:lnTo>
                    <a:pt x="0" y="1866"/>
                  </a:lnTo>
                  <a:lnTo>
                    <a:pt x="10302" y="1866"/>
                  </a:lnTo>
                  <a:cubicBezTo>
                    <a:pt x="9625" y="1022"/>
                    <a:pt x="8561" y="503"/>
                    <a:pt x="7479" y="503"/>
                  </a:cubicBezTo>
                  <a:cubicBezTo>
                    <a:pt x="7292" y="503"/>
                    <a:pt x="7105" y="518"/>
                    <a:pt x="6919" y="550"/>
                  </a:cubicBezTo>
                  <a:cubicBezTo>
                    <a:pt x="6419" y="648"/>
                    <a:pt x="5886" y="877"/>
                    <a:pt x="5635" y="1323"/>
                  </a:cubicBezTo>
                  <a:cubicBezTo>
                    <a:pt x="5163" y="511"/>
                    <a:pt x="4235" y="1"/>
                    <a:pt x="330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1">
              <a:extLst>
                <a:ext uri="{FF2B5EF4-FFF2-40B4-BE49-F238E27FC236}">
                  <a16:creationId xmlns:a16="http://schemas.microsoft.com/office/drawing/2014/main" id="{27BCFBB4-83D1-51DD-219F-A2906929F9A3}"/>
                </a:ext>
              </a:extLst>
            </p:cNvPr>
            <p:cNvSpPr/>
            <p:nvPr/>
          </p:nvSpPr>
          <p:spPr>
            <a:xfrm>
              <a:off x="5957001" y="1554450"/>
              <a:ext cx="245210" cy="59930"/>
            </a:xfrm>
            <a:custGeom>
              <a:avLst/>
              <a:gdLst/>
              <a:ahLst/>
              <a:cxnLst/>
              <a:rect l="l" t="t" r="r" b="b"/>
              <a:pathLst>
                <a:path w="7594" h="1856" extrusionOk="0">
                  <a:moveTo>
                    <a:pt x="4124" y="0"/>
                  </a:moveTo>
                  <a:cubicBezTo>
                    <a:pt x="4070" y="0"/>
                    <a:pt x="4015" y="2"/>
                    <a:pt x="3960" y="6"/>
                  </a:cubicBezTo>
                  <a:cubicBezTo>
                    <a:pt x="2970" y="93"/>
                    <a:pt x="2045" y="767"/>
                    <a:pt x="1686" y="1692"/>
                  </a:cubicBezTo>
                  <a:cubicBezTo>
                    <a:pt x="1481" y="1517"/>
                    <a:pt x="1205" y="1421"/>
                    <a:pt x="928" y="1421"/>
                  </a:cubicBezTo>
                  <a:cubicBezTo>
                    <a:pt x="809" y="1421"/>
                    <a:pt x="691" y="1439"/>
                    <a:pt x="577" y="1474"/>
                  </a:cubicBezTo>
                  <a:cubicBezTo>
                    <a:pt x="359" y="1551"/>
                    <a:pt x="153" y="1681"/>
                    <a:pt x="0" y="1855"/>
                  </a:cubicBezTo>
                  <a:lnTo>
                    <a:pt x="7594" y="1855"/>
                  </a:lnTo>
                  <a:lnTo>
                    <a:pt x="7594" y="582"/>
                  </a:lnTo>
                  <a:cubicBezTo>
                    <a:pt x="7126" y="691"/>
                    <a:pt x="6691" y="920"/>
                    <a:pt x="6462" y="1322"/>
                  </a:cubicBezTo>
                  <a:cubicBezTo>
                    <a:pt x="5989" y="520"/>
                    <a:pt x="5060" y="0"/>
                    <a:pt x="4124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>
              <a:extLst>
                <a:ext uri="{FF2B5EF4-FFF2-40B4-BE49-F238E27FC236}">
                  <a16:creationId xmlns:a16="http://schemas.microsoft.com/office/drawing/2014/main" id="{524D92CB-59F3-54FF-0D50-081E17D6783F}"/>
                </a:ext>
              </a:extLst>
            </p:cNvPr>
            <p:cNvSpPr/>
            <p:nvPr/>
          </p:nvSpPr>
          <p:spPr>
            <a:xfrm>
              <a:off x="5392862" y="1576407"/>
              <a:ext cx="193579" cy="189316"/>
            </a:xfrm>
            <a:custGeom>
              <a:avLst/>
              <a:gdLst/>
              <a:ahLst/>
              <a:cxnLst/>
              <a:rect l="l" t="t" r="r" b="b"/>
              <a:pathLst>
                <a:path w="5995" h="5863" extrusionOk="0">
                  <a:moveTo>
                    <a:pt x="2567" y="0"/>
                  </a:moveTo>
                  <a:cubicBezTo>
                    <a:pt x="2567" y="0"/>
                    <a:pt x="0" y="240"/>
                    <a:pt x="152" y="2894"/>
                  </a:cubicBezTo>
                  <a:cubicBezTo>
                    <a:pt x="269" y="5088"/>
                    <a:pt x="2244" y="5862"/>
                    <a:pt x="3337" y="5862"/>
                  </a:cubicBezTo>
                  <a:cubicBezTo>
                    <a:pt x="3567" y="5862"/>
                    <a:pt x="3757" y="5828"/>
                    <a:pt x="3884" y="5766"/>
                  </a:cubicBezTo>
                  <a:cubicBezTo>
                    <a:pt x="4624" y="5396"/>
                    <a:pt x="5994" y="3068"/>
                    <a:pt x="5994" y="3068"/>
                  </a:cubicBezTo>
                  <a:lnTo>
                    <a:pt x="5885" y="1436"/>
                  </a:lnTo>
                  <a:lnTo>
                    <a:pt x="2567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>
              <a:extLst>
                <a:ext uri="{FF2B5EF4-FFF2-40B4-BE49-F238E27FC236}">
                  <a16:creationId xmlns:a16="http://schemas.microsoft.com/office/drawing/2014/main" id="{1BAFE8B1-AB74-A8C1-08AB-A8142B4FFAD2}"/>
                </a:ext>
              </a:extLst>
            </p:cNvPr>
            <p:cNvSpPr/>
            <p:nvPr/>
          </p:nvSpPr>
          <p:spPr>
            <a:xfrm>
              <a:off x="5744113" y="1289057"/>
              <a:ext cx="104361" cy="75559"/>
            </a:xfrm>
            <a:custGeom>
              <a:avLst/>
              <a:gdLst/>
              <a:ahLst/>
              <a:cxnLst/>
              <a:rect l="l" t="t" r="r" b="b"/>
              <a:pathLst>
                <a:path w="3232" h="2340" extrusionOk="0">
                  <a:moveTo>
                    <a:pt x="1" y="1"/>
                  </a:moveTo>
                  <a:lnTo>
                    <a:pt x="1" y="2339"/>
                  </a:lnTo>
                  <a:lnTo>
                    <a:pt x="3232" y="2339"/>
                  </a:lnTo>
                  <a:lnTo>
                    <a:pt x="3232" y="4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1">
              <a:extLst>
                <a:ext uri="{FF2B5EF4-FFF2-40B4-BE49-F238E27FC236}">
                  <a16:creationId xmlns:a16="http://schemas.microsoft.com/office/drawing/2014/main" id="{FEB1C579-4F44-658A-060C-CF02BFBB9F82}"/>
                </a:ext>
              </a:extLst>
            </p:cNvPr>
            <p:cNvSpPr/>
            <p:nvPr/>
          </p:nvSpPr>
          <p:spPr>
            <a:xfrm>
              <a:off x="5765198" y="1316116"/>
              <a:ext cx="83276" cy="41202"/>
            </a:xfrm>
            <a:custGeom>
              <a:avLst/>
              <a:gdLst/>
              <a:ahLst/>
              <a:cxnLst/>
              <a:rect l="l" t="t" r="r" b="b"/>
              <a:pathLst>
                <a:path w="2579" h="1276" extrusionOk="0">
                  <a:moveTo>
                    <a:pt x="0" y="0"/>
                  </a:moveTo>
                  <a:lnTo>
                    <a:pt x="207" y="44"/>
                  </a:lnTo>
                  <a:cubicBezTo>
                    <a:pt x="338" y="316"/>
                    <a:pt x="599" y="522"/>
                    <a:pt x="860" y="686"/>
                  </a:cubicBezTo>
                  <a:cubicBezTo>
                    <a:pt x="1252" y="925"/>
                    <a:pt x="1676" y="1110"/>
                    <a:pt x="2122" y="1219"/>
                  </a:cubicBezTo>
                  <a:cubicBezTo>
                    <a:pt x="2248" y="1255"/>
                    <a:pt x="2382" y="1276"/>
                    <a:pt x="2504" y="1276"/>
                  </a:cubicBezTo>
                  <a:cubicBezTo>
                    <a:pt x="2530" y="1276"/>
                    <a:pt x="2554" y="1275"/>
                    <a:pt x="2579" y="1273"/>
                  </a:cubicBezTo>
                  <a:lnTo>
                    <a:pt x="2579" y="370"/>
                  </a:lnTo>
                  <a:cubicBezTo>
                    <a:pt x="1730" y="261"/>
                    <a:pt x="838" y="142"/>
                    <a:pt x="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1">
              <a:extLst>
                <a:ext uri="{FF2B5EF4-FFF2-40B4-BE49-F238E27FC236}">
                  <a16:creationId xmlns:a16="http://schemas.microsoft.com/office/drawing/2014/main" id="{14D5746B-84EF-BD97-1BA3-B49553715C76}"/>
                </a:ext>
              </a:extLst>
            </p:cNvPr>
            <p:cNvSpPr/>
            <p:nvPr/>
          </p:nvSpPr>
          <p:spPr>
            <a:xfrm>
              <a:off x="5624349" y="1082077"/>
              <a:ext cx="168618" cy="171234"/>
            </a:xfrm>
            <a:custGeom>
              <a:avLst/>
              <a:gdLst/>
              <a:ahLst/>
              <a:cxnLst/>
              <a:rect l="l" t="t" r="r" b="b"/>
              <a:pathLst>
                <a:path w="5222" h="5303" extrusionOk="0">
                  <a:moveTo>
                    <a:pt x="3201" y="1"/>
                  </a:moveTo>
                  <a:cubicBezTo>
                    <a:pt x="3089" y="1"/>
                    <a:pt x="2975" y="9"/>
                    <a:pt x="2861" y="25"/>
                  </a:cubicBezTo>
                  <a:cubicBezTo>
                    <a:pt x="2644" y="47"/>
                    <a:pt x="2426" y="101"/>
                    <a:pt x="2252" y="221"/>
                  </a:cubicBezTo>
                  <a:cubicBezTo>
                    <a:pt x="1937" y="438"/>
                    <a:pt x="1806" y="852"/>
                    <a:pt x="1719" y="1232"/>
                  </a:cubicBezTo>
                  <a:cubicBezTo>
                    <a:pt x="1110" y="1265"/>
                    <a:pt x="522" y="1667"/>
                    <a:pt x="272" y="2211"/>
                  </a:cubicBezTo>
                  <a:cubicBezTo>
                    <a:pt x="0" y="2766"/>
                    <a:pt x="65" y="3462"/>
                    <a:pt x="414" y="3963"/>
                  </a:cubicBezTo>
                  <a:cubicBezTo>
                    <a:pt x="609" y="4235"/>
                    <a:pt x="870" y="4442"/>
                    <a:pt x="1142" y="4616"/>
                  </a:cubicBezTo>
                  <a:cubicBezTo>
                    <a:pt x="1740" y="5025"/>
                    <a:pt x="2449" y="5302"/>
                    <a:pt x="3162" y="5302"/>
                  </a:cubicBezTo>
                  <a:cubicBezTo>
                    <a:pt x="3189" y="5302"/>
                    <a:pt x="3215" y="5302"/>
                    <a:pt x="3242" y="5301"/>
                  </a:cubicBezTo>
                  <a:cubicBezTo>
                    <a:pt x="3993" y="5257"/>
                    <a:pt x="4743" y="4844"/>
                    <a:pt x="5037" y="4159"/>
                  </a:cubicBezTo>
                  <a:cubicBezTo>
                    <a:pt x="5222" y="3734"/>
                    <a:pt x="5222" y="3256"/>
                    <a:pt x="5189" y="2810"/>
                  </a:cubicBezTo>
                  <a:cubicBezTo>
                    <a:pt x="5146" y="2331"/>
                    <a:pt x="5080" y="1852"/>
                    <a:pt x="4896" y="1428"/>
                  </a:cubicBezTo>
                  <a:lnTo>
                    <a:pt x="4765" y="1058"/>
                  </a:lnTo>
                  <a:cubicBezTo>
                    <a:pt x="4678" y="677"/>
                    <a:pt x="4373" y="362"/>
                    <a:pt x="4025" y="188"/>
                  </a:cubicBezTo>
                  <a:cubicBezTo>
                    <a:pt x="3768" y="55"/>
                    <a:pt x="3488" y="1"/>
                    <a:pt x="3201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1">
              <a:extLst>
                <a:ext uri="{FF2B5EF4-FFF2-40B4-BE49-F238E27FC236}">
                  <a16:creationId xmlns:a16="http://schemas.microsoft.com/office/drawing/2014/main" id="{75E92626-F849-F974-CE19-941315659C41}"/>
                </a:ext>
              </a:extLst>
            </p:cNvPr>
            <p:cNvSpPr/>
            <p:nvPr/>
          </p:nvSpPr>
          <p:spPr>
            <a:xfrm>
              <a:off x="5852672" y="1145043"/>
              <a:ext cx="70618" cy="106815"/>
            </a:xfrm>
            <a:custGeom>
              <a:avLst/>
              <a:gdLst/>
              <a:ahLst/>
              <a:cxnLst/>
              <a:rect l="l" t="t" r="r" b="b"/>
              <a:pathLst>
                <a:path w="2187" h="3308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1099"/>
                    <a:pt x="403" y="2230"/>
                    <a:pt x="707" y="3307"/>
                  </a:cubicBezTo>
                  <a:cubicBezTo>
                    <a:pt x="1056" y="3275"/>
                    <a:pt x="1415" y="3188"/>
                    <a:pt x="1697" y="2970"/>
                  </a:cubicBezTo>
                  <a:cubicBezTo>
                    <a:pt x="1980" y="2753"/>
                    <a:pt x="2187" y="2404"/>
                    <a:pt x="2187" y="2056"/>
                  </a:cubicBezTo>
                  <a:cubicBezTo>
                    <a:pt x="2187" y="1697"/>
                    <a:pt x="1958" y="1349"/>
                    <a:pt x="1599" y="1251"/>
                  </a:cubicBezTo>
                  <a:cubicBezTo>
                    <a:pt x="1719" y="1023"/>
                    <a:pt x="1654" y="707"/>
                    <a:pt x="1491" y="501"/>
                  </a:cubicBezTo>
                  <a:cubicBezTo>
                    <a:pt x="1317" y="294"/>
                    <a:pt x="1056" y="174"/>
                    <a:pt x="794" y="109"/>
                  </a:cubicBezTo>
                  <a:cubicBezTo>
                    <a:pt x="544" y="44"/>
                    <a:pt x="272" y="22"/>
                    <a:pt x="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1">
              <a:extLst>
                <a:ext uri="{FF2B5EF4-FFF2-40B4-BE49-F238E27FC236}">
                  <a16:creationId xmlns:a16="http://schemas.microsoft.com/office/drawing/2014/main" id="{7169194E-8F39-3CF9-2CB3-86E6D0126C7B}"/>
                </a:ext>
              </a:extLst>
            </p:cNvPr>
            <p:cNvSpPr/>
            <p:nvPr/>
          </p:nvSpPr>
          <p:spPr>
            <a:xfrm>
              <a:off x="5722705" y="1141556"/>
              <a:ext cx="176013" cy="196969"/>
            </a:xfrm>
            <a:custGeom>
              <a:avLst/>
              <a:gdLst/>
              <a:ahLst/>
              <a:cxnLst/>
              <a:rect l="l" t="t" r="r" b="b"/>
              <a:pathLst>
                <a:path w="5451" h="6100" extrusionOk="0">
                  <a:moveTo>
                    <a:pt x="2687" y="1"/>
                  </a:moveTo>
                  <a:cubicBezTo>
                    <a:pt x="1387" y="1"/>
                    <a:pt x="249" y="886"/>
                    <a:pt x="33" y="2153"/>
                  </a:cubicBezTo>
                  <a:cubicBezTo>
                    <a:pt x="0" y="2436"/>
                    <a:pt x="0" y="2708"/>
                    <a:pt x="55" y="2980"/>
                  </a:cubicBezTo>
                  <a:lnTo>
                    <a:pt x="55" y="2991"/>
                  </a:lnTo>
                  <a:lnTo>
                    <a:pt x="55" y="3002"/>
                  </a:lnTo>
                  <a:lnTo>
                    <a:pt x="55" y="3024"/>
                  </a:lnTo>
                  <a:lnTo>
                    <a:pt x="55" y="3035"/>
                  </a:lnTo>
                  <a:cubicBezTo>
                    <a:pt x="65" y="3111"/>
                    <a:pt x="87" y="3198"/>
                    <a:pt x="120" y="3274"/>
                  </a:cubicBezTo>
                  <a:cubicBezTo>
                    <a:pt x="120" y="3285"/>
                    <a:pt x="131" y="3307"/>
                    <a:pt x="131" y="3317"/>
                  </a:cubicBezTo>
                  <a:cubicBezTo>
                    <a:pt x="142" y="3339"/>
                    <a:pt x="142" y="3361"/>
                    <a:pt x="163" y="3383"/>
                  </a:cubicBezTo>
                  <a:cubicBezTo>
                    <a:pt x="174" y="3415"/>
                    <a:pt x="174" y="3437"/>
                    <a:pt x="185" y="3448"/>
                  </a:cubicBezTo>
                  <a:cubicBezTo>
                    <a:pt x="240" y="3589"/>
                    <a:pt x="294" y="3709"/>
                    <a:pt x="381" y="3829"/>
                  </a:cubicBezTo>
                  <a:cubicBezTo>
                    <a:pt x="446" y="4068"/>
                    <a:pt x="599" y="4514"/>
                    <a:pt x="762" y="4906"/>
                  </a:cubicBezTo>
                  <a:cubicBezTo>
                    <a:pt x="762" y="4928"/>
                    <a:pt x="773" y="4928"/>
                    <a:pt x="773" y="4938"/>
                  </a:cubicBezTo>
                  <a:cubicBezTo>
                    <a:pt x="773" y="4949"/>
                    <a:pt x="783" y="4960"/>
                    <a:pt x="783" y="4971"/>
                  </a:cubicBezTo>
                  <a:cubicBezTo>
                    <a:pt x="936" y="5319"/>
                    <a:pt x="1099" y="5613"/>
                    <a:pt x="1229" y="5689"/>
                  </a:cubicBezTo>
                  <a:cubicBezTo>
                    <a:pt x="1273" y="5700"/>
                    <a:pt x="1316" y="5711"/>
                    <a:pt x="1382" y="5743"/>
                  </a:cubicBezTo>
                  <a:cubicBezTo>
                    <a:pt x="2042" y="5963"/>
                    <a:pt x="2719" y="6099"/>
                    <a:pt x="3420" y="6099"/>
                  </a:cubicBezTo>
                  <a:cubicBezTo>
                    <a:pt x="3516" y="6099"/>
                    <a:pt x="3613" y="6097"/>
                    <a:pt x="3710" y="6092"/>
                  </a:cubicBezTo>
                  <a:cubicBezTo>
                    <a:pt x="4036" y="6081"/>
                    <a:pt x="4439" y="6048"/>
                    <a:pt x="4700" y="5852"/>
                  </a:cubicBezTo>
                  <a:cubicBezTo>
                    <a:pt x="4928" y="5656"/>
                    <a:pt x="5015" y="5374"/>
                    <a:pt x="5081" y="5102"/>
                  </a:cubicBezTo>
                  <a:cubicBezTo>
                    <a:pt x="5146" y="4786"/>
                    <a:pt x="5222" y="4460"/>
                    <a:pt x="5255" y="4133"/>
                  </a:cubicBezTo>
                  <a:cubicBezTo>
                    <a:pt x="5352" y="3546"/>
                    <a:pt x="5450" y="2893"/>
                    <a:pt x="5396" y="2295"/>
                  </a:cubicBezTo>
                  <a:cubicBezTo>
                    <a:pt x="5352" y="1990"/>
                    <a:pt x="5255" y="1686"/>
                    <a:pt x="5113" y="1403"/>
                  </a:cubicBezTo>
                  <a:cubicBezTo>
                    <a:pt x="5070" y="1316"/>
                    <a:pt x="5015" y="1240"/>
                    <a:pt x="4961" y="1153"/>
                  </a:cubicBezTo>
                  <a:cubicBezTo>
                    <a:pt x="4863" y="1033"/>
                    <a:pt x="4754" y="902"/>
                    <a:pt x="4645" y="794"/>
                  </a:cubicBezTo>
                  <a:cubicBezTo>
                    <a:pt x="4580" y="717"/>
                    <a:pt x="4515" y="652"/>
                    <a:pt x="4428" y="598"/>
                  </a:cubicBezTo>
                  <a:cubicBezTo>
                    <a:pt x="4047" y="315"/>
                    <a:pt x="3601" y="108"/>
                    <a:pt x="3111" y="32"/>
                  </a:cubicBezTo>
                  <a:cubicBezTo>
                    <a:pt x="2969" y="11"/>
                    <a:pt x="2827" y="1"/>
                    <a:pt x="2687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1">
              <a:extLst>
                <a:ext uri="{FF2B5EF4-FFF2-40B4-BE49-F238E27FC236}">
                  <a16:creationId xmlns:a16="http://schemas.microsoft.com/office/drawing/2014/main" id="{CA98388B-3586-4DD3-9391-0BF0D7C4EDF2}"/>
                </a:ext>
              </a:extLst>
            </p:cNvPr>
            <p:cNvSpPr/>
            <p:nvPr/>
          </p:nvSpPr>
          <p:spPr>
            <a:xfrm>
              <a:off x="5794711" y="1225026"/>
              <a:ext cx="27414" cy="10268"/>
            </a:xfrm>
            <a:custGeom>
              <a:avLst/>
              <a:gdLst/>
              <a:ahLst/>
              <a:cxnLst/>
              <a:rect l="l" t="t" r="r" b="b"/>
              <a:pathLst>
                <a:path w="849" h="318" extrusionOk="0">
                  <a:moveTo>
                    <a:pt x="445" y="0"/>
                  </a:moveTo>
                  <a:cubicBezTo>
                    <a:pt x="279" y="0"/>
                    <a:pt x="79" y="82"/>
                    <a:pt x="11" y="199"/>
                  </a:cubicBezTo>
                  <a:cubicBezTo>
                    <a:pt x="0" y="210"/>
                    <a:pt x="0" y="243"/>
                    <a:pt x="0" y="254"/>
                  </a:cubicBezTo>
                  <a:cubicBezTo>
                    <a:pt x="0" y="286"/>
                    <a:pt x="33" y="308"/>
                    <a:pt x="66" y="308"/>
                  </a:cubicBezTo>
                  <a:cubicBezTo>
                    <a:pt x="76" y="315"/>
                    <a:pt x="87" y="318"/>
                    <a:pt x="99" y="318"/>
                  </a:cubicBezTo>
                  <a:cubicBezTo>
                    <a:pt x="121" y="318"/>
                    <a:pt x="145" y="308"/>
                    <a:pt x="174" y="308"/>
                  </a:cubicBezTo>
                  <a:cubicBezTo>
                    <a:pt x="283" y="308"/>
                    <a:pt x="392" y="297"/>
                    <a:pt x="501" y="297"/>
                  </a:cubicBezTo>
                  <a:cubicBezTo>
                    <a:pt x="533" y="297"/>
                    <a:pt x="599" y="297"/>
                    <a:pt x="631" y="286"/>
                  </a:cubicBezTo>
                  <a:cubicBezTo>
                    <a:pt x="849" y="221"/>
                    <a:pt x="675" y="15"/>
                    <a:pt x="501" y="4"/>
                  </a:cubicBezTo>
                  <a:cubicBezTo>
                    <a:pt x="483" y="1"/>
                    <a:pt x="464" y="0"/>
                    <a:pt x="44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1">
              <a:extLst>
                <a:ext uri="{FF2B5EF4-FFF2-40B4-BE49-F238E27FC236}">
                  <a16:creationId xmlns:a16="http://schemas.microsoft.com/office/drawing/2014/main" id="{983372A4-834C-68B5-7BA2-AD78E95EEDEA}"/>
                </a:ext>
              </a:extLst>
            </p:cNvPr>
            <p:cNvSpPr/>
            <p:nvPr/>
          </p:nvSpPr>
          <p:spPr>
            <a:xfrm>
              <a:off x="5854771" y="1226156"/>
              <a:ext cx="28125" cy="10914"/>
            </a:xfrm>
            <a:custGeom>
              <a:avLst/>
              <a:gdLst/>
              <a:ahLst/>
              <a:cxnLst/>
              <a:rect l="l" t="t" r="r" b="b"/>
              <a:pathLst>
                <a:path w="871" h="338" extrusionOk="0">
                  <a:moveTo>
                    <a:pt x="384" y="0"/>
                  </a:moveTo>
                  <a:cubicBezTo>
                    <a:pt x="372" y="0"/>
                    <a:pt x="360" y="1"/>
                    <a:pt x="349" y="1"/>
                  </a:cubicBezTo>
                  <a:cubicBezTo>
                    <a:pt x="186" y="1"/>
                    <a:pt x="1" y="208"/>
                    <a:pt x="218" y="273"/>
                  </a:cubicBezTo>
                  <a:cubicBezTo>
                    <a:pt x="262" y="295"/>
                    <a:pt x="316" y="306"/>
                    <a:pt x="349" y="306"/>
                  </a:cubicBezTo>
                  <a:cubicBezTo>
                    <a:pt x="457" y="317"/>
                    <a:pt x="566" y="317"/>
                    <a:pt x="675" y="328"/>
                  </a:cubicBezTo>
                  <a:cubicBezTo>
                    <a:pt x="704" y="328"/>
                    <a:pt x="728" y="337"/>
                    <a:pt x="751" y="337"/>
                  </a:cubicBezTo>
                  <a:cubicBezTo>
                    <a:pt x="762" y="337"/>
                    <a:pt x="773" y="335"/>
                    <a:pt x="784" y="328"/>
                  </a:cubicBezTo>
                  <a:cubicBezTo>
                    <a:pt x="827" y="328"/>
                    <a:pt x="871" y="306"/>
                    <a:pt x="871" y="273"/>
                  </a:cubicBezTo>
                  <a:cubicBezTo>
                    <a:pt x="871" y="262"/>
                    <a:pt x="871" y="241"/>
                    <a:pt x="860" y="219"/>
                  </a:cubicBezTo>
                  <a:cubicBezTo>
                    <a:pt x="778" y="85"/>
                    <a:pt x="579" y="0"/>
                    <a:pt x="38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1">
              <a:extLst>
                <a:ext uri="{FF2B5EF4-FFF2-40B4-BE49-F238E27FC236}">
                  <a16:creationId xmlns:a16="http://schemas.microsoft.com/office/drawing/2014/main" id="{49B33042-7BA3-4BFB-1304-669324B4C1D8}"/>
                </a:ext>
              </a:extLst>
            </p:cNvPr>
            <p:cNvSpPr/>
            <p:nvPr/>
          </p:nvSpPr>
          <p:spPr>
            <a:xfrm>
              <a:off x="5819994" y="1282179"/>
              <a:ext cx="31999" cy="11463"/>
            </a:xfrm>
            <a:custGeom>
              <a:avLst/>
              <a:gdLst/>
              <a:ahLst/>
              <a:cxnLst/>
              <a:rect l="l" t="t" r="r" b="b"/>
              <a:pathLst>
                <a:path w="991" h="355" extrusionOk="0">
                  <a:moveTo>
                    <a:pt x="55" y="0"/>
                  </a:moveTo>
                  <a:cubicBezTo>
                    <a:pt x="46" y="0"/>
                    <a:pt x="37" y="3"/>
                    <a:pt x="33" y="7"/>
                  </a:cubicBezTo>
                  <a:cubicBezTo>
                    <a:pt x="1" y="7"/>
                    <a:pt x="1" y="39"/>
                    <a:pt x="11" y="61"/>
                  </a:cubicBezTo>
                  <a:cubicBezTo>
                    <a:pt x="109" y="214"/>
                    <a:pt x="283" y="322"/>
                    <a:pt x="468" y="355"/>
                  </a:cubicBezTo>
                  <a:lnTo>
                    <a:pt x="534" y="355"/>
                  </a:lnTo>
                  <a:cubicBezTo>
                    <a:pt x="697" y="355"/>
                    <a:pt x="860" y="301"/>
                    <a:pt x="980" y="203"/>
                  </a:cubicBezTo>
                  <a:cubicBezTo>
                    <a:pt x="991" y="170"/>
                    <a:pt x="991" y="148"/>
                    <a:pt x="980" y="137"/>
                  </a:cubicBezTo>
                  <a:cubicBezTo>
                    <a:pt x="969" y="127"/>
                    <a:pt x="955" y="121"/>
                    <a:pt x="943" y="121"/>
                  </a:cubicBezTo>
                  <a:cubicBezTo>
                    <a:pt x="931" y="121"/>
                    <a:pt x="920" y="127"/>
                    <a:pt x="914" y="137"/>
                  </a:cubicBezTo>
                  <a:cubicBezTo>
                    <a:pt x="827" y="225"/>
                    <a:pt x="697" y="277"/>
                    <a:pt x="570" y="277"/>
                  </a:cubicBezTo>
                  <a:cubicBezTo>
                    <a:pt x="539" y="277"/>
                    <a:pt x="509" y="274"/>
                    <a:pt x="479" y="268"/>
                  </a:cubicBezTo>
                  <a:cubicBezTo>
                    <a:pt x="316" y="246"/>
                    <a:pt x="164" y="159"/>
                    <a:pt x="88" y="29"/>
                  </a:cubicBezTo>
                  <a:cubicBezTo>
                    <a:pt x="88" y="8"/>
                    <a:pt x="70" y="0"/>
                    <a:pt x="55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1">
              <a:extLst>
                <a:ext uri="{FF2B5EF4-FFF2-40B4-BE49-F238E27FC236}">
                  <a16:creationId xmlns:a16="http://schemas.microsoft.com/office/drawing/2014/main" id="{759F9E81-2C18-A756-BCAF-08E8CB782469}"/>
                </a:ext>
              </a:extLst>
            </p:cNvPr>
            <p:cNvSpPr/>
            <p:nvPr/>
          </p:nvSpPr>
          <p:spPr>
            <a:xfrm>
              <a:off x="5835106" y="1240590"/>
              <a:ext cx="14078" cy="40072"/>
            </a:xfrm>
            <a:custGeom>
              <a:avLst/>
              <a:gdLst/>
              <a:ahLst/>
              <a:cxnLst/>
              <a:rect l="l" t="t" r="r" b="b"/>
              <a:pathLst>
                <a:path w="436" h="1241" extrusionOk="0">
                  <a:moveTo>
                    <a:pt x="240" y="0"/>
                  </a:moveTo>
                  <a:cubicBezTo>
                    <a:pt x="218" y="0"/>
                    <a:pt x="196" y="33"/>
                    <a:pt x="196" y="66"/>
                  </a:cubicBezTo>
                  <a:lnTo>
                    <a:pt x="327" y="784"/>
                  </a:lnTo>
                  <a:cubicBezTo>
                    <a:pt x="327" y="827"/>
                    <a:pt x="338" y="860"/>
                    <a:pt x="327" y="903"/>
                  </a:cubicBezTo>
                  <a:cubicBezTo>
                    <a:pt x="305" y="947"/>
                    <a:pt x="283" y="968"/>
                    <a:pt x="251" y="1001"/>
                  </a:cubicBezTo>
                  <a:cubicBezTo>
                    <a:pt x="196" y="1056"/>
                    <a:pt x="120" y="1110"/>
                    <a:pt x="33" y="1153"/>
                  </a:cubicBezTo>
                  <a:cubicBezTo>
                    <a:pt x="11" y="1164"/>
                    <a:pt x="0" y="1186"/>
                    <a:pt x="11" y="1219"/>
                  </a:cubicBezTo>
                  <a:cubicBezTo>
                    <a:pt x="11" y="1230"/>
                    <a:pt x="33" y="1240"/>
                    <a:pt x="55" y="1240"/>
                  </a:cubicBezTo>
                  <a:cubicBezTo>
                    <a:pt x="55" y="1240"/>
                    <a:pt x="66" y="1240"/>
                    <a:pt x="77" y="1230"/>
                  </a:cubicBezTo>
                  <a:cubicBezTo>
                    <a:pt x="174" y="1186"/>
                    <a:pt x="251" y="1132"/>
                    <a:pt x="327" y="1066"/>
                  </a:cubicBezTo>
                  <a:cubicBezTo>
                    <a:pt x="348" y="1034"/>
                    <a:pt x="403" y="1001"/>
                    <a:pt x="414" y="925"/>
                  </a:cubicBezTo>
                  <a:cubicBezTo>
                    <a:pt x="436" y="871"/>
                    <a:pt x="436" y="816"/>
                    <a:pt x="414" y="762"/>
                  </a:cubicBezTo>
                  <a:lnTo>
                    <a:pt x="294" y="44"/>
                  </a:lnTo>
                  <a:cubicBezTo>
                    <a:pt x="294" y="22"/>
                    <a:pt x="272" y="0"/>
                    <a:pt x="24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1">
              <a:extLst>
                <a:ext uri="{FF2B5EF4-FFF2-40B4-BE49-F238E27FC236}">
                  <a16:creationId xmlns:a16="http://schemas.microsoft.com/office/drawing/2014/main" id="{1065A5E0-765A-3A14-9B49-CE03B6B9A905}"/>
                </a:ext>
              </a:extLst>
            </p:cNvPr>
            <p:cNvSpPr/>
            <p:nvPr/>
          </p:nvSpPr>
          <p:spPr>
            <a:xfrm>
              <a:off x="5859679" y="1246531"/>
              <a:ext cx="16210" cy="14498"/>
            </a:xfrm>
            <a:custGeom>
              <a:avLst/>
              <a:gdLst/>
              <a:ahLst/>
              <a:cxnLst/>
              <a:rect l="l" t="t" r="r" b="b"/>
              <a:pathLst>
                <a:path w="502" h="449" extrusionOk="0">
                  <a:moveTo>
                    <a:pt x="249" y="0"/>
                  </a:moveTo>
                  <a:cubicBezTo>
                    <a:pt x="119" y="0"/>
                    <a:pt x="22" y="85"/>
                    <a:pt x="12" y="208"/>
                  </a:cubicBezTo>
                  <a:cubicBezTo>
                    <a:pt x="1" y="328"/>
                    <a:pt x="110" y="436"/>
                    <a:pt x="229" y="447"/>
                  </a:cubicBezTo>
                  <a:cubicBezTo>
                    <a:pt x="237" y="448"/>
                    <a:pt x="244" y="448"/>
                    <a:pt x="251" y="448"/>
                  </a:cubicBezTo>
                  <a:cubicBezTo>
                    <a:pt x="372" y="448"/>
                    <a:pt x="470" y="364"/>
                    <a:pt x="490" y="241"/>
                  </a:cubicBezTo>
                  <a:cubicBezTo>
                    <a:pt x="501" y="121"/>
                    <a:pt x="392" y="12"/>
                    <a:pt x="273" y="1"/>
                  </a:cubicBezTo>
                  <a:cubicBezTo>
                    <a:pt x="265" y="1"/>
                    <a:pt x="257" y="0"/>
                    <a:pt x="249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1">
              <a:extLst>
                <a:ext uri="{FF2B5EF4-FFF2-40B4-BE49-F238E27FC236}">
                  <a16:creationId xmlns:a16="http://schemas.microsoft.com/office/drawing/2014/main" id="{BE77E835-E43E-D55C-633C-D6BFB2D1AFF4}"/>
                </a:ext>
              </a:extLst>
            </p:cNvPr>
            <p:cNvSpPr/>
            <p:nvPr/>
          </p:nvSpPr>
          <p:spPr>
            <a:xfrm>
              <a:off x="5798909" y="1245046"/>
              <a:ext cx="16210" cy="14627"/>
            </a:xfrm>
            <a:custGeom>
              <a:avLst/>
              <a:gdLst/>
              <a:ahLst/>
              <a:cxnLst/>
              <a:rect l="l" t="t" r="r" b="b"/>
              <a:pathLst>
                <a:path w="502" h="453" extrusionOk="0">
                  <a:moveTo>
                    <a:pt x="233" y="0"/>
                  </a:moveTo>
                  <a:cubicBezTo>
                    <a:pt x="117" y="0"/>
                    <a:pt x="12" y="83"/>
                    <a:pt x="12" y="210"/>
                  </a:cubicBezTo>
                  <a:cubicBezTo>
                    <a:pt x="1" y="330"/>
                    <a:pt x="110" y="439"/>
                    <a:pt x="229" y="450"/>
                  </a:cubicBezTo>
                  <a:cubicBezTo>
                    <a:pt x="243" y="452"/>
                    <a:pt x="256" y="453"/>
                    <a:pt x="268" y="453"/>
                  </a:cubicBezTo>
                  <a:cubicBezTo>
                    <a:pt x="390" y="453"/>
                    <a:pt x="481" y="362"/>
                    <a:pt x="490" y="254"/>
                  </a:cubicBezTo>
                  <a:cubicBezTo>
                    <a:pt x="501" y="123"/>
                    <a:pt x="392" y="15"/>
                    <a:pt x="273" y="4"/>
                  </a:cubicBezTo>
                  <a:cubicBezTo>
                    <a:pt x="259" y="1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1">
              <a:extLst>
                <a:ext uri="{FF2B5EF4-FFF2-40B4-BE49-F238E27FC236}">
                  <a16:creationId xmlns:a16="http://schemas.microsoft.com/office/drawing/2014/main" id="{1BF31141-7D83-D4B8-5543-DD04DE4E8054}"/>
                </a:ext>
              </a:extLst>
            </p:cNvPr>
            <p:cNvSpPr/>
            <p:nvPr/>
          </p:nvSpPr>
          <p:spPr>
            <a:xfrm>
              <a:off x="5703718" y="1239072"/>
              <a:ext cx="55894" cy="53472"/>
            </a:xfrm>
            <a:custGeom>
              <a:avLst/>
              <a:gdLst/>
              <a:ahLst/>
              <a:cxnLst/>
              <a:rect l="l" t="t" r="r" b="b"/>
              <a:pathLst>
                <a:path w="1731" h="1656" extrusionOk="0">
                  <a:moveTo>
                    <a:pt x="616" y="1"/>
                  </a:moveTo>
                  <a:cubicBezTo>
                    <a:pt x="478" y="1"/>
                    <a:pt x="339" y="34"/>
                    <a:pt x="229" y="113"/>
                  </a:cubicBezTo>
                  <a:cubicBezTo>
                    <a:pt x="55" y="232"/>
                    <a:pt x="1" y="461"/>
                    <a:pt x="1" y="667"/>
                  </a:cubicBezTo>
                  <a:cubicBezTo>
                    <a:pt x="1" y="798"/>
                    <a:pt x="12" y="950"/>
                    <a:pt x="77" y="1070"/>
                  </a:cubicBezTo>
                  <a:cubicBezTo>
                    <a:pt x="164" y="1222"/>
                    <a:pt x="316" y="1331"/>
                    <a:pt x="458" y="1418"/>
                  </a:cubicBezTo>
                  <a:cubicBezTo>
                    <a:pt x="710" y="1552"/>
                    <a:pt x="1009" y="1655"/>
                    <a:pt x="1297" y="1655"/>
                  </a:cubicBezTo>
                  <a:cubicBezTo>
                    <a:pt x="1431" y="1655"/>
                    <a:pt x="1563" y="1633"/>
                    <a:pt x="1687" y="1581"/>
                  </a:cubicBezTo>
                  <a:cubicBezTo>
                    <a:pt x="1633" y="1168"/>
                    <a:pt x="1730" y="744"/>
                    <a:pt x="1469" y="417"/>
                  </a:cubicBezTo>
                  <a:cubicBezTo>
                    <a:pt x="1306" y="200"/>
                    <a:pt x="1056" y="58"/>
                    <a:pt x="773" y="15"/>
                  </a:cubicBezTo>
                  <a:cubicBezTo>
                    <a:pt x="722" y="6"/>
                    <a:pt x="669" y="1"/>
                    <a:pt x="616" y="1"/>
                  </a:cubicBez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1">
              <a:extLst>
                <a:ext uri="{FF2B5EF4-FFF2-40B4-BE49-F238E27FC236}">
                  <a16:creationId xmlns:a16="http://schemas.microsoft.com/office/drawing/2014/main" id="{22555E5F-C19A-673E-0688-AB96EB257FCB}"/>
                </a:ext>
              </a:extLst>
            </p:cNvPr>
            <p:cNvSpPr/>
            <p:nvPr/>
          </p:nvSpPr>
          <p:spPr>
            <a:xfrm>
              <a:off x="5706883" y="1244787"/>
              <a:ext cx="39039" cy="27091"/>
            </a:xfrm>
            <a:custGeom>
              <a:avLst/>
              <a:gdLst/>
              <a:ahLst/>
              <a:cxnLst/>
              <a:rect l="l" t="t" r="r" b="b"/>
              <a:pathLst>
                <a:path w="1209" h="839" extrusionOk="0">
                  <a:moveTo>
                    <a:pt x="33" y="1"/>
                  </a:moveTo>
                  <a:cubicBezTo>
                    <a:pt x="12" y="1"/>
                    <a:pt x="1" y="12"/>
                    <a:pt x="1" y="44"/>
                  </a:cubicBezTo>
                  <a:cubicBezTo>
                    <a:pt x="1" y="55"/>
                    <a:pt x="12" y="77"/>
                    <a:pt x="33" y="77"/>
                  </a:cubicBezTo>
                  <a:cubicBezTo>
                    <a:pt x="294" y="77"/>
                    <a:pt x="545" y="164"/>
                    <a:pt x="730" y="295"/>
                  </a:cubicBezTo>
                  <a:cubicBezTo>
                    <a:pt x="914" y="436"/>
                    <a:pt x="1056" y="621"/>
                    <a:pt x="1121" y="828"/>
                  </a:cubicBezTo>
                  <a:cubicBezTo>
                    <a:pt x="1121" y="828"/>
                    <a:pt x="1143" y="838"/>
                    <a:pt x="1165" y="838"/>
                  </a:cubicBezTo>
                  <a:cubicBezTo>
                    <a:pt x="1197" y="838"/>
                    <a:pt x="1208" y="817"/>
                    <a:pt x="1208" y="806"/>
                  </a:cubicBezTo>
                  <a:cubicBezTo>
                    <a:pt x="1154" y="567"/>
                    <a:pt x="1001" y="371"/>
                    <a:pt x="784" y="229"/>
                  </a:cubicBezTo>
                  <a:cubicBezTo>
                    <a:pt x="577" y="77"/>
                    <a:pt x="305" y="1"/>
                    <a:pt x="33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1">
              <a:extLst>
                <a:ext uri="{FF2B5EF4-FFF2-40B4-BE49-F238E27FC236}">
                  <a16:creationId xmlns:a16="http://schemas.microsoft.com/office/drawing/2014/main" id="{FFA699BC-D2E7-B730-A41B-4C65D4A5E18B}"/>
                </a:ext>
              </a:extLst>
            </p:cNvPr>
            <p:cNvSpPr/>
            <p:nvPr/>
          </p:nvSpPr>
          <p:spPr>
            <a:xfrm>
              <a:off x="5709337" y="1136842"/>
              <a:ext cx="145822" cy="123445"/>
            </a:xfrm>
            <a:custGeom>
              <a:avLst/>
              <a:gdLst/>
              <a:ahLst/>
              <a:cxnLst/>
              <a:rect l="l" t="t" r="r" b="b"/>
              <a:pathLst>
                <a:path w="4516" h="3823" extrusionOk="0">
                  <a:moveTo>
                    <a:pt x="2820" y="1"/>
                  </a:moveTo>
                  <a:cubicBezTo>
                    <a:pt x="2193" y="1"/>
                    <a:pt x="1566" y="99"/>
                    <a:pt x="969" y="298"/>
                  </a:cubicBezTo>
                  <a:cubicBezTo>
                    <a:pt x="817" y="352"/>
                    <a:pt x="654" y="417"/>
                    <a:pt x="534" y="515"/>
                  </a:cubicBezTo>
                  <a:cubicBezTo>
                    <a:pt x="327" y="679"/>
                    <a:pt x="218" y="951"/>
                    <a:pt x="153" y="1212"/>
                  </a:cubicBezTo>
                  <a:cubicBezTo>
                    <a:pt x="1" y="1864"/>
                    <a:pt x="33" y="2604"/>
                    <a:pt x="99" y="3257"/>
                  </a:cubicBezTo>
                  <a:cubicBezTo>
                    <a:pt x="142" y="3235"/>
                    <a:pt x="251" y="3202"/>
                    <a:pt x="338" y="3181"/>
                  </a:cubicBezTo>
                  <a:cubicBezTo>
                    <a:pt x="360" y="3175"/>
                    <a:pt x="384" y="3172"/>
                    <a:pt x="410" y="3172"/>
                  </a:cubicBezTo>
                  <a:cubicBezTo>
                    <a:pt x="436" y="3172"/>
                    <a:pt x="463" y="3175"/>
                    <a:pt x="490" y="3181"/>
                  </a:cubicBezTo>
                  <a:cubicBezTo>
                    <a:pt x="849" y="3257"/>
                    <a:pt x="1143" y="3496"/>
                    <a:pt x="1317" y="3822"/>
                  </a:cubicBezTo>
                  <a:cubicBezTo>
                    <a:pt x="1372" y="3659"/>
                    <a:pt x="1448" y="3453"/>
                    <a:pt x="1535" y="3311"/>
                  </a:cubicBezTo>
                  <a:cubicBezTo>
                    <a:pt x="1556" y="3313"/>
                    <a:pt x="1578" y="3314"/>
                    <a:pt x="1599" y="3314"/>
                  </a:cubicBezTo>
                  <a:cubicBezTo>
                    <a:pt x="1868" y="3314"/>
                    <a:pt x="2117" y="3192"/>
                    <a:pt x="2329" y="3061"/>
                  </a:cubicBezTo>
                  <a:cubicBezTo>
                    <a:pt x="2557" y="2909"/>
                    <a:pt x="2753" y="2680"/>
                    <a:pt x="2840" y="2419"/>
                  </a:cubicBezTo>
                  <a:cubicBezTo>
                    <a:pt x="2866" y="2421"/>
                    <a:pt x="2892" y="2423"/>
                    <a:pt x="2918" y="2423"/>
                  </a:cubicBezTo>
                  <a:cubicBezTo>
                    <a:pt x="3385" y="2423"/>
                    <a:pt x="3877" y="2060"/>
                    <a:pt x="4135" y="1669"/>
                  </a:cubicBezTo>
                  <a:cubicBezTo>
                    <a:pt x="4407" y="1244"/>
                    <a:pt x="4505" y="744"/>
                    <a:pt x="4515" y="243"/>
                  </a:cubicBezTo>
                  <a:cubicBezTo>
                    <a:pt x="3965" y="82"/>
                    <a:pt x="3392" y="1"/>
                    <a:pt x="2820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1">
              <a:extLst>
                <a:ext uri="{FF2B5EF4-FFF2-40B4-BE49-F238E27FC236}">
                  <a16:creationId xmlns:a16="http://schemas.microsoft.com/office/drawing/2014/main" id="{503D6860-B4D5-060F-DBD0-22891F048E29}"/>
                </a:ext>
              </a:extLst>
            </p:cNvPr>
            <p:cNvSpPr/>
            <p:nvPr/>
          </p:nvSpPr>
          <p:spPr>
            <a:xfrm>
              <a:off x="5568488" y="1332972"/>
              <a:ext cx="518868" cy="609829"/>
            </a:xfrm>
            <a:custGeom>
              <a:avLst/>
              <a:gdLst/>
              <a:ahLst/>
              <a:cxnLst/>
              <a:rect l="l" t="t" r="r" b="b"/>
              <a:pathLst>
                <a:path w="16069" h="18886" extrusionOk="0">
                  <a:moveTo>
                    <a:pt x="4657" y="0"/>
                  </a:moveTo>
                  <a:lnTo>
                    <a:pt x="4602" y="1295"/>
                  </a:lnTo>
                  <a:cubicBezTo>
                    <a:pt x="4482" y="1328"/>
                    <a:pt x="4374" y="1371"/>
                    <a:pt x="4265" y="1415"/>
                  </a:cubicBezTo>
                  <a:cubicBezTo>
                    <a:pt x="4167" y="1458"/>
                    <a:pt x="4091" y="1480"/>
                    <a:pt x="3993" y="1523"/>
                  </a:cubicBezTo>
                  <a:lnTo>
                    <a:pt x="3786" y="1600"/>
                  </a:lnTo>
                  <a:cubicBezTo>
                    <a:pt x="3732" y="1632"/>
                    <a:pt x="3677" y="1643"/>
                    <a:pt x="3623" y="1676"/>
                  </a:cubicBezTo>
                  <a:cubicBezTo>
                    <a:pt x="3503" y="1708"/>
                    <a:pt x="3395" y="1763"/>
                    <a:pt x="3275" y="1817"/>
                  </a:cubicBezTo>
                  <a:cubicBezTo>
                    <a:pt x="3210" y="1850"/>
                    <a:pt x="3155" y="1872"/>
                    <a:pt x="3101" y="1904"/>
                  </a:cubicBezTo>
                  <a:cubicBezTo>
                    <a:pt x="3025" y="1948"/>
                    <a:pt x="2949" y="1969"/>
                    <a:pt x="2883" y="2013"/>
                  </a:cubicBezTo>
                  <a:cubicBezTo>
                    <a:pt x="2851" y="2035"/>
                    <a:pt x="2807" y="2056"/>
                    <a:pt x="2785" y="2067"/>
                  </a:cubicBezTo>
                  <a:cubicBezTo>
                    <a:pt x="2775" y="2067"/>
                    <a:pt x="2775" y="2078"/>
                    <a:pt x="2753" y="2078"/>
                  </a:cubicBezTo>
                  <a:cubicBezTo>
                    <a:pt x="2720" y="2089"/>
                    <a:pt x="2677" y="2111"/>
                    <a:pt x="2633" y="2133"/>
                  </a:cubicBezTo>
                  <a:cubicBezTo>
                    <a:pt x="2590" y="2143"/>
                    <a:pt x="2557" y="2165"/>
                    <a:pt x="2513" y="2187"/>
                  </a:cubicBezTo>
                  <a:cubicBezTo>
                    <a:pt x="2503" y="2198"/>
                    <a:pt x="2470" y="2198"/>
                    <a:pt x="2459" y="2220"/>
                  </a:cubicBezTo>
                  <a:lnTo>
                    <a:pt x="2448" y="2220"/>
                  </a:lnTo>
                  <a:lnTo>
                    <a:pt x="2198" y="2339"/>
                  </a:lnTo>
                  <a:cubicBezTo>
                    <a:pt x="2176" y="2350"/>
                    <a:pt x="2154" y="2361"/>
                    <a:pt x="2133" y="2383"/>
                  </a:cubicBezTo>
                  <a:cubicBezTo>
                    <a:pt x="827" y="3068"/>
                    <a:pt x="0" y="3699"/>
                    <a:pt x="0" y="3699"/>
                  </a:cubicBezTo>
                  <a:lnTo>
                    <a:pt x="871" y="5189"/>
                  </a:lnTo>
                  <a:lnTo>
                    <a:pt x="892" y="5233"/>
                  </a:lnTo>
                  <a:lnTo>
                    <a:pt x="903" y="5266"/>
                  </a:lnTo>
                  <a:lnTo>
                    <a:pt x="1339" y="6005"/>
                  </a:lnTo>
                  <a:lnTo>
                    <a:pt x="1382" y="6082"/>
                  </a:lnTo>
                  <a:lnTo>
                    <a:pt x="1795" y="6767"/>
                  </a:lnTo>
                  <a:lnTo>
                    <a:pt x="1817" y="6810"/>
                  </a:lnTo>
                  <a:lnTo>
                    <a:pt x="1828" y="6843"/>
                  </a:lnTo>
                  <a:lnTo>
                    <a:pt x="2024" y="7169"/>
                  </a:lnTo>
                  <a:lnTo>
                    <a:pt x="2035" y="7180"/>
                  </a:lnTo>
                  <a:lnTo>
                    <a:pt x="2046" y="7202"/>
                  </a:lnTo>
                  <a:lnTo>
                    <a:pt x="2067" y="7224"/>
                  </a:lnTo>
                  <a:lnTo>
                    <a:pt x="2122" y="7311"/>
                  </a:lnTo>
                  <a:lnTo>
                    <a:pt x="2285" y="7583"/>
                  </a:lnTo>
                  <a:lnTo>
                    <a:pt x="2383" y="7768"/>
                  </a:lnTo>
                  <a:lnTo>
                    <a:pt x="2448" y="7877"/>
                  </a:lnTo>
                  <a:lnTo>
                    <a:pt x="2481" y="7942"/>
                  </a:lnTo>
                  <a:lnTo>
                    <a:pt x="2622" y="8181"/>
                  </a:lnTo>
                  <a:lnTo>
                    <a:pt x="2655" y="8453"/>
                  </a:lnTo>
                  <a:lnTo>
                    <a:pt x="2677" y="8649"/>
                  </a:lnTo>
                  <a:lnTo>
                    <a:pt x="2720" y="9030"/>
                  </a:lnTo>
                  <a:lnTo>
                    <a:pt x="2753" y="9443"/>
                  </a:lnTo>
                  <a:lnTo>
                    <a:pt x="2927" y="10803"/>
                  </a:lnTo>
                  <a:lnTo>
                    <a:pt x="2818" y="13251"/>
                  </a:lnTo>
                  <a:lnTo>
                    <a:pt x="2818" y="13381"/>
                  </a:lnTo>
                  <a:lnTo>
                    <a:pt x="2764" y="14784"/>
                  </a:lnTo>
                  <a:lnTo>
                    <a:pt x="2764" y="14893"/>
                  </a:lnTo>
                  <a:lnTo>
                    <a:pt x="2720" y="15731"/>
                  </a:lnTo>
                  <a:lnTo>
                    <a:pt x="2687" y="16318"/>
                  </a:lnTo>
                  <a:lnTo>
                    <a:pt x="2666" y="16808"/>
                  </a:lnTo>
                  <a:lnTo>
                    <a:pt x="2633" y="17297"/>
                  </a:lnTo>
                  <a:lnTo>
                    <a:pt x="2633" y="17395"/>
                  </a:lnTo>
                  <a:lnTo>
                    <a:pt x="2600" y="18157"/>
                  </a:lnTo>
                  <a:lnTo>
                    <a:pt x="2557" y="18886"/>
                  </a:lnTo>
                  <a:lnTo>
                    <a:pt x="16068" y="18886"/>
                  </a:lnTo>
                  <a:cubicBezTo>
                    <a:pt x="16057" y="18559"/>
                    <a:pt x="16036" y="17678"/>
                    <a:pt x="15949" y="16449"/>
                  </a:cubicBezTo>
                  <a:cubicBezTo>
                    <a:pt x="15938" y="16231"/>
                    <a:pt x="15916" y="16014"/>
                    <a:pt x="15905" y="15774"/>
                  </a:cubicBezTo>
                  <a:cubicBezTo>
                    <a:pt x="15905" y="15611"/>
                    <a:pt x="15894" y="15448"/>
                    <a:pt x="15883" y="15285"/>
                  </a:cubicBezTo>
                  <a:cubicBezTo>
                    <a:pt x="15862" y="15067"/>
                    <a:pt x="15840" y="14839"/>
                    <a:pt x="15829" y="14600"/>
                  </a:cubicBezTo>
                  <a:cubicBezTo>
                    <a:pt x="15775" y="13925"/>
                    <a:pt x="15698" y="13218"/>
                    <a:pt x="15633" y="12478"/>
                  </a:cubicBezTo>
                  <a:cubicBezTo>
                    <a:pt x="15622" y="12261"/>
                    <a:pt x="15590" y="12032"/>
                    <a:pt x="15568" y="11804"/>
                  </a:cubicBezTo>
                  <a:cubicBezTo>
                    <a:pt x="15557" y="11641"/>
                    <a:pt x="15524" y="11477"/>
                    <a:pt x="15513" y="11314"/>
                  </a:cubicBezTo>
                  <a:cubicBezTo>
                    <a:pt x="15481" y="11097"/>
                    <a:pt x="15459" y="10868"/>
                    <a:pt x="15426" y="10629"/>
                  </a:cubicBezTo>
                  <a:cubicBezTo>
                    <a:pt x="15209" y="8910"/>
                    <a:pt x="14915" y="7256"/>
                    <a:pt x="14534" y="6060"/>
                  </a:cubicBezTo>
                  <a:cubicBezTo>
                    <a:pt x="14001" y="4428"/>
                    <a:pt x="13022" y="3329"/>
                    <a:pt x="12054" y="2600"/>
                  </a:cubicBezTo>
                  <a:cubicBezTo>
                    <a:pt x="11336" y="2056"/>
                    <a:pt x="10618" y="1708"/>
                    <a:pt x="10085" y="1513"/>
                  </a:cubicBezTo>
                  <a:cubicBezTo>
                    <a:pt x="9595" y="1328"/>
                    <a:pt x="9280" y="1262"/>
                    <a:pt x="9280" y="1262"/>
                  </a:cubicBezTo>
                  <a:lnTo>
                    <a:pt x="9041" y="283"/>
                  </a:lnTo>
                  <a:cubicBezTo>
                    <a:pt x="8899" y="272"/>
                    <a:pt x="8780" y="272"/>
                    <a:pt x="8660" y="272"/>
                  </a:cubicBezTo>
                  <a:cubicBezTo>
                    <a:pt x="8623" y="272"/>
                    <a:pt x="8586" y="271"/>
                    <a:pt x="8551" y="271"/>
                  </a:cubicBezTo>
                  <a:cubicBezTo>
                    <a:pt x="8033" y="271"/>
                    <a:pt x="7675" y="343"/>
                    <a:pt x="7431" y="425"/>
                  </a:cubicBezTo>
                  <a:cubicBezTo>
                    <a:pt x="7311" y="457"/>
                    <a:pt x="7213" y="501"/>
                    <a:pt x="7148" y="544"/>
                  </a:cubicBezTo>
                  <a:cubicBezTo>
                    <a:pt x="7093" y="566"/>
                    <a:pt x="7050" y="588"/>
                    <a:pt x="7028" y="610"/>
                  </a:cubicBezTo>
                  <a:cubicBezTo>
                    <a:pt x="6985" y="642"/>
                    <a:pt x="6974" y="653"/>
                    <a:pt x="6974" y="653"/>
                  </a:cubicBezTo>
                  <a:cubicBezTo>
                    <a:pt x="6865" y="261"/>
                    <a:pt x="6060" y="109"/>
                    <a:pt x="5418" y="44"/>
                  </a:cubicBezTo>
                  <a:cubicBezTo>
                    <a:pt x="5005" y="0"/>
                    <a:pt x="4657" y="0"/>
                    <a:pt x="4657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1">
              <a:extLst>
                <a:ext uri="{FF2B5EF4-FFF2-40B4-BE49-F238E27FC236}">
                  <a16:creationId xmlns:a16="http://schemas.microsoft.com/office/drawing/2014/main" id="{0AE0A66F-439A-56E1-900B-B4D9CB086827}"/>
                </a:ext>
              </a:extLst>
            </p:cNvPr>
            <p:cNvSpPr/>
            <p:nvPr/>
          </p:nvSpPr>
          <p:spPr>
            <a:xfrm>
              <a:off x="5658060" y="1595006"/>
              <a:ext cx="301072" cy="19019"/>
            </a:xfrm>
            <a:custGeom>
              <a:avLst/>
              <a:gdLst/>
              <a:ahLst/>
              <a:cxnLst/>
              <a:rect l="l" t="t" r="r" b="b"/>
              <a:pathLst>
                <a:path w="9324" h="589" extrusionOk="0">
                  <a:moveTo>
                    <a:pt x="1" y="1"/>
                  </a:moveTo>
                  <a:cubicBezTo>
                    <a:pt x="44" y="153"/>
                    <a:pt x="66" y="349"/>
                    <a:pt x="98" y="588"/>
                  </a:cubicBezTo>
                  <a:lnTo>
                    <a:pt x="9324" y="588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1">
              <a:extLst>
                <a:ext uri="{FF2B5EF4-FFF2-40B4-BE49-F238E27FC236}">
                  <a16:creationId xmlns:a16="http://schemas.microsoft.com/office/drawing/2014/main" id="{0F696E65-9E4B-6ED2-69E3-FD7A78E9EF85}"/>
                </a:ext>
              </a:extLst>
            </p:cNvPr>
            <p:cNvSpPr/>
            <p:nvPr/>
          </p:nvSpPr>
          <p:spPr>
            <a:xfrm>
              <a:off x="5662290" y="1710928"/>
              <a:ext cx="282085" cy="19019"/>
            </a:xfrm>
            <a:custGeom>
              <a:avLst/>
              <a:gdLst/>
              <a:ahLst/>
              <a:cxnLst/>
              <a:rect l="l" t="t" r="r" b="b"/>
              <a:pathLst>
                <a:path w="8736" h="589" extrusionOk="0">
                  <a:moveTo>
                    <a:pt x="33" y="1"/>
                  </a:moveTo>
                  <a:cubicBezTo>
                    <a:pt x="33" y="186"/>
                    <a:pt x="22" y="382"/>
                    <a:pt x="0" y="588"/>
                  </a:cubicBezTo>
                  <a:lnTo>
                    <a:pt x="8681" y="588"/>
                  </a:lnTo>
                  <a:cubicBezTo>
                    <a:pt x="8692" y="425"/>
                    <a:pt x="8703" y="218"/>
                    <a:pt x="8736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1">
              <a:extLst>
                <a:ext uri="{FF2B5EF4-FFF2-40B4-BE49-F238E27FC236}">
                  <a16:creationId xmlns:a16="http://schemas.microsoft.com/office/drawing/2014/main" id="{2E4AC8C7-C834-25BA-7837-34BD7AED5D23}"/>
                </a:ext>
              </a:extLst>
            </p:cNvPr>
            <p:cNvSpPr/>
            <p:nvPr/>
          </p:nvSpPr>
          <p:spPr>
            <a:xfrm>
              <a:off x="5659804" y="1745349"/>
              <a:ext cx="286348" cy="19374"/>
            </a:xfrm>
            <a:custGeom>
              <a:avLst/>
              <a:gdLst/>
              <a:ahLst/>
              <a:cxnLst/>
              <a:rect l="l" t="t" r="r" b="b"/>
              <a:pathLst>
                <a:path w="8868" h="600" extrusionOk="0">
                  <a:moveTo>
                    <a:pt x="55" y="1"/>
                  </a:moveTo>
                  <a:cubicBezTo>
                    <a:pt x="55" y="55"/>
                    <a:pt x="34" y="99"/>
                    <a:pt x="34" y="131"/>
                  </a:cubicBezTo>
                  <a:cubicBezTo>
                    <a:pt x="23" y="295"/>
                    <a:pt x="12" y="447"/>
                    <a:pt x="1" y="599"/>
                  </a:cubicBezTo>
                  <a:lnTo>
                    <a:pt x="8867" y="599"/>
                  </a:lnTo>
                  <a:cubicBezTo>
                    <a:pt x="8824" y="382"/>
                    <a:pt x="8802" y="175"/>
                    <a:pt x="878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1">
              <a:extLst>
                <a:ext uri="{FF2B5EF4-FFF2-40B4-BE49-F238E27FC236}">
                  <a16:creationId xmlns:a16="http://schemas.microsoft.com/office/drawing/2014/main" id="{7B9EFA9E-A7DD-CC86-7278-E7C5F4863848}"/>
                </a:ext>
              </a:extLst>
            </p:cNvPr>
            <p:cNvSpPr/>
            <p:nvPr/>
          </p:nvSpPr>
          <p:spPr>
            <a:xfrm>
              <a:off x="5658060" y="1626618"/>
              <a:ext cx="301072" cy="19019"/>
            </a:xfrm>
            <a:custGeom>
              <a:avLst/>
              <a:gdLst/>
              <a:ahLst/>
              <a:cxnLst/>
              <a:rect l="l" t="t" r="r" b="b"/>
              <a:pathLst>
                <a:path w="9324" h="589" extrusionOk="0">
                  <a:moveTo>
                    <a:pt x="1" y="1"/>
                  </a:moveTo>
                  <a:cubicBezTo>
                    <a:pt x="44" y="153"/>
                    <a:pt x="66" y="349"/>
                    <a:pt x="98" y="588"/>
                  </a:cubicBezTo>
                  <a:lnTo>
                    <a:pt x="9324" y="588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1">
              <a:extLst>
                <a:ext uri="{FF2B5EF4-FFF2-40B4-BE49-F238E27FC236}">
                  <a16:creationId xmlns:a16="http://schemas.microsoft.com/office/drawing/2014/main" id="{02E161C9-35D2-F1DB-580B-84D338BA2924}"/>
                </a:ext>
              </a:extLst>
            </p:cNvPr>
            <p:cNvSpPr/>
            <p:nvPr/>
          </p:nvSpPr>
          <p:spPr>
            <a:xfrm>
              <a:off x="5651731" y="1840572"/>
              <a:ext cx="313730" cy="18987"/>
            </a:xfrm>
            <a:custGeom>
              <a:avLst/>
              <a:gdLst/>
              <a:ahLst/>
              <a:cxnLst/>
              <a:rect l="l" t="t" r="r" b="b"/>
              <a:pathLst>
                <a:path w="9716" h="588" extrusionOk="0">
                  <a:moveTo>
                    <a:pt x="44" y="0"/>
                  </a:moveTo>
                  <a:cubicBezTo>
                    <a:pt x="33" y="207"/>
                    <a:pt x="22" y="392"/>
                    <a:pt x="1" y="587"/>
                  </a:cubicBezTo>
                  <a:lnTo>
                    <a:pt x="9715" y="587"/>
                  </a:lnTo>
                  <a:cubicBezTo>
                    <a:pt x="9672" y="392"/>
                    <a:pt x="9628" y="207"/>
                    <a:pt x="959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1">
              <a:extLst>
                <a:ext uri="{FF2B5EF4-FFF2-40B4-BE49-F238E27FC236}">
                  <a16:creationId xmlns:a16="http://schemas.microsoft.com/office/drawing/2014/main" id="{165DCFBF-CB7A-AB99-7D10-74B5863CF288}"/>
                </a:ext>
              </a:extLst>
            </p:cNvPr>
            <p:cNvSpPr/>
            <p:nvPr/>
          </p:nvSpPr>
          <p:spPr>
            <a:xfrm>
              <a:off x="5648922" y="1875349"/>
              <a:ext cx="324256" cy="18987"/>
            </a:xfrm>
            <a:custGeom>
              <a:avLst/>
              <a:gdLst/>
              <a:ahLst/>
              <a:cxnLst/>
              <a:rect l="l" t="t" r="r" b="b"/>
              <a:pathLst>
                <a:path w="10042" h="588" extrusionOk="0">
                  <a:moveTo>
                    <a:pt x="33" y="0"/>
                  </a:moveTo>
                  <a:cubicBezTo>
                    <a:pt x="22" y="207"/>
                    <a:pt x="12" y="392"/>
                    <a:pt x="1" y="587"/>
                  </a:cubicBezTo>
                  <a:lnTo>
                    <a:pt x="10042" y="587"/>
                  </a:lnTo>
                  <a:cubicBezTo>
                    <a:pt x="10009" y="403"/>
                    <a:pt x="9966" y="207"/>
                    <a:pt x="9900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1">
              <a:extLst>
                <a:ext uri="{FF2B5EF4-FFF2-40B4-BE49-F238E27FC236}">
                  <a16:creationId xmlns:a16="http://schemas.microsoft.com/office/drawing/2014/main" id="{95795B57-C3F2-A502-D5B2-23004DB82057}"/>
                </a:ext>
              </a:extLst>
            </p:cNvPr>
            <p:cNvSpPr/>
            <p:nvPr/>
          </p:nvSpPr>
          <p:spPr>
            <a:xfrm>
              <a:off x="5894100" y="1382150"/>
              <a:ext cx="79789" cy="282796"/>
            </a:xfrm>
            <a:custGeom>
              <a:avLst/>
              <a:gdLst/>
              <a:ahLst/>
              <a:cxnLst/>
              <a:rect l="l" t="t" r="r" b="b"/>
              <a:pathLst>
                <a:path w="2471" h="8758" extrusionOk="0">
                  <a:moveTo>
                    <a:pt x="1" y="0"/>
                  </a:moveTo>
                  <a:lnTo>
                    <a:pt x="1" y="0"/>
                  </a:lnTo>
                  <a:cubicBezTo>
                    <a:pt x="425" y="903"/>
                    <a:pt x="2155" y="4950"/>
                    <a:pt x="1720" y="8758"/>
                  </a:cubicBezTo>
                  <a:cubicBezTo>
                    <a:pt x="1720" y="8758"/>
                    <a:pt x="2470" y="6800"/>
                    <a:pt x="2470" y="4624"/>
                  </a:cubicBezTo>
                  <a:cubicBezTo>
                    <a:pt x="2470" y="3318"/>
                    <a:pt x="2198" y="1959"/>
                    <a:pt x="1981" y="1088"/>
                  </a:cubicBezTo>
                  <a:cubicBezTo>
                    <a:pt x="1252" y="544"/>
                    <a:pt x="534" y="207"/>
                    <a:pt x="1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1">
              <a:extLst>
                <a:ext uri="{FF2B5EF4-FFF2-40B4-BE49-F238E27FC236}">
                  <a16:creationId xmlns:a16="http://schemas.microsoft.com/office/drawing/2014/main" id="{682FD609-0BA6-3637-AD04-D52EF798F6CC}"/>
                </a:ext>
              </a:extLst>
            </p:cNvPr>
            <p:cNvSpPr/>
            <p:nvPr/>
          </p:nvSpPr>
          <p:spPr>
            <a:xfrm>
              <a:off x="5634876" y="1378985"/>
              <a:ext cx="72394" cy="275789"/>
            </a:xfrm>
            <a:custGeom>
              <a:avLst/>
              <a:gdLst/>
              <a:ahLst/>
              <a:cxnLst/>
              <a:rect l="l" t="t" r="r" b="b"/>
              <a:pathLst>
                <a:path w="2242" h="8541" extrusionOk="0">
                  <a:moveTo>
                    <a:pt x="2242" y="0"/>
                  </a:moveTo>
                  <a:lnTo>
                    <a:pt x="2242" y="0"/>
                  </a:lnTo>
                  <a:cubicBezTo>
                    <a:pt x="1578" y="251"/>
                    <a:pt x="958" y="534"/>
                    <a:pt x="414" y="805"/>
                  </a:cubicBezTo>
                  <a:cubicBezTo>
                    <a:pt x="229" y="1687"/>
                    <a:pt x="1" y="3090"/>
                    <a:pt x="33" y="4417"/>
                  </a:cubicBezTo>
                  <a:cubicBezTo>
                    <a:pt x="109" y="6615"/>
                    <a:pt x="925" y="8540"/>
                    <a:pt x="925" y="8540"/>
                  </a:cubicBezTo>
                  <a:cubicBezTo>
                    <a:pt x="403" y="5048"/>
                    <a:pt x="1719" y="1284"/>
                    <a:pt x="2242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1">
              <a:extLst>
                <a:ext uri="{FF2B5EF4-FFF2-40B4-BE49-F238E27FC236}">
                  <a16:creationId xmlns:a16="http://schemas.microsoft.com/office/drawing/2014/main" id="{527E0A23-99F7-62D4-EC07-86C04F0B3ADF}"/>
                </a:ext>
              </a:extLst>
            </p:cNvPr>
            <p:cNvSpPr/>
            <p:nvPr/>
          </p:nvSpPr>
          <p:spPr>
            <a:xfrm>
              <a:off x="5642948" y="1610473"/>
              <a:ext cx="22861" cy="331295"/>
            </a:xfrm>
            <a:custGeom>
              <a:avLst/>
              <a:gdLst/>
              <a:ahLst/>
              <a:cxnLst/>
              <a:rect l="l" t="t" r="r" b="b"/>
              <a:pathLst>
                <a:path w="708" h="10260" extrusionOk="0">
                  <a:moveTo>
                    <a:pt x="436" y="1"/>
                  </a:moveTo>
                  <a:lnTo>
                    <a:pt x="392" y="11"/>
                  </a:lnTo>
                  <a:lnTo>
                    <a:pt x="316" y="44"/>
                  </a:lnTo>
                  <a:cubicBezTo>
                    <a:pt x="316" y="44"/>
                    <a:pt x="371" y="196"/>
                    <a:pt x="425" y="490"/>
                  </a:cubicBezTo>
                  <a:cubicBezTo>
                    <a:pt x="425" y="501"/>
                    <a:pt x="436" y="534"/>
                    <a:pt x="436" y="555"/>
                  </a:cubicBezTo>
                  <a:cubicBezTo>
                    <a:pt x="436" y="631"/>
                    <a:pt x="447" y="697"/>
                    <a:pt x="469" y="762"/>
                  </a:cubicBezTo>
                  <a:cubicBezTo>
                    <a:pt x="479" y="860"/>
                    <a:pt x="490" y="969"/>
                    <a:pt x="501" y="1078"/>
                  </a:cubicBezTo>
                  <a:cubicBezTo>
                    <a:pt x="577" y="1665"/>
                    <a:pt x="599" y="2339"/>
                    <a:pt x="577" y="3090"/>
                  </a:cubicBezTo>
                  <a:cubicBezTo>
                    <a:pt x="577" y="3264"/>
                    <a:pt x="556" y="3471"/>
                    <a:pt x="545" y="3678"/>
                  </a:cubicBezTo>
                  <a:lnTo>
                    <a:pt x="501" y="4167"/>
                  </a:lnTo>
                  <a:cubicBezTo>
                    <a:pt x="490" y="4200"/>
                    <a:pt x="490" y="4232"/>
                    <a:pt x="490" y="4276"/>
                  </a:cubicBezTo>
                  <a:lnTo>
                    <a:pt x="447" y="4744"/>
                  </a:lnTo>
                  <a:cubicBezTo>
                    <a:pt x="414" y="5103"/>
                    <a:pt x="381" y="5451"/>
                    <a:pt x="360" y="5810"/>
                  </a:cubicBezTo>
                  <a:cubicBezTo>
                    <a:pt x="316" y="6245"/>
                    <a:pt x="284" y="6680"/>
                    <a:pt x="251" y="7083"/>
                  </a:cubicBezTo>
                  <a:cubicBezTo>
                    <a:pt x="251" y="7170"/>
                    <a:pt x="229" y="7235"/>
                    <a:pt x="229" y="7300"/>
                  </a:cubicBezTo>
                  <a:cubicBezTo>
                    <a:pt x="229" y="7354"/>
                    <a:pt x="218" y="7409"/>
                    <a:pt x="218" y="7463"/>
                  </a:cubicBezTo>
                  <a:lnTo>
                    <a:pt x="175" y="7888"/>
                  </a:lnTo>
                  <a:lnTo>
                    <a:pt x="175" y="7920"/>
                  </a:lnTo>
                  <a:cubicBezTo>
                    <a:pt x="175" y="7996"/>
                    <a:pt x="164" y="8083"/>
                    <a:pt x="164" y="8160"/>
                  </a:cubicBezTo>
                  <a:cubicBezTo>
                    <a:pt x="153" y="8366"/>
                    <a:pt x="142" y="8551"/>
                    <a:pt x="120" y="8747"/>
                  </a:cubicBezTo>
                  <a:cubicBezTo>
                    <a:pt x="66" y="9389"/>
                    <a:pt x="33" y="9911"/>
                    <a:pt x="1" y="10259"/>
                  </a:cubicBezTo>
                  <a:lnTo>
                    <a:pt x="120" y="10259"/>
                  </a:lnTo>
                  <a:cubicBezTo>
                    <a:pt x="142" y="9998"/>
                    <a:pt x="164" y="9628"/>
                    <a:pt x="207" y="9193"/>
                  </a:cubicBezTo>
                  <a:cubicBezTo>
                    <a:pt x="218" y="9062"/>
                    <a:pt x="229" y="8910"/>
                    <a:pt x="251" y="8758"/>
                  </a:cubicBezTo>
                  <a:cubicBezTo>
                    <a:pt x="251" y="8703"/>
                    <a:pt x="262" y="8638"/>
                    <a:pt x="262" y="8573"/>
                  </a:cubicBezTo>
                  <a:cubicBezTo>
                    <a:pt x="262" y="8442"/>
                    <a:pt x="273" y="8323"/>
                    <a:pt x="284" y="8192"/>
                  </a:cubicBezTo>
                  <a:cubicBezTo>
                    <a:pt x="305" y="8094"/>
                    <a:pt x="305" y="8007"/>
                    <a:pt x="316" y="7920"/>
                  </a:cubicBezTo>
                  <a:lnTo>
                    <a:pt x="327" y="7703"/>
                  </a:lnTo>
                  <a:lnTo>
                    <a:pt x="327" y="7616"/>
                  </a:lnTo>
                  <a:lnTo>
                    <a:pt x="349" y="7496"/>
                  </a:lnTo>
                  <a:cubicBezTo>
                    <a:pt x="349" y="7376"/>
                    <a:pt x="360" y="7235"/>
                    <a:pt x="371" y="7115"/>
                  </a:cubicBezTo>
                  <a:cubicBezTo>
                    <a:pt x="403" y="6811"/>
                    <a:pt x="425" y="6506"/>
                    <a:pt x="458" y="6180"/>
                  </a:cubicBezTo>
                  <a:cubicBezTo>
                    <a:pt x="490" y="5712"/>
                    <a:pt x="534" y="5233"/>
                    <a:pt x="577" y="4776"/>
                  </a:cubicBezTo>
                  <a:lnTo>
                    <a:pt x="621" y="4298"/>
                  </a:lnTo>
                  <a:cubicBezTo>
                    <a:pt x="632" y="4254"/>
                    <a:pt x="632" y="4232"/>
                    <a:pt x="632" y="4189"/>
                  </a:cubicBezTo>
                  <a:cubicBezTo>
                    <a:pt x="643" y="4015"/>
                    <a:pt x="653" y="3852"/>
                    <a:pt x="675" y="3699"/>
                  </a:cubicBezTo>
                  <a:cubicBezTo>
                    <a:pt x="686" y="3493"/>
                    <a:pt x="697" y="3308"/>
                    <a:pt x="697" y="3112"/>
                  </a:cubicBezTo>
                  <a:cubicBezTo>
                    <a:pt x="708" y="2459"/>
                    <a:pt x="697" y="1861"/>
                    <a:pt x="664" y="1306"/>
                  </a:cubicBezTo>
                  <a:cubicBezTo>
                    <a:pt x="653" y="1230"/>
                    <a:pt x="653" y="1143"/>
                    <a:pt x="643" y="1078"/>
                  </a:cubicBezTo>
                  <a:lnTo>
                    <a:pt x="643" y="1067"/>
                  </a:lnTo>
                  <a:cubicBezTo>
                    <a:pt x="610" y="827"/>
                    <a:pt x="588" y="642"/>
                    <a:pt x="556" y="479"/>
                  </a:cubicBezTo>
                  <a:lnTo>
                    <a:pt x="556" y="468"/>
                  </a:lnTo>
                  <a:cubicBezTo>
                    <a:pt x="501" y="229"/>
                    <a:pt x="469" y="88"/>
                    <a:pt x="447" y="33"/>
                  </a:cubicBezTo>
                  <a:cubicBezTo>
                    <a:pt x="436" y="11"/>
                    <a:pt x="436" y="1"/>
                    <a:pt x="436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1">
              <a:extLst>
                <a:ext uri="{FF2B5EF4-FFF2-40B4-BE49-F238E27FC236}">
                  <a16:creationId xmlns:a16="http://schemas.microsoft.com/office/drawing/2014/main" id="{608271AC-A589-1E8B-AACC-01C9E44ACFE1}"/>
                </a:ext>
              </a:extLst>
            </p:cNvPr>
            <p:cNvSpPr/>
            <p:nvPr/>
          </p:nvSpPr>
          <p:spPr>
            <a:xfrm>
              <a:off x="5793646" y="1350893"/>
              <a:ext cx="6361" cy="591908"/>
            </a:xfrm>
            <a:custGeom>
              <a:avLst/>
              <a:gdLst/>
              <a:ahLst/>
              <a:cxnLst/>
              <a:rect l="l" t="t" r="r" b="b"/>
              <a:pathLst>
                <a:path w="197" h="18331" extrusionOk="0">
                  <a:moveTo>
                    <a:pt x="66" y="0"/>
                  </a:moveTo>
                  <a:lnTo>
                    <a:pt x="66" y="76"/>
                  </a:lnTo>
                  <a:lnTo>
                    <a:pt x="66" y="424"/>
                  </a:lnTo>
                  <a:lnTo>
                    <a:pt x="44" y="7561"/>
                  </a:lnTo>
                  <a:lnTo>
                    <a:pt x="44" y="8148"/>
                  </a:lnTo>
                  <a:lnTo>
                    <a:pt x="44" y="8540"/>
                  </a:lnTo>
                  <a:lnTo>
                    <a:pt x="44" y="9127"/>
                  </a:lnTo>
                  <a:lnTo>
                    <a:pt x="33" y="11151"/>
                  </a:lnTo>
                  <a:lnTo>
                    <a:pt x="33" y="11738"/>
                  </a:lnTo>
                  <a:lnTo>
                    <a:pt x="33" y="12228"/>
                  </a:lnTo>
                  <a:lnTo>
                    <a:pt x="33" y="12815"/>
                  </a:lnTo>
                  <a:lnTo>
                    <a:pt x="12" y="15165"/>
                  </a:lnTo>
                  <a:lnTo>
                    <a:pt x="12" y="15752"/>
                  </a:lnTo>
                  <a:lnTo>
                    <a:pt x="12" y="16242"/>
                  </a:lnTo>
                  <a:lnTo>
                    <a:pt x="12" y="16829"/>
                  </a:lnTo>
                  <a:lnTo>
                    <a:pt x="1" y="18331"/>
                  </a:lnTo>
                  <a:lnTo>
                    <a:pt x="142" y="18331"/>
                  </a:lnTo>
                  <a:lnTo>
                    <a:pt x="142" y="16829"/>
                  </a:lnTo>
                  <a:lnTo>
                    <a:pt x="142" y="16242"/>
                  </a:lnTo>
                  <a:lnTo>
                    <a:pt x="142" y="15752"/>
                  </a:lnTo>
                  <a:lnTo>
                    <a:pt x="142" y="15165"/>
                  </a:lnTo>
                  <a:lnTo>
                    <a:pt x="153" y="12815"/>
                  </a:lnTo>
                  <a:lnTo>
                    <a:pt x="153" y="12228"/>
                  </a:lnTo>
                  <a:lnTo>
                    <a:pt x="153" y="11738"/>
                  </a:lnTo>
                  <a:lnTo>
                    <a:pt x="164" y="11151"/>
                  </a:lnTo>
                  <a:lnTo>
                    <a:pt x="164" y="9127"/>
                  </a:lnTo>
                  <a:lnTo>
                    <a:pt x="164" y="8540"/>
                  </a:lnTo>
                  <a:lnTo>
                    <a:pt x="164" y="8148"/>
                  </a:lnTo>
                  <a:lnTo>
                    <a:pt x="164" y="7561"/>
                  </a:lnTo>
                  <a:lnTo>
                    <a:pt x="196" y="42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1">
              <a:extLst>
                <a:ext uri="{FF2B5EF4-FFF2-40B4-BE49-F238E27FC236}">
                  <a16:creationId xmlns:a16="http://schemas.microsoft.com/office/drawing/2014/main" id="{E467425C-49F5-8795-9AF0-D4A39100525C}"/>
                </a:ext>
              </a:extLst>
            </p:cNvPr>
            <p:cNvSpPr/>
            <p:nvPr/>
          </p:nvSpPr>
          <p:spPr>
            <a:xfrm>
              <a:off x="5946119" y="1676506"/>
              <a:ext cx="123671" cy="21828"/>
            </a:xfrm>
            <a:custGeom>
              <a:avLst/>
              <a:gdLst/>
              <a:ahLst/>
              <a:cxnLst/>
              <a:rect l="l" t="t" r="r" b="b"/>
              <a:pathLst>
                <a:path w="3830" h="676" extrusionOk="0">
                  <a:moveTo>
                    <a:pt x="109" y="1"/>
                  </a:moveTo>
                  <a:cubicBezTo>
                    <a:pt x="65" y="218"/>
                    <a:pt x="22" y="447"/>
                    <a:pt x="0" y="675"/>
                  </a:cubicBezTo>
                  <a:lnTo>
                    <a:pt x="3829" y="675"/>
                  </a:lnTo>
                  <a:cubicBezTo>
                    <a:pt x="3808" y="447"/>
                    <a:pt x="3775" y="229"/>
                    <a:pt x="375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1">
              <a:extLst>
                <a:ext uri="{FF2B5EF4-FFF2-40B4-BE49-F238E27FC236}">
                  <a16:creationId xmlns:a16="http://schemas.microsoft.com/office/drawing/2014/main" id="{687997B6-4FB3-228E-B01B-D5DC4F11899B}"/>
                </a:ext>
              </a:extLst>
            </p:cNvPr>
            <p:cNvSpPr/>
            <p:nvPr/>
          </p:nvSpPr>
          <p:spPr>
            <a:xfrm>
              <a:off x="5942599" y="1714447"/>
              <a:ext cx="131388" cy="22151"/>
            </a:xfrm>
            <a:custGeom>
              <a:avLst/>
              <a:gdLst/>
              <a:ahLst/>
              <a:cxnLst/>
              <a:rect l="l" t="t" r="r" b="b"/>
              <a:pathLst>
                <a:path w="4069" h="686" extrusionOk="0">
                  <a:moveTo>
                    <a:pt x="44" y="1"/>
                  </a:moveTo>
                  <a:cubicBezTo>
                    <a:pt x="22" y="186"/>
                    <a:pt x="11" y="360"/>
                    <a:pt x="0" y="490"/>
                  </a:cubicBezTo>
                  <a:lnTo>
                    <a:pt x="0" y="653"/>
                  </a:lnTo>
                  <a:lnTo>
                    <a:pt x="0" y="686"/>
                  </a:lnTo>
                  <a:lnTo>
                    <a:pt x="4069" y="686"/>
                  </a:lnTo>
                  <a:cubicBezTo>
                    <a:pt x="4036" y="458"/>
                    <a:pt x="4014" y="218"/>
                    <a:pt x="399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1">
              <a:extLst>
                <a:ext uri="{FF2B5EF4-FFF2-40B4-BE49-F238E27FC236}">
                  <a16:creationId xmlns:a16="http://schemas.microsoft.com/office/drawing/2014/main" id="{A08F87A9-CE67-1EBA-577D-9E7F00E7EF4E}"/>
                </a:ext>
              </a:extLst>
            </p:cNvPr>
            <p:cNvSpPr/>
            <p:nvPr/>
          </p:nvSpPr>
          <p:spPr>
            <a:xfrm>
              <a:off x="5953481" y="1805086"/>
              <a:ext cx="127901" cy="21796"/>
            </a:xfrm>
            <a:custGeom>
              <a:avLst/>
              <a:gdLst/>
              <a:ahLst/>
              <a:cxnLst/>
              <a:rect l="l" t="t" r="r" b="b"/>
              <a:pathLst>
                <a:path w="3961" h="675" extrusionOk="0">
                  <a:moveTo>
                    <a:pt x="0" y="0"/>
                  </a:moveTo>
                  <a:cubicBezTo>
                    <a:pt x="55" y="218"/>
                    <a:pt x="98" y="446"/>
                    <a:pt x="153" y="675"/>
                  </a:cubicBezTo>
                  <a:lnTo>
                    <a:pt x="3960" y="675"/>
                  </a:lnTo>
                  <a:cubicBezTo>
                    <a:pt x="3949" y="457"/>
                    <a:pt x="3928" y="229"/>
                    <a:pt x="390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1">
              <a:extLst>
                <a:ext uri="{FF2B5EF4-FFF2-40B4-BE49-F238E27FC236}">
                  <a16:creationId xmlns:a16="http://schemas.microsoft.com/office/drawing/2014/main" id="{805CA688-5719-8D31-4DAB-39844CECD6E0}"/>
                </a:ext>
              </a:extLst>
            </p:cNvPr>
            <p:cNvSpPr/>
            <p:nvPr/>
          </p:nvSpPr>
          <p:spPr>
            <a:xfrm>
              <a:off x="5961909" y="1842671"/>
              <a:ext cx="121927" cy="22151"/>
            </a:xfrm>
            <a:custGeom>
              <a:avLst/>
              <a:gdLst/>
              <a:ahLst/>
              <a:cxnLst/>
              <a:rect l="l" t="t" r="r" b="b"/>
              <a:pathLst>
                <a:path w="3776" h="686" extrusionOk="0">
                  <a:moveTo>
                    <a:pt x="1" y="0"/>
                  </a:moveTo>
                  <a:cubicBezTo>
                    <a:pt x="22" y="163"/>
                    <a:pt x="66" y="348"/>
                    <a:pt x="109" y="522"/>
                  </a:cubicBezTo>
                  <a:lnTo>
                    <a:pt x="153" y="686"/>
                  </a:lnTo>
                  <a:lnTo>
                    <a:pt x="3775" y="686"/>
                  </a:lnTo>
                  <a:cubicBezTo>
                    <a:pt x="3765" y="468"/>
                    <a:pt x="3754" y="240"/>
                    <a:pt x="3721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1">
              <a:extLst>
                <a:ext uri="{FF2B5EF4-FFF2-40B4-BE49-F238E27FC236}">
                  <a16:creationId xmlns:a16="http://schemas.microsoft.com/office/drawing/2014/main" id="{3B926F47-59E1-9128-27F0-32EBD6EFFD91}"/>
                </a:ext>
              </a:extLst>
            </p:cNvPr>
            <p:cNvSpPr/>
            <p:nvPr/>
          </p:nvSpPr>
          <p:spPr>
            <a:xfrm>
              <a:off x="5939790" y="1625940"/>
              <a:ext cx="47079" cy="316862"/>
            </a:xfrm>
            <a:custGeom>
              <a:avLst/>
              <a:gdLst/>
              <a:ahLst/>
              <a:cxnLst/>
              <a:rect l="l" t="t" r="r" b="b"/>
              <a:pathLst>
                <a:path w="1458" h="9813" extrusionOk="0">
                  <a:moveTo>
                    <a:pt x="479" y="0"/>
                  </a:moveTo>
                  <a:lnTo>
                    <a:pt x="479" y="11"/>
                  </a:lnTo>
                  <a:cubicBezTo>
                    <a:pt x="468" y="65"/>
                    <a:pt x="424" y="283"/>
                    <a:pt x="370" y="588"/>
                  </a:cubicBezTo>
                  <a:lnTo>
                    <a:pt x="370" y="599"/>
                  </a:lnTo>
                  <a:cubicBezTo>
                    <a:pt x="359" y="718"/>
                    <a:pt x="327" y="827"/>
                    <a:pt x="316" y="936"/>
                  </a:cubicBezTo>
                  <a:cubicBezTo>
                    <a:pt x="283" y="1142"/>
                    <a:pt x="250" y="1349"/>
                    <a:pt x="218" y="1534"/>
                  </a:cubicBezTo>
                  <a:cubicBezTo>
                    <a:pt x="185" y="1763"/>
                    <a:pt x="142" y="2002"/>
                    <a:pt x="109" y="2230"/>
                  </a:cubicBezTo>
                  <a:cubicBezTo>
                    <a:pt x="87" y="2361"/>
                    <a:pt x="76" y="2502"/>
                    <a:pt x="55" y="2622"/>
                  </a:cubicBezTo>
                  <a:lnTo>
                    <a:pt x="55" y="2633"/>
                  </a:lnTo>
                  <a:lnTo>
                    <a:pt x="44" y="2731"/>
                  </a:lnTo>
                  <a:cubicBezTo>
                    <a:pt x="33" y="2905"/>
                    <a:pt x="22" y="3068"/>
                    <a:pt x="0" y="3220"/>
                  </a:cubicBezTo>
                  <a:lnTo>
                    <a:pt x="0" y="3383"/>
                  </a:lnTo>
                  <a:lnTo>
                    <a:pt x="0" y="3427"/>
                  </a:lnTo>
                  <a:cubicBezTo>
                    <a:pt x="0" y="3492"/>
                    <a:pt x="22" y="3590"/>
                    <a:pt x="33" y="3710"/>
                  </a:cubicBezTo>
                  <a:lnTo>
                    <a:pt x="33" y="3721"/>
                  </a:lnTo>
                  <a:cubicBezTo>
                    <a:pt x="55" y="3873"/>
                    <a:pt x="87" y="4069"/>
                    <a:pt x="131" y="4308"/>
                  </a:cubicBezTo>
                  <a:lnTo>
                    <a:pt x="131" y="4319"/>
                  </a:lnTo>
                  <a:cubicBezTo>
                    <a:pt x="196" y="4667"/>
                    <a:pt x="272" y="5070"/>
                    <a:pt x="370" y="5559"/>
                  </a:cubicBezTo>
                  <a:cubicBezTo>
                    <a:pt x="414" y="5701"/>
                    <a:pt x="435" y="5831"/>
                    <a:pt x="468" y="5983"/>
                  </a:cubicBezTo>
                  <a:lnTo>
                    <a:pt x="620" y="6647"/>
                  </a:lnTo>
                  <a:lnTo>
                    <a:pt x="620" y="6658"/>
                  </a:lnTo>
                  <a:cubicBezTo>
                    <a:pt x="620" y="6691"/>
                    <a:pt x="631" y="6701"/>
                    <a:pt x="631" y="6734"/>
                  </a:cubicBezTo>
                  <a:lnTo>
                    <a:pt x="675" y="6930"/>
                  </a:lnTo>
                  <a:cubicBezTo>
                    <a:pt x="696" y="7039"/>
                    <a:pt x="707" y="7147"/>
                    <a:pt x="740" y="7245"/>
                  </a:cubicBezTo>
                  <a:lnTo>
                    <a:pt x="740" y="7256"/>
                  </a:lnTo>
                  <a:lnTo>
                    <a:pt x="794" y="7474"/>
                  </a:lnTo>
                  <a:cubicBezTo>
                    <a:pt x="805" y="7572"/>
                    <a:pt x="838" y="7659"/>
                    <a:pt x="849" y="7735"/>
                  </a:cubicBezTo>
                  <a:lnTo>
                    <a:pt x="849" y="7746"/>
                  </a:lnTo>
                  <a:cubicBezTo>
                    <a:pt x="903" y="7942"/>
                    <a:pt x="947" y="8148"/>
                    <a:pt x="979" y="8322"/>
                  </a:cubicBezTo>
                  <a:lnTo>
                    <a:pt x="979" y="8333"/>
                  </a:lnTo>
                  <a:cubicBezTo>
                    <a:pt x="1132" y="9029"/>
                    <a:pt x="1273" y="9584"/>
                    <a:pt x="1327" y="9813"/>
                  </a:cubicBezTo>
                  <a:lnTo>
                    <a:pt x="1458" y="9813"/>
                  </a:lnTo>
                  <a:cubicBezTo>
                    <a:pt x="1404" y="9617"/>
                    <a:pt x="1273" y="9029"/>
                    <a:pt x="1055" y="8311"/>
                  </a:cubicBezTo>
                  <a:cubicBezTo>
                    <a:pt x="1012" y="8116"/>
                    <a:pt x="958" y="7931"/>
                    <a:pt x="914" y="7724"/>
                  </a:cubicBezTo>
                  <a:cubicBezTo>
                    <a:pt x="903" y="7626"/>
                    <a:pt x="892" y="7550"/>
                    <a:pt x="860" y="7452"/>
                  </a:cubicBezTo>
                  <a:lnTo>
                    <a:pt x="849" y="7409"/>
                  </a:lnTo>
                  <a:lnTo>
                    <a:pt x="805" y="7234"/>
                  </a:lnTo>
                  <a:cubicBezTo>
                    <a:pt x="783" y="7137"/>
                    <a:pt x="762" y="7028"/>
                    <a:pt x="740" y="6919"/>
                  </a:cubicBezTo>
                  <a:lnTo>
                    <a:pt x="696" y="6723"/>
                  </a:lnTo>
                  <a:lnTo>
                    <a:pt x="696" y="6712"/>
                  </a:lnTo>
                  <a:cubicBezTo>
                    <a:pt x="696" y="6691"/>
                    <a:pt x="686" y="6669"/>
                    <a:pt x="686" y="6647"/>
                  </a:cubicBezTo>
                  <a:lnTo>
                    <a:pt x="599" y="6245"/>
                  </a:lnTo>
                  <a:lnTo>
                    <a:pt x="544" y="5973"/>
                  </a:lnTo>
                  <a:cubicBezTo>
                    <a:pt x="522" y="5820"/>
                    <a:pt x="490" y="5679"/>
                    <a:pt x="468" y="5548"/>
                  </a:cubicBezTo>
                  <a:lnTo>
                    <a:pt x="468" y="5537"/>
                  </a:lnTo>
                  <a:cubicBezTo>
                    <a:pt x="370" y="5059"/>
                    <a:pt x="294" y="4634"/>
                    <a:pt x="240" y="4297"/>
                  </a:cubicBezTo>
                  <a:cubicBezTo>
                    <a:pt x="196" y="4047"/>
                    <a:pt x="153" y="3862"/>
                    <a:pt x="142" y="3710"/>
                  </a:cubicBezTo>
                  <a:cubicBezTo>
                    <a:pt x="131" y="3590"/>
                    <a:pt x="109" y="3492"/>
                    <a:pt x="109" y="3427"/>
                  </a:cubicBezTo>
                  <a:lnTo>
                    <a:pt x="109" y="3394"/>
                  </a:lnTo>
                  <a:lnTo>
                    <a:pt x="109" y="3231"/>
                  </a:lnTo>
                  <a:cubicBezTo>
                    <a:pt x="131" y="3090"/>
                    <a:pt x="142" y="2927"/>
                    <a:pt x="153" y="2742"/>
                  </a:cubicBezTo>
                  <a:lnTo>
                    <a:pt x="153" y="2731"/>
                  </a:lnTo>
                  <a:lnTo>
                    <a:pt x="163" y="2633"/>
                  </a:lnTo>
                  <a:cubicBezTo>
                    <a:pt x="185" y="2502"/>
                    <a:pt x="207" y="2383"/>
                    <a:pt x="218" y="2241"/>
                  </a:cubicBezTo>
                  <a:lnTo>
                    <a:pt x="218" y="2230"/>
                  </a:lnTo>
                  <a:cubicBezTo>
                    <a:pt x="261" y="2002"/>
                    <a:pt x="294" y="1763"/>
                    <a:pt x="327" y="1545"/>
                  </a:cubicBezTo>
                  <a:lnTo>
                    <a:pt x="327" y="1534"/>
                  </a:lnTo>
                  <a:cubicBezTo>
                    <a:pt x="381" y="1251"/>
                    <a:pt x="435" y="925"/>
                    <a:pt x="490" y="599"/>
                  </a:cubicBezTo>
                  <a:lnTo>
                    <a:pt x="490" y="588"/>
                  </a:lnTo>
                  <a:cubicBezTo>
                    <a:pt x="501" y="511"/>
                    <a:pt x="522" y="446"/>
                    <a:pt x="533" y="392"/>
                  </a:cubicBezTo>
                  <a:cubicBezTo>
                    <a:pt x="544" y="294"/>
                    <a:pt x="555" y="229"/>
                    <a:pt x="577" y="163"/>
                  </a:cubicBezTo>
                  <a:cubicBezTo>
                    <a:pt x="588" y="65"/>
                    <a:pt x="599" y="11"/>
                    <a:pt x="599" y="11"/>
                  </a:cubicBezTo>
                  <a:lnTo>
                    <a:pt x="544" y="11"/>
                  </a:lnTo>
                  <a:lnTo>
                    <a:pt x="479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1">
              <a:extLst>
                <a:ext uri="{FF2B5EF4-FFF2-40B4-BE49-F238E27FC236}">
                  <a16:creationId xmlns:a16="http://schemas.microsoft.com/office/drawing/2014/main" id="{68F5F8A9-DD89-6992-DD4F-2B190FF81637}"/>
                </a:ext>
              </a:extLst>
            </p:cNvPr>
            <p:cNvSpPr/>
            <p:nvPr/>
          </p:nvSpPr>
          <p:spPr>
            <a:xfrm>
              <a:off x="5558994" y="1318926"/>
              <a:ext cx="141236" cy="623165"/>
            </a:xfrm>
            <a:custGeom>
              <a:avLst/>
              <a:gdLst/>
              <a:ahLst/>
              <a:cxnLst/>
              <a:rect l="l" t="t" r="r" b="b"/>
              <a:pathLst>
                <a:path w="4374" h="19299" extrusionOk="0">
                  <a:moveTo>
                    <a:pt x="2438" y="0"/>
                  </a:moveTo>
                  <a:cubicBezTo>
                    <a:pt x="2383" y="0"/>
                    <a:pt x="2329" y="11"/>
                    <a:pt x="2263" y="11"/>
                  </a:cubicBezTo>
                  <a:cubicBezTo>
                    <a:pt x="632" y="174"/>
                    <a:pt x="240" y="1512"/>
                    <a:pt x="240" y="1512"/>
                  </a:cubicBezTo>
                  <a:lnTo>
                    <a:pt x="186" y="5701"/>
                  </a:lnTo>
                  <a:lnTo>
                    <a:pt x="186" y="5733"/>
                  </a:lnTo>
                  <a:lnTo>
                    <a:pt x="186" y="5766"/>
                  </a:lnTo>
                  <a:lnTo>
                    <a:pt x="142" y="9084"/>
                  </a:lnTo>
                  <a:lnTo>
                    <a:pt x="131" y="10030"/>
                  </a:lnTo>
                  <a:lnTo>
                    <a:pt x="99" y="12282"/>
                  </a:lnTo>
                  <a:lnTo>
                    <a:pt x="1" y="19299"/>
                  </a:lnTo>
                  <a:lnTo>
                    <a:pt x="2971" y="19299"/>
                  </a:lnTo>
                  <a:lnTo>
                    <a:pt x="2981" y="17798"/>
                  </a:lnTo>
                  <a:lnTo>
                    <a:pt x="2981" y="17700"/>
                  </a:lnTo>
                  <a:lnTo>
                    <a:pt x="2981" y="17210"/>
                  </a:lnTo>
                  <a:lnTo>
                    <a:pt x="2981" y="16721"/>
                  </a:lnTo>
                  <a:lnTo>
                    <a:pt x="2981" y="16645"/>
                  </a:lnTo>
                  <a:lnTo>
                    <a:pt x="2981" y="16144"/>
                  </a:lnTo>
                  <a:lnTo>
                    <a:pt x="2992" y="14850"/>
                  </a:lnTo>
                  <a:lnTo>
                    <a:pt x="3047" y="9693"/>
                  </a:lnTo>
                  <a:lnTo>
                    <a:pt x="3047" y="9606"/>
                  </a:lnTo>
                  <a:lnTo>
                    <a:pt x="3047" y="9454"/>
                  </a:lnTo>
                  <a:lnTo>
                    <a:pt x="3047" y="9073"/>
                  </a:lnTo>
                  <a:lnTo>
                    <a:pt x="3047" y="8855"/>
                  </a:lnTo>
                  <a:lnTo>
                    <a:pt x="3047" y="8333"/>
                  </a:lnTo>
                  <a:lnTo>
                    <a:pt x="3047" y="8268"/>
                  </a:lnTo>
                  <a:lnTo>
                    <a:pt x="3069" y="7637"/>
                  </a:lnTo>
                  <a:lnTo>
                    <a:pt x="3069" y="7572"/>
                  </a:lnTo>
                  <a:lnTo>
                    <a:pt x="3069" y="7082"/>
                  </a:lnTo>
                  <a:lnTo>
                    <a:pt x="3069" y="7017"/>
                  </a:lnTo>
                  <a:lnTo>
                    <a:pt x="3079" y="6310"/>
                  </a:lnTo>
                  <a:lnTo>
                    <a:pt x="3079" y="6245"/>
                  </a:lnTo>
                  <a:lnTo>
                    <a:pt x="3090" y="5635"/>
                  </a:lnTo>
                  <a:lnTo>
                    <a:pt x="3090" y="5559"/>
                  </a:lnTo>
                  <a:lnTo>
                    <a:pt x="3123" y="2763"/>
                  </a:lnTo>
                  <a:lnTo>
                    <a:pt x="3417" y="2557"/>
                  </a:lnTo>
                  <a:lnTo>
                    <a:pt x="3656" y="2404"/>
                  </a:lnTo>
                  <a:lnTo>
                    <a:pt x="4320" y="1958"/>
                  </a:lnTo>
                  <a:cubicBezTo>
                    <a:pt x="4309" y="1958"/>
                    <a:pt x="4374" y="1926"/>
                    <a:pt x="4374" y="1915"/>
                  </a:cubicBezTo>
                  <a:cubicBezTo>
                    <a:pt x="4374" y="1904"/>
                    <a:pt x="4352" y="1893"/>
                    <a:pt x="4352" y="1871"/>
                  </a:cubicBezTo>
                  <a:cubicBezTo>
                    <a:pt x="4341" y="1850"/>
                    <a:pt x="4330" y="1806"/>
                    <a:pt x="4320" y="1752"/>
                  </a:cubicBezTo>
                  <a:cubicBezTo>
                    <a:pt x="4320" y="1741"/>
                    <a:pt x="4298" y="1730"/>
                    <a:pt x="4298" y="1708"/>
                  </a:cubicBezTo>
                  <a:cubicBezTo>
                    <a:pt x="4287" y="1676"/>
                    <a:pt x="4276" y="1621"/>
                    <a:pt x="4243" y="1567"/>
                  </a:cubicBezTo>
                  <a:cubicBezTo>
                    <a:pt x="4222" y="1480"/>
                    <a:pt x="4178" y="1382"/>
                    <a:pt x="4135" y="1295"/>
                  </a:cubicBezTo>
                  <a:cubicBezTo>
                    <a:pt x="4124" y="1240"/>
                    <a:pt x="4102" y="1197"/>
                    <a:pt x="4069" y="1142"/>
                  </a:cubicBezTo>
                  <a:cubicBezTo>
                    <a:pt x="4058" y="1099"/>
                    <a:pt x="4048" y="1077"/>
                    <a:pt x="4015" y="1034"/>
                  </a:cubicBezTo>
                  <a:cubicBezTo>
                    <a:pt x="4004" y="990"/>
                    <a:pt x="3982" y="968"/>
                    <a:pt x="3961" y="936"/>
                  </a:cubicBezTo>
                  <a:cubicBezTo>
                    <a:pt x="3961" y="925"/>
                    <a:pt x="3950" y="925"/>
                    <a:pt x="3950" y="914"/>
                  </a:cubicBezTo>
                  <a:cubicBezTo>
                    <a:pt x="3928" y="881"/>
                    <a:pt x="3906" y="860"/>
                    <a:pt x="3895" y="827"/>
                  </a:cubicBezTo>
                  <a:cubicBezTo>
                    <a:pt x="3884" y="816"/>
                    <a:pt x="3884" y="805"/>
                    <a:pt x="3863" y="783"/>
                  </a:cubicBezTo>
                  <a:cubicBezTo>
                    <a:pt x="3852" y="762"/>
                    <a:pt x="3830" y="729"/>
                    <a:pt x="3819" y="707"/>
                  </a:cubicBezTo>
                  <a:cubicBezTo>
                    <a:pt x="3786" y="675"/>
                    <a:pt x="3765" y="642"/>
                    <a:pt x="3732" y="609"/>
                  </a:cubicBezTo>
                  <a:cubicBezTo>
                    <a:pt x="3699" y="566"/>
                    <a:pt x="3678" y="544"/>
                    <a:pt x="3634" y="501"/>
                  </a:cubicBezTo>
                  <a:cubicBezTo>
                    <a:pt x="3612" y="457"/>
                    <a:pt x="3569" y="435"/>
                    <a:pt x="3525" y="392"/>
                  </a:cubicBezTo>
                  <a:cubicBezTo>
                    <a:pt x="3515" y="392"/>
                    <a:pt x="3515" y="381"/>
                    <a:pt x="3504" y="381"/>
                  </a:cubicBezTo>
                  <a:cubicBezTo>
                    <a:pt x="3471" y="370"/>
                    <a:pt x="3460" y="348"/>
                    <a:pt x="3449" y="337"/>
                  </a:cubicBezTo>
                  <a:cubicBezTo>
                    <a:pt x="3428" y="337"/>
                    <a:pt x="3428" y="327"/>
                    <a:pt x="3417" y="327"/>
                  </a:cubicBezTo>
                  <a:cubicBezTo>
                    <a:pt x="3395" y="294"/>
                    <a:pt x="3373" y="283"/>
                    <a:pt x="3351" y="272"/>
                  </a:cubicBezTo>
                  <a:cubicBezTo>
                    <a:pt x="3340" y="272"/>
                    <a:pt x="3340" y="261"/>
                    <a:pt x="3319" y="261"/>
                  </a:cubicBezTo>
                  <a:cubicBezTo>
                    <a:pt x="3308" y="261"/>
                    <a:pt x="3308" y="240"/>
                    <a:pt x="3297" y="240"/>
                  </a:cubicBezTo>
                  <a:cubicBezTo>
                    <a:pt x="3286" y="229"/>
                    <a:pt x="3264" y="229"/>
                    <a:pt x="3253" y="218"/>
                  </a:cubicBezTo>
                  <a:cubicBezTo>
                    <a:pt x="3069" y="109"/>
                    <a:pt x="2851" y="22"/>
                    <a:pt x="2590" y="0"/>
                  </a:cubicBezTo>
                  <a:close/>
                </a:path>
              </a:pathLst>
            </a:custGeom>
            <a:solidFill>
              <a:srgbClr val="511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1">
              <a:extLst>
                <a:ext uri="{FF2B5EF4-FFF2-40B4-BE49-F238E27FC236}">
                  <a16:creationId xmlns:a16="http://schemas.microsoft.com/office/drawing/2014/main" id="{03FDAF2D-13C7-EA0E-68D0-A25647CFE641}"/>
                </a:ext>
              </a:extLst>
            </p:cNvPr>
            <p:cNvSpPr/>
            <p:nvPr/>
          </p:nvSpPr>
          <p:spPr>
            <a:xfrm>
              <a:off x="5634166" y="1327353"/>
              <a:ext cx="30966" cy="616513"/>
            </a:xfrm>
            <a:custGeom>
              <a:avLst/>
              <a:gdLst/>
              <a:ahLst/>
              <a:cxnLst/>
              <a:rect l="l" t="t" r="r" b="b"/>
              <a:pathLst>
                <a:path w="959" h="19093" extrusionOk="0">
                  <a:moveTo>
                    <a:pt x="904" y="0"/>
                  </a:moveTo>
                  <a:cubicBezTo>
                    <a:pt x="523" y="272"/>
                    <a:pt x="294" y="816"/>
                    <a:pt x="207" y="1643"/>
                  </a:cubicBezTo>
                  <a:cubicBezTo>
                    <a:pt x="164" y="1958"/>
                    <a:pt x="142" y="2252"/>
                    <a:pt x="131" y="2568"/>
                  </a:cubicBezTo>
                  <a:cubicBezTo>
                    <a:pt x="77" y="3481"/>
                    <a:pt x="44" y="4406"/>
                    <a:pt x="44" y="5320"/>
                  </a:cubicBezTo>
                  <a:lnTo>
                    <a:pt x="44" y="5396"/>
                  </a:lnTo>
                  <a:lnTo>
                    <a:pt x="44" y="6005"/>
                  </a:lnTo>
                  <a:lnTo>
                    <a:pt x="44" y="6169"/>
                  </a:lnTo>
                  <a:lnTo>
                    <a:pt x="44" y="6919"/>
                  </a:lnTo>
                  <a:lnTo>
                    <a:pt x="44" y="6984"/>
                  </a:lnTo>
                  <a:lnTo>
                    <a:pt x="44" y="7354"/>
                  </a:lnTo>
                  <a:lnTo>
                    <a:pt x="44" y="7420"/>
                  </a:lnTo>
                  <a:lnTo>
                    <a:pt x="44" y="8116"/>
                  </a:lnTo>
                  <a:lnTo>
                    <a:pt x="44" y="8181"/>
                  </a:lnTo>
                  <a:lnTo>
                    <a:pt x="44" y="8823"/>
                  </a:lnTo>
                  <a:lnTo>
                    <a:pt x="1" y="19092"/>
                  </a:lnTo>
                  <a:lnTo>
                    <a:pt x="77" y="19092"/>
                  </a:lnTo>
                  <a:lnTo>
                    <a:pt x="110" y="8812"/>
                  </a:lnTo>
                  <a:lnTo>
                    <a:pt x="110" y="8181"/>
                  </a:lnTo>
                  <a:lnTo>
                    <a:pt x="110" y="8116"/>
                  </a:lnTo>
                  <a:lnTo>
                    <a:pt x="110" y="7517"/>
                  </a:lnTo>
                  <a:lnTo>
                    <a:pt x="110" y="7354"/>
                  </a:lnTo>
                  <a:lnTo>
                    <a:pt x="110" y="6974"/>
                  </a:lnTo>
                  <a:lnTo>
                    <a:pt x="110" y="6908"/>
                  </a:lnTo>
                  <a:lnTo>
                    <a:pt x="110" y="6680"/>
                  </a:lnTo>
                  <a:lnTo>
                    <a:pt x="110" y="6158"/>
                  </a:lnTo>
                  <a:lnTo>
                    <a:pt x="110" y="6005"/>
                  </a:lnTo>
                  <a:lnTo>
                    <a:pt x="110" y="5385"/>
                  </a:lnTo>
                  <a:lnTo>
                    <a:pt x="110" y="5320"/>
                  </a:lnTo>
                  <a:cubicBezTo>
                    <a:pt x="131" y="5026"/>
                    <a:pt x="131" y="4743"/>
                    <a:pt x="131" y="4461"/>
                  </a:cubicBezTo>
                  <a:cubicBezTo>
                    <a:pt x="131" y="3819"/>
                    <a:pt x="153" y="3166"/>
                    <a:pt x="197" y="2524"/>
                  </a:cubicBezTo>
                  <a:cubicBezTo>
                    <a:pt x="207" y="2230"/>
                    <a:pt x="229" y="1948"/>
                    <a:pt x="262" y="1643"/>
                  </a:cubicBezTo>
                  <a:cubicBezTo>
                    <a:pt x="349" y="827"/>
                    <a:pt x="577" y="294"/>
                    <a:pt x="958" y="44"/>
                  </a:cubicBezTo>
                  <a:cubicBezTo>
                    <a:pt x="947" y="44"/>
                    <a:pt x="925" y="22"/>
                    <a:pt x="947" y="22"/>
                  </a:cubicBezTo>
                  <a:cubicBezTo>
                    <a:pt x="925" y="11"/>
                    <a:pt x="915" y="11"/>
                    <a:pt x="904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1">
              <a:extLst>
                <a:ext uri="{FF2B5EF4-FFF2-40B4-BE49-F238E27FC236}">
                  <a16:creationId xmlns:a16="http://schemas.microsoft.com/office/drawing/2014/main" id="{A0BB9FE6-B0B0-D1DA-1F52-68A8CE725669}"/>
                </a:ext>
              </a:extLst>
            </p:cNvPr>
            <p:cNvSpPr/>
            <p:nvPr/>
          </p:nvSpPr>
          <p:spPr>
            <a:xfrm>
              <a:off x="5645758" y="1331196"/>
              <a:ext cx="23927" cy="612315"/>
            </a:xfrm>
            <a:custGeom>
              <a:avLst/>
              <a:gdLst/>
              <a:ahLst/>
              <a:cxnLst/>
              <a:rect l="l" t="t" r="r" b="b"/>
              <a:pathLst>
                <a:path w="741" h="18963" extrusionOk="0">
                  <a:moveTo>
                    <a:pt x="686" y="1"/>
                  </a:moveTo>
                  <a:cubicBezTo>
                    <a:pt x="175" y="523"/>
                    <a:pt x="77" y="1393"/>
                    <a:pt x="55" y="2188"/>
                  </a:cubicBezTo>
                  <a:lnTo>
                    <a:pt x="55" y="2285"/>
                  </a:lnTo>
                  <a:lnTo>
                    <a:pt x="55" y="2329"/>
                  </a:lnTo>
                  <a:cubicBezTo>
                    <a:pt x="23" y="3275"/>
                    <a:pt x="12" y="4244"/>
                    <a:pt x="1" y="5201"/>
                  </a:cubicBezTo>
                  <a:lnTo>
                    <a:pt x="1" y="5277"/>
                  </a:lnTo>
                  <a:lnTo>
                    <a:pt x="1" y="5941"/>
                  </a:lnTo>
                  <a:lnTo>
                    <a:pt x="1" y="6017"/>
                  </a:lnTo>
                  <a:lnTo>
                    <a:pt x="1" y="6746"/>
                  </a:lnTo>
                  <a:lnTo>
                    <a:pt x="1" y="6789"/>
                  </a:lnTo>
                  <a:lnTo>
                    <a:pt x="1" y="6811"/>
                  </a:lnTo>
                  <a:lnTo>
                    <a:pt x="1" y="7235"/>
                  </a:lnTo>
                  <a:lnTo>
                    <a:pt x="1" y="7301"/>
                  </a:lnTo>
                  <a:lnTo>
                    <a:pt x="1" y="7844"/>
                  </a:lnTo>
                  <a:lnTo>
                    <a:pt x="1" y="8149"/>
                  </a:lnTo>
                  <a:lnTo>
                    <a:pt x="1" y="8595"/>
                  </a:lnTo>
                  <a:cubicBezTo>
                    <a:pt x="1" y="11293"/>
                    <a:pt x="44" y="13969"/>
                    <a:pt x="88" y="16624"/>
                  </a:cubicBezTo>
                  <a:cubicBezTo>
                    <a:pt x="88" y="16819"/>
                    <a:pt x="110" y="17037"/>
                    <a:pt x="110" y="17244"/>
                  </a:cubicBezTo>
                  <a:lnTo>
                    <a:pt x="110" y="17450"/>
                  </a:lnTo>
                  <a:cubicBezTo>
                    <a:pt x="120" y="17581"/>
                    <a:pt x="120" y="17733"/>
                    <a:pt x="120" y="17885"/>
                  </a:cubicBezTo>
                  <a:cubicBezTo>
                    <a:pt x="131" y="18234"/>
                    <a:pt x="131" y="18593"/>
                    <a:pt x="153" y="18941"/>
                  </a:cubicBezTo>
                  <a:lnTo>
                    <a:pt x="153" y="18962"/>
                  </a:lnTo>
                  <a:lnTo>
                    <a:pt x="218" y="18962"/>
                  </a:lnTo>
                  <a:cubicBezTo>
                    <a:pt x="218" y="18712"/>
                    <a:pt x="207" y="18473"/>
                    <a:pt x="207" y="18223"/>
                  </a:cubicBezTo>
                  <a:cubicBezTo>
                    <a:pt x="207" y="17962"/>
                    <a:pt x="186" y="17722"/>
                    <a:pt x="186" y="17461"/>
                  </a:cubicBezTo>
                  <a:lnTo>
                    <a:pt x="186" y="17276"/>
                  </a:lnTo>
                  <a:cubicBezTo>
                    <a:pt x="175" y="17135"/>
                    <a:pt x="175" y="17015"/>
                    <a:pt x="175" y="16874"/>
                  </a:cubicBezTo>
                  <a:cubicBezTo>
                    <a:pt x="175" y="16591"/>
                    <a:pt x="164" y="16297"/>
                    <a:pt x="164" y="16003"/>
                  </a:cubicBezTo>
                  <a:cubicBezTo>
                    <a:pt x="110" y="13545"/>
                    <a:pt x="66" y="11054"/>
                    <a:pt x="66" y="8584"/>
                  </a:cubicBezTo>
                  <a:lnTo>
                    <a:pt x="66" y="8410"/>
                  </a:lnTo>
                  <a:lnTo>
                    <a:pt x="66" y="8008"/>
                  </a:lnTo>
                  <a:lnTo>
                    <a:pt x="66" y="7942"/>
                  </a:lnTo>
                  <a:lnTo>
                    <a:pt x="66" y="7290"/>
                  </a:lnTo>
                  <a:lnTo>
                    <a:pt x="66" y="7224"/>
                  </a:lnTo>
                  <a:lnTo>
                    <a:pt x="66" y="6789"/>
                  </a:lnTo>
                  <a:lnTo>
                    <a:pt x="66" y="6757"/>
                  </a:lnTo>
                  <a:lnTo>
                    <a:pt x="66" y="6724"/>
                  </a:lnTo>
                  <a:lnTo>
                    <a:pt x="66" y="5984"/>
                  </a:lnTo>
                  <a:lnTo>
                    <a:pt x="66" y="5919"/>
                  </a:lnTo>
                  <a:lnTo>
                    <a:pt x="66" y="5255"/>
                  </a:lnTo>
                  <a:lnTo>
                    <a:pt x="66" y="5234"/>
                  </a:lnTo>
                  <a:lnTo>
                    <a:pt x="66" y="5179"/>
                  </a:lnTo>
                  <a:cubicBezTo>
                    <a:pt x="77" y="4200"/>
                    <a:pt x="88" y="3221"/>
                    <a:pt x="120" y="2242"/>
                  </a:cubicBezTo>
                  <a:lnTo>
                    <a:pt x="120" y="2188"/>
                  </a:lnTo>
                  <a:cubicBezTo>
                    <a:pt x="142" y="1404"/>
                    <a:pt x="240" y="545"/>
                    <a:pt x="741" y="44"/>
                  </a:cubicBezTo>
                  <a:cubicBezTo>
                    <a:pt x="719" y="34"/>
                    <a:pt x="708" y="12"/>
                    <a:pt x="686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1">
              <a:extLst>
                <a:ext uri="{FF2B5EF4-FFF2-40B4-BE49-F238E27FC236}">
                  <a16:creationId xmlns:a16="http://schemas.microsoft.com/office/drawing/2014/main" id="{F9D13D19-B683-9A57-CD1A-594E8461C33B}"/>
                </a:ext>
              </a:extLst>
            </p:cNvPr>
            <p:cNvSpPr/>
            <p:nvPr/>
          </p:nvSpPr>
          <p:spPr>
            <a:xfrm>
              <a:off x="5654185" y="1333327"/>
              <a:ext cx="44302" cy="75203"/>
            </a:xfrm>
            <a:custGeom>
              <a:avLst/>
              <a:gdLst/>
              <a:ahLst/>
              <a:cxnLst/>
              <a:rect l="l" t="t" r="r" b="b"/>
              <a:pathLst>
                <a:path w="1372" h="2329" extrusionOk="0">
                  <a:moveTo>
                    <a:pt x="523" y="0"/>
                  </a:moveTo>
                  <a:cubicBezTo>
                    <a:pt x="1" y="305"/>
                    <a:pt x="164" y="2328"/>
                    <a:pt x="164" y="2328"/>
                  </a:cubicBezTo>
                  <a:lnTo>
                    <a:pt x="1372" y="1512"/>
                  </a:lnTo>
                  <a:cubicBezTo>
                    <a:pt x="1339" y="1458"/>
                    <a:pt x="1143" y="544"/>
                    <a:pt x="523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1">
              <a:extLst>
                <a:ext uri="{FF2B5EF4-FFF2-40B4-BE49-F238E27FC236}">
                  <a16:creationId xmlns:a16="http://schemas.microsoft.com/office/drawing/2014/main" id="{403CB4F8-BDBA-3A82-36CB-BC75F691F0EB}"/>
                </a:ext>
              </a:extLst>
            </p:cNvPr>
            <p:cNvSpPr/>
            <p:nvPr/>
          </p:nvSpPr>
          <p:spPr>
            <a:xfrm>
              <a:off x="5468712" y="1459775"/>
              <a:ext cx="220638" cy="200263"/>
            </a:xfrm>
            <a:custGeom>
              <a:avLst/>
              <a:gdLst/>
              <a:ahLst/>
              <a:cxnLst/>
              <a:rect l="l" t="t" r="r" b="b"/>
              <a:pathLst>
                <a:path w="6833" h="6202" extrusionOk="0">
                  <a:moveTo>
                    <a:pt x="2949" y="1"/>
                  </a:moveTo>
                  <a:cubicBezTo>
                    <a:pt x="2949" y="1"/>
                    <a:pt x="1578" y="2046"/>
                    <a:pt x="1252" y="2448"/>
                  </a:cubicBezTo>
                  <a:cubicBezTo>
                    <a:pt x="926" y="2862"/>
                    <a:pt x="1" y="3830"/>
                    <a:pt x="1" y="3830"/>
                  </a:cubicBezTo>
                  <a:cubicBezTo>
                    <a:pt x="175" y="5897"/>
                    <a:pt x="2351" y="6201"/>
                    <a:pt x="2351" y="6201"/>
                  </a:cubicBezTo>
                  <a:cubicBezTo>
                    <a:pt x="2351" y="6201"/>
                    <a:pt x="3167" y="5320"/>
                    <a:pt x="3678" y="5135"/>
                  </a:cubicBezTo>
                  <a:cubicBezTo>
                    <a:pt x="4178" y="4939"/>
                    <a:pt x="6180" y="4450"/>
                    <a:pt x="6354" y="4298"/>
                  </a:cubicBezTo>
                  <a:cubicBezTo>
                    <a:pt x="6528" y="4167"/>
                    <a:pt x="6213" y="3862"/>
                    <a:pt x="6213" y="3862"/>
                  </a:cubicBezTo>
                  <a:cubicBezTo>
                    <a:pt x="6506" y="3830"/>
                    <a:pt x="6593" y="3536"/>
                    <a:pt x="6452" y="3351"/>
                  </a:cubicBezTo>
                  <a:cubicBezTo>
                    <a:pt x="6389" y="3275"/>
                    <a:pt x="5944" y="3252"/>
                    <a:pt x="5445" y="3252"/>
                  </a:cubicBezTo>
                  <a:cubicBezTo>
                    <a:pt x="4741" y="3252"/>
                    <a:pt x="3928" y="3297"/>
                    <a:pt x="3928" y="3297"/>
                  </a:cubicBezTo>
                  <a:lnTo>
                    <a:pt x="3906" y="3036"/>
                  </a:lnTo>
                  <a:cubicBezTo>
                    <a:pt x="3906" y="3036"/>
                    <a:pt x="6474" y="2720"/>
                    <a:pt x="6615" y="2405"/>
                  </a:cubicBezTo>
                  <a:cubicBezTo>
                    <a:pt x="6833" y="1915"/>
                    <a:pt x="6267" y="1861"/>
                    <a:pt x="6267" y="1861"/>
                  </a:cubicBezTo>
                  <a:cubicBezTo>
                    <a:pt x="6267" y="1861"/>
                    <a:pt x="6539" y="1741"/>
                    <a:pt x="6517" y="1447"/>
                  </a:cubicBezTo>
                  <a:cubicBezTo>
                    <a:pt x="6494" y="1287"/>
                    <a:pt x="6314" y="1247"/>
                    <a:pt x="5996" y="1247"/>
                  </a:cubicBezTo>
                  <a:cubicBezTo>
                    <a:pt x="5710" y="1247"/>
                    <a:pt x="5314" y="1279"/>
                    <a:pt x="4820" y="1284"/>
                  </a:cubicBezTo>
                  <a:cubicBezTo>
                    <a:pt x="3765" y="1306"/>
                    <a:pt x="2927" y="1415"/>
                    <a:pt x="2927" y="1415"/>
                  </a:cubicBezTo>
                  <a:lnTo>
                    <a:pt x="2949" y="1"/>
                  </a:lnTo>
                  <a:close/>
                </a:path>
              </a:pathLst>
            </a:custGeom>
            <a:solidFill>
              <a:srgbClr val="B0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>
              <a:extLst>
                <a:ext uri="{FF2B5EF4-FFF2-40B4-BE49-F238E27FC236}">
                  <a16:creationId xmlns:a16="http://schemas.microsoft.com/office/drawing/2014/main" id="{DF9BB2A6-1962-C7F1-D90D-72048A406640}"/>
                </a:ext>
              </a:extLst>
            </p:cNvPr>
            <p:cNvSpPr/>
            <p:nvPr/>
          </p:nvSpPr>
          <p:spPr>
            <a:xfrm>
              <a:off x="5553376" y="1498846"/>
              <a:ext cx="127901" cy="35422"/>
            </a:xfrm>
            <a:custGeom>
              <a:avLst/>
              <a:gdLst/>
              <a:ahLst/>
              <a:cxnLst/>
              <a:rect l="l" t="t" r="r" b="b"/>
              <a:pathLst>
                <a:path w="3961" h="1097" extrusionOk="0">
                  <a:moveTo>
                    <a:pt x="2849" y="0"/>
                  </a:moveTo>
                  <a:cubicBezTo>
                    <a:pt x="1786" y="0"/>
                    <a:pt x="280" y="166"/>
                    <a:pt x="33" y="194"/>
                  </a:cubicBezTo>
                  <a:cubicBezTo>
                    <a:pt x="22" y="205"/>
                    <a:pt x="1" y="227"/>
                    <a:pt x="1" y="237"/>
                  </a:cubicBezTo>
                  <a:cubicBezTo>
                    <a:pt x="22" y="248"/>
                    <a:pt x="33" y="259"/>
                    <a:pt x="44" y="259"/>
                  </a:cubicBezTo>
                  <a:cubicBezTo>
                    <a:pt x="914" y="160"/>
                    <a:pt x="2112" y="64"/>
                    <a:pt x="2933" y="64"/>
                  </a:cubicBezTo>
                  <a:cubicBezTo>
                    <a:pt x="3458" y="64"/>
                    <a:pt x="3829" y="103"/>
                    <a:pt x="3863" y="205"/>
                  </a:cubicBezTo>
                  <a:cubicBezTo>
                    <a:pt x="3895" y="303"/>
                    <a:pt x="3895" y="379"/>
                    <a:pt x="3852" y="455"/>
                  </a:cubicBezTo>
                  <a:cubicBezTo>
                    <a:pt x="3786" y="564"/>
                    <a:pt x="3612" y="618"/>
                    <a:pt x="3482" y="640"/>
                  </a:cubicBezTo>
                  <a:cubicBezTo>
                    <a:pt x="3243" y="694"/>
                    <a:pt x="762" y="1021"/>
                    <a:pt x="740" y="1021"/>
                  </a:cubicBezTo>
                  <a:cubicBezTo>
                    <a:pt x="730" y="1042"/>
                    <a:pt x="708" y="1053"/>
                    <a:pt x="708" y="1064"/>
                  </a:cubicBezTo>
                  <a:cubicBezTo>
                    <a:pt x="708" y="1075"/>
                    <a:pt x="730" y="1097"/>
                    <a:pt x="740" y="1097"/>
                  </a:cubicBezTo>
                  <a:cubicBezTo>
                    <a:pt x="849" y="1075"/>
                    <a:pt x="3253" y="770"/>
                    <a:pt x="3504" y="727"/>
                  </a:cubicBezTo>
                  <a:cubicBezTo>
                    <a:pt x="3634" y="694"/>
                    <a:pt x="3830" y="629"/>
                    <a:pt x="3906" y="488"/>
                  </a:cubicBezTo>
                  <a:cubicBezTo>
                    <a:pt x="3960" y="411"/>
                    <a:pt x="3960" y="303"/>
                    <a:pt x="3917" y="194"/>
                  </a:cubicBezTo>
                  <a:cubicBezTo>
                    <a:pt x="3871" y="49"/>
                    <a:pt x="3425" y="0"/>
                    <a:pt x="2849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>
              <a:extLst>
                <a:ext uri="{FF2B5EF4-FFF2-40B4-BE49-F238E27FC236}">
                  <a16:creationId xmlns:a16="http://schemas.microsoft.com/office/drawing/2014/main" id="{C724FC15-32B4-3F11-31CD-2235BC2AF62A}"/>
                </a:ext>
              </a:extLst>
            </p:cNvPr>
            <p:cNvSpPr/>
            <p:nvPr/>
          </p:nvSpPr>
          <p:spPr>
            <a:xfrm>
              <a:off x="5582179" y="1518091"/>
              <a:ext cx="102262" cy="41493"/>
            </a:xfrm>
            <a:custGeom>
              <a:avLst/>
              <a:gdLst/>
              <a:ahLst/>
              <a:cxnLst/>
              <a:rect l="l" t="t" r="r" b="b"/>
              <a:pathLst>
                <a:path w="3167" h="1285" extrusionOk="0">
                  <a:moveTo>
                    <a:pt x="2710" y="0"/>
                  </a:moveTo>
                  <a:cubicBezTo>
                    <a:pt x="2688" y="0"/>
                    <a:pt x="2677" y="22"/>
                    <a:pt x="2677" y="33"/>
                  </a:cubicBezTo>
                  <a:cubicBezTo>
                    <a:pt x="2677" y="55"/>
                    <a:pt x="2688" y="77"/>
                    <a:pt x="2699" y="77"/>
                  </a:cubicBezTo>
                  <a:cubicBezTo>
                    <a:pt x="2720" y="77"/>
                    <a:pt x="2949" y="98"/>
                    <a:pt x="3047" y="251"/>
                  </a:cubicBezTo>
                  <a:cubicBezTo>
                    <a:pt x="3101" y="338"/>
                    <a:pt x="3112" y="446"/>
                    <a:pt x="3068" y="566"/>
                  </a:cubicBezTo>
                  <a:cubicBezTo>
                    <a:pt x="2992" y="827"/>
                    <a:pt x="1208" y="1099"/>
                    <a:pt x="22" y="1219"/>
                  </a:cubicBezTo>
                  <a:cubicBezTo>
                    <a:pt x="12" y="1230"/>
                    <a:pt x="1" y="1241"/>
                    <a:pt x="1" y="1262"/>
                  </a:cubicBezTo>
                  <a:cubicBezTo>
                    <a:pt x="1" y="1273"/>
                    <a:pt x="12" y="1284"/>
                    <a:pt x="22" y="1284"/>
                  </a:cubicBezTo>
                  <a:cubicBezTo>
                    <a:pt x="338" y="1262"/>
                    <a:pt x="3014" y="969"/>
                    <a:pt x="3123" y="577"/>
                  </a:cubicBezTo>
                  <a:cubicBezTo>
                    <a:pt x="3166" y="425"/>
                    <a:pt x="3166" y="305"/>
                    <a:pt x="3090" y="207"/>
                  </a:cubicBezTo>
                  <a:cubicBezTo>
                    <a:pt x="2971" y="33"/>
                    <a:pt x="2731" y="0"/>
                    <a:pt x="2710" y="0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1">
              <a:extLst>
                <a:ext uri="{FF2B5EF4-FFF2-40B4-BE49-F238E27FC236}">
                  <a16:creationId xmlns:a16="http://schemas.microsoft.com/office/drawing/2014/main" id="{1BF78591-2BDE-2952-3427-5BA31848A896}"/>
                </a:ext>
              </a:extLst>
            </p:cNvPr>
            <p:cNvSpPr/>
            <p:nvPr/>
          </p:nvSpPr>
          <p:spPr>
            <a:xfrm>
              <a:off x="5587797" y="1564653"/>
              <a:ext cx="94545" cy="29707"/>
            </a:xfrm>
            <a:custGeom>
              <a:avLst/>
              <a:gdLst/>
              <a:ahLst/>
              <a:cxnLst/>
              <a:rect l="l" t="t" r="r" b="b"/>
              <a:pathLst>
                <a:path w="2928" h="920" extrusionOk="0">
                  <a:moveTo>
                    <a:pt x="2001" y="1"/>
                  </a:moveTo>
                  <a:cubicBezTo>
                    <a:pt x="1255" y="1"/>
                    <a:pt x="92" y="71"/>
                    <a:pt x="23" y="71"/>
                  </a:cubicBezTo>
                  <a:cubicBezTo>
                    <a:pt x="12" y="71"/>
                    <a:pt x="1" y="92"/>
                    <a:pt x="1" y="103"/>
                  </a:cubicBezTo>
                  <a:cubicBezTo>
                    <a:pt x="1" y="114"/>
                    <a:pt x="1" y="125"/>
                    <a:pt x="23" y="125"/>
                  </a:cubicBezTo>
                  <a:cubicBezTo>
                    <a:pt x="40" y="125"/>
                    <a:pt x="1227" y="55"/>
                    <a:pt x="1985" y="55"/>
                  </a:cubicBezTo>
                  <a:cubicBezTo>
                    <a:pt x="2175" y="55"/>
                    <a:pt x="2338" y="60"/>
                    <a:pt x="2448" y="71"/>
                  </a:cubicBezTo>
                  <a:cubicBezTo>
                    <a:pt x="2666" y="103"/>
                    <a:pt x="2818" y="179"/>
                    <a:pt x="2829" y="321"/>
                  </a:cubicBezTo>
                  <a:cubicBezTo>
                    <a:pt x="2840" y="440"/>
                    <a:pt x="2731" y="560"/>
                    <a:pt x="2557" y="614"/>
                  </a:cubicBezTo>
                  <a:cubicBezTo>
                    <a:pt x="2187" y="723"/>
                    <a:pt x="186" y="865"/>
                    <a:pt x="175" y="865"/>
                  </a:cubicBezTo>
                  <a:cubicBezTo>
                    <a:pt x="164" y="865"/>
                    <a:pt x="153" y="876"/>
                    <a:pt x="153" y="886"/>
                  </a:cubicBezTo>
                  <a:cubicBezTo>
                    <a:pt x="153" y="908"/>
                    <a:pt x="164" y="919"/>
                    <a:pt x="175" y="919"/>
                  </a:cubicBezTo>
                  <a:cubicBezTo>
                    <a:pt x="262" y="908"/>
                    <a:pt x="2198" y="778"/>
                    <a:pt x="2601" y="691"/>
                  </a:cubicBezTo>
                  <a:cubicBezTo>
                    <a:pt x="2797" y="614"/>
                    <a:pt x="2927" y="473"/>
                    <a:pt x="2905" y="321"/>
                  </a:cubicBezTo>
                  <a:cubicBezTo>
                    <a:pt x="2894" y="158"/>
                    <a:pt x="2720" y="49"/>
                    <a:pt x="2459" y="16"/>
                  </a:cubicBezTo>
                  <a:cubicBezTo>
                    <a:pt x="2348" y="5"/>
                    <a:pt x="2188" y="1"/>
                    <a:pt x="2001" y="1"/>
                  </a:cubicBez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>
              <a:extLst>
                <a:ext uri="{FF2B5EF4-FFF2-40B4-BE49-F238E27FC236}">
                  <a16:creationId xmlns:a16="http://schemas.microsoft.com/office/drawing/2014/main" id="{AA4D1E5D-BD35-9629-9715-05C8AE1369DA}"/>
                </a:ext>
              </a:extLst>
            </p:cNvPr>
            <p:cNvSpPr/>
            <p:nvPr/>
          </p:nvSpPr>
          <p:spPr>
            <a:xfrm>
              <a:off x="5346849" y="1785679"/>
              <a:ext cx="420480" cy="157123"/>
            </a:xfrm>
            <a:custGeom>
              <a:avLst/>
              <a:gdLst/>
              <a:ahLst/>
              <a:cxnLst/>
              <a:rect l="l" t="t" r="r" b="b"/>
              <a:pathLst>
                <a:path w="13022" h="4866" extrusionOk="0">
                  <a:moveTo>
                    <a:pt x="3817" y="0"/>
                  </a:moveTo>
                  <a:cubicBezTo>
                    <a:pt x="3502" y="0"/>
                    <a:pt x="3187" y="55"/>
                    <a:pt x="2894" y="166"/>
                  </a:cubicBezTo>
                  <a:cubicBezTo>
                    <a:pt x="2350" y="373"/>
                    <a:pt x="1828" y="841"/>
                    <a:pt x="1860" y="1417"/>
                  </a:cubicBezTo>
                  <a:cubicBezTo>
                    <a:pt x="1614" y="812"/>
                    <a:pt x="980" y="390"/>
                    <a:pt x="343" y="390"/>
                  </a:cubicBezTo>
                  <a:cubicBezTo>
                    <a:pt x="305" y="390"/>
                    <a:pt x="267" y="392"/>
                    <a:pt x="228" y="395"/>
                  </a:cubicBezTo>
                  <a:cubicBezTo>
                    <a:pt x="141" y="405"/>
                    <a:pt x="76" y="427"/>
                    <a:pt x="0" y="438"/>
                  </a:cubicBezTo>
                  <a:lnTo>
                    <a:pt x="0" y="4866"/>
                  </a:lnTo>
                  <a:lnTo>
                    <a:pt x="13022" y="4866"/>
                  </a:lnTo>
                  <a:cubicBezTo>
                    <a:pt x="12924" y="4594"/>
                    <a:pt x="12815" y="4322"/>
                    <a:pt x="12685" y="4072"/>
                  </a:cubicBezTo>
                  <a:cubicBezTo>
                    <a:pt x="12217" y="3234"/>
                    <a:pt x="11423" y="2625"/>
                    <a:pt x="10509" y="2396"/>
                  </a:cubicBezTo>
                  <a:cubicBezTo>
                    <a:pt x="10230" y="2331"/>
                    <a:pt x="9945" y="2298"/>
                    <a:pt x="9661" y="2298"/>
                  </a:cubicBezTo>
                  <a:cubicBezTo>
                    <a:pt x="9004" y="2298"/>
                    <a:pt x="8351" y="2474"/>
                    <a:pt x="7789" y="2831"/>
                  </a:cubicBezTo>
                  <a:cubicBezTo>
                    <a:pt x="7463" y="3027"/>
                    <a:pt x="7147" y="3321"/>
                    <a:pt x="7082" y="3702"/>
                  </a:cubicBezTo>
                  <a:cubicBezTo>
                    <a:pt x="6941" y="3005"/>
                    <a:pt x="6756" y="2320"/>
                    <a:pt x="6429" y="1711"/>
                  </a:cubicBezTo>
                  <a:cubicBezTo>
                    <a:pt x="6092" y="1102"/>
                    <a:pt x="5603" y="558"/>
                    <a:pt x="4972" y="264"/>
                  </a:cubicBezTo>
                  <a:cubicBezTo>
                    <a:pt x="4614" y="88"/>
                    <a:pt x="4215" y="0"/>
                    <a:pt x="3817" y="0"/>
                  </a:cubicBezTo>
                  <a:close/>
                </a:path>
              </a:pathLst>
            </a:custGeom>
            <a:solidFill>
              <a:srgbClr val="F46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>
              <a:extLst>
                <a:ext uri="{FF2B5EF4-FFF2-40B4-BE49-F238E27FC236}">
                  <a16:creationId xmlns:a16="http://schemas.microsoft.com/office/drawing/2014/main" id="{68E292E7-B1FD-7A66-E6C2-0E5C55241319}"/>
                </a:ext>
              </a:extLst>
            </p:cNvPr>
            <p:cNvSpPr/>
            <p:nvPr/>
          </p:nvSpPr>
          <p:spPr>
            <a:xfrm>
              <a:off x="5918350" y="1808928"/>
              <a:ext cx="283861" cy="133874"/>
            </a:xfrm>
            <a:custGeom>
              <a:avLst/>
              <a:gdLst/>
              <a:ahLst/>
              <a:cxnLst/>
              <a:rect l="l" t="t" r="r" b="b"/>
              <a:pathLst>
                <a:path w="8791" h="4146" extrusionOk="0">
                  <a:moveTo>
                    <a:pt x="7326" y="0"/>
                  </a:moveTo>
                  <a:cubicBezTo>
                    <a:pt x="6670" y="0"/>
                    <a:pt x="6012" y="110"/>
                    <a:pt x="5386" y="284"/>
                  </a:cubicBezTo>
                  <a:cubicBezTo>
                    <a:pt x="4755" y="458"/>
                    <a:pt x="4134" y="708"/>
                    <a:pt x="3634" y="1121"/>
                  </a:cubicBezTo>
                  <a:cubicBezTo>
                    <a:pt x="3134" y="1524"/>
                    <a:pt x="2731" y="2111"/>
                    <a:pt x="2644" y="2753"/>
                  </a:cubicBezTo>
                  <a:cubicBezTo>
                    <a:pt x="2412" y="2587"/>
                    <a:pt x="2134" y="2510"/>
                    <a:pt x="1852" y="2510"/>
                  </a:cubicBezTo>
                  <a:cubicBezTo>
                    <a:pt x="1486" y="2510"/>
                    <a:pt x="1111" y="2640"/>
                    <a:pt x="817" y="2873"/>
                  </a:cubicBezTo>
                  <a:cubicBezTo>
                    <a:pt x="414" y="3188"/>
                    <a:pt x="153" y="3645"/>
                    <a:pt x="1" y="4146"/>
                  </a:cubicBezTo>
                  <a:lnTo>
                    <a:pt x="8791" y="4146"/>
                  </a:lnTo>
                  <a:lnTo>
                    <a:pt x="8791" y="208"/>
                  </a:lnTo>
                  <a:cubicBezTo>
                    <a:pt x="8314" y="63"/>
                    <a:pt x="7820" y="0"/>
                    <a:pt x="7326" y="0"/>
                  </a:cubicBezTo>
                  <a:close/>
                </a:path>
              </a:pathLst>
            </a:custGeom>
            <a:solidFill>
              <a:srgbClr val="CF88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21">
            <a:extLst>
              <a:ext uri="{FF2B5EF4-FFF2-40B4-BE49-F238E27FC236}">
                <a16:creationId xmlns:a16="http://schemas.microsoft.com/office/drawing/2014/main" id="{DEA39669-96D3-39F3-CAEB-06445DBCB6A4}"/>
              </a:ext>
            </a:extLst>
          </p:cNvPr>
          <p:cNvGrpSpPr/>
          <p:nvPr/>
        </p:nvGrpSpPr>
        <p:grpSpPr>
          <a:xfrm rot="-2490024">
            <a:off x="1752941" y="4107786"/>
            <a:ext cx="825620" cy="877699"/>
            <a:chOff x="5772435" y="2476015"/>
            <a:chExt cx="1790759" cy="1961594"/>
          </a:xfrm>
        </p:grpSpPr>
        <p:sp>
          <p:nvSpPr>
            <p:cNvPr id="453" name="Google Shape;453;p21">
              <a:extLst>
                <a:ext uri="{FF2B5EF4-FFF2-40B4-BE49-F238E27FC236}">
                  <a16:creationId xmlns:a16="http://schemas.microsoft.com/office/drawing/2014/main" id="{335EABFE-D27A-0CF5-D098-D4A2855DC4CF}"/>
                </a:ext>
              </a:extLst>
            </p:cNvPr>
            <p:cNvSpPr/>
            <p:nvPr/>
          </p:nvSpPr>
          <p:spPr>
            <a:xfrm>
              <a:off x="5772435" y="2476015"/>
              <a:ext cx="1790759" cy="1961594"/>
            </a:xfrm>
            <a:custGeom>
              <a:avLst/>
              <a:gdLst/>
              <a:ahLst/>
              <a:cxnLst/>
              <a:rect l="l" t="t" r="r" b="b"/>
              <a:pathLst>
                <a:path w="26468" h="28993" extrusionOk="0">
                  <a:moveTo>
                    <a:pt x="13229" y="1"/>
                  </a:moveTo>
                  <a:cubicBezTo>
                    <a:pt x="8083" y="1"/>
                    <a:pt x="3351" y="3025"/>
                    <a:pt x="1197" y="7724"/>
                  </a:cubicBezTo>
                  <a:cubicBezTo>
                    <a:pt x="740" y="8714"/>
                    <a:pt x="414" y="9759"/>
                    <a:pt x="218" y="10814"/>
                  </a:cubicBezTo>
                  <a:cubicBezTo>
                    <a:pt x="76" y="11608"/>
                    <a:pt x="0" y="12413"/>
                    <a:pt x="0" y="13229"/>
                  </a:cubicBezTo>
                  <a:lnTo>
                    <a:pt x="0" y="28176"/>
                  </a:lnTo>
                  <a:cubicBezTo>
                    <a:pt x="0" y="28622"/>
                    <a:pt x="370" y="28992"/>
                    <a:pt x="816" y="28992"/>
                  </a:cubicBezTo>
                  <a:lnTo>
                    <a:pt x="816" y="28960"/>
                  </a:lnTo>
                  <a:lnTo>
                    <a:pt x="25652" y="28960"/>
                  </a:lnTo>
                  <a:cubicBezTo>
                    <a:pt x="26098" y="28960"/>
                    <a:pt x="26468" y="28590"/>
                    <a:pt x="26468" y="28144"/>
                  </a:cubicBezTo>
                  <a:lnTo>
                    <a:pt x="26468" y="13196"/>
                  </a:lnTo>
                  <a:cubicBezTo>
                    <a:pt x="26468" y="10673"/>
                    <a:pt x="25739" y="8225"/>
                    <a:pt x="24401" y="6104"/>
                  </a:cubicBezTo>
                  <a:cubicBezTo>
                    <a:pt x="24129" y="5679"/>
                    <a:pt x="23824" y="5255"/>
                    <a:pt x="23498" y="4863"/>
                  </a:cubicBezTo>
                  <a:cubicBezTo>
                    <a:pt x="23215" y="4526"/>
                    <a:pt x="22921" y="4189"/>
                    <a:pt x="22584" y="3863"/>
                  </a:cubicBezTo>
                  <a:cubicBezTo>
                    <a:pt x="20909" y="2176"/>
                    <a:pt x="18755" y="947"/>
                    <a:pt x="16427" y="381"/>
                  </a:cubicBezTo>
                  <a:lnTo>
                    <a:pt x="16405" y="381"/>
                  </a:lnTo>
                  <a:cubicBezTo>
                    <a:pt x="15372" y="120"/>
                    <a:pt x="14306" y="1"/>
                    <a:pt x="132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>
              <a:extLst>
                <a:ext uri="{FF2B5EF4-FFF2-40B4-BE49-F238E27FC236}">
                  <a16:creationId xmlns:a16="http://schemas.microsoft.com/office/drawing/2014/main" id="{B7324207-865A-F313-1CD7-B821F8680C16}"/>
                </a:ext>
              </a:extLst>
            </p:cNvPr>
            <p:cNvSpPr/>
            <p:nvPr/>
          </p:nvSpPr>
          <p:spPr>
            <a:xfrm>
              <a:off x="5823179" y="2531224"/>
              <a:ext cx="1680409" cy="1851177"/>
            </a:xfrm>
            <a:custGeom>
              <a:avLst/>
              <a:gdLst/>
              <a:ahLst/>
              <a:cxnLst/>
              <a:rect l="l" t="t" r="r" b="b"/>
              <a:pathLst>
                <a:path w="24837" h="27361" extrusionOk="0">
                  <a:moveTo>
                    <a:pt x="12413" y="0"/>
                  </a:moveTo>
                  <a:cubicBezTo>
                    <a:pt x="7409" y="0"/>
                    <a:pt x="3090" y="2970"/>
                    <a:pt x="1132" y="7246"/>
                  </a:cubicBezTo>
                  <a:cubicBezTo>
                    <a:pt x="708" y="8149"/>
                    <a:pt x="392" y="9139"/>
                    <a:pt x="207" y="10150"/>
                  </a:cubicBezTo>
                  <a:cubicBezTo>
                    <a:pt x="66" y="10890"/>
                    <a:pt x="1" y="11630"/>
                    <a:pt x="1" y="12413"/>
                  </a:cubicBezTo>
                  <a:lnTo>
                    <a:pt x="1" y="27360"/>
                  </a:lnTo>
                  <a:lnTo>
                    <a:pt x="24837" y="27360"/>
                  </a:lnTo>
                  <a:lnTo>
                    <a:pt x="24837" y="12413"/>
                  </a:lnTo>
                  <a:cubicBezTo>
                    <a:pt x="24837" y="9965"/>
                    <a:pt x="24130" y="7681"/>
                    <a:pt x="22879" y="5744"/>
                  </a:cubicBezTo>
                  <a:cubicBezTo>
                    <a:pt x="22618" y="5342"/>
                    <a:pt x="22346" y="4950"/>
                    <a:pt x="22030" y="4580"/>
                  </a:cubicBezTo>
                  <a:cubicBezTo>
                    <a:pt x="21758" y="4243"/>
                    <a:pt x="21475" y="3928"/>
                    <a:pt x="21171" y="3623"/>
                  </a:cubicBezTo>
                  <a:cubicBezTo>
                    <a:pt x="20627" y="3079"/>
                    <a:pt x="20018" y="2579"/>
                    <a:pt x="19365" y="2133"/>
                  </a:cubicBezTo>
                  <a:cubicBezTo>
                    <a:pt x="18973" y="1872"/>
                    <a:pt x="18560" y="1611"/>
                    <a:pt x="18125" y="1393"/>
                  </a:cubicBezTo>
                  <a:cubicBezTo>
                    <a:pt x="17874" y="1262"/>
                    <a:pt x="17602" y="1143"/>
                    <a:pt x="17330" y="1012"/>
                  </a:cubicBezTo>
                  <a:cubicBezTo>
                    <a:pt x="16710" y="740"/>
                    <a:pt x="16079" y="523"/>
                    <a:pt x="15405" y="359"/>
                  </a:cubicBezTo>
                  <a:cubicBezTo>
                    <a:pt x="14459" y="120"/>
                    <a:pt x="13447" y="0"/>
                    <a:pt x="12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>
              <a:extLst>
                <a:ext uri="{FF2B5EF4-FFF2-40B4-BE49-F238E27FC236}">
                  <a16:creationId xmlns:a16="http://schemas.microsoft.com/office/drawing/2014/main" id="{FB9D4179-E754-C87A-F7A8-147242ACCBEC}"/>
                </a:ext>
              </a:extLst>
            </p:cNvPr>
            <p:cNvSpPr/>
            <p:nvPr/>
          </p:nvSpPr>
          <p:spPr>
            <a:xfrm>
              <a:off x="7063419" y="3805833"/>
              <a:ext cx="440180" cy="124625"/>
            </a:xfrm>
            <a:custGeom>
              <a:avLst/>
              <a:gdLst/>
              <a:ahLst/>
              <a:cxnLst/>
              <a:rect l="l" t="t" r="r" b="b"/>
              <a:pathLst>
                <a:path w="6506" h="1842" extrusionOk="0">
                  <a:moveTo>
                    <a:pt x="3717" y="1"/>
                  </a:moveTo>
                  <a:cubicBezTo>
                    <a:pt x="2944" y="1"/>
                    <a:pt x="2199" y="532"/>
                    <a:pt x="1948" y="1265"/>
                  </a:cubicBezTo>
                  <a:cubicBezTo>
                    <a:pt x="1773" y="1202"/>
                    <a:pt x="1590" y="1172"/>
                    <a:pt x="1407" y="1172"/>
                  </a:cubicBezTo>
                  <a:cubicBezTo>
                    <a:pt x="871" y="1172"/>
                    <a:pt x="333" y="1428"/>
                    <a:pt x="0" y="1842"/>
                  </a:cubicBezTo>
                  <a:lnTo>
                    <a:pt x="6506" y="1842"/>
                  </a:lnTo>
                  <a:lnTo>
                    <a:pt x="6506" y="885"/>
                  </a:lnTo>
                  <a:cubicBezTo>
                    <a:pt x="6136" y="972"/>
                    <a:pt x="5777" y="1178"/>
                    <a:pt x="5538" y="1461"/>
                  </a:cubicBezTo>
                  <a:cubicBezTo>
                    <a:pt x="5364" y="667"/>
                    <a:pt x="4613" y="47"/>
                    <a:pt x="3808" y="3"/>
                  </a:cubicBezTo>
                  <a:cubicBezTo>
                    <a:pt x="3778" y="2"/>
                    <a:pt x="3748" y="1"/>
                    <a:pt x="371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>
              <a:extLst>
                <a:ext uri="{FF2B5EF4-FFF2-40B4-BE49-F238E27FC236}">
                  <a16:creationId xmlns:a16="http://schemas.microsoft.com/office/drawing/2014/main" id="{E9B8CF3C-4F2F-1D6A-ECC2-BC335FFA7FFB}"/>
                </a:ext>
              </a:extLst>
            </p:cNvPr>
            <p:cNvSpPr/>
            <p:nvPr/>
          </p:nvSpPr>
          <p:spPr>
            <a:xfrm>
              <a:off x="5823179" y="4095950"/>
              <a:ext cx="383550" cy="124557"/>
            </a:xfrm>
            <a:custGeom>
              <a:avLst/>
              <a:gdLst/>
              <a:ahLst/>
              <a:cxnLst/>
              <a:rect l="l" t="t" r="r" b="b"/>
              <a:pathLst>
                <a:path w="5669" h="1841" extrusionOk="0">
                  <a:moveTo>
                    <a:pt x="856" y="0"/>
                  </a:moveTo>
                  <a:cubicBezTo>
                    <a:pt x="554" y="0"/>
                    <a:pt x="264" y="67"/>
                    <a:pt x="1" y="208"/>
                  </a:cubicBezTo>
                  <a:lnTo>
                    <a:pt x="1" y="1840"/>
                  </a:lnTo>
                  <a:lnTo>
                    <a:pt x="5669" y="1840"/>
                  </a:lnTo>
                  <a:cubicBezTo>
                    <a:pt x="5451" y="1383"/>
                    <a:pt x="5048" y="1035"/>
                    <a:pt x="4570" y="894"/>
                  </a:cubicBezTo>
                  <a:cubicBezTo>
                    <a:pt x="4411" y="847"/>
                    <a:pt x="4245" y="824"/>
                    <a:pt x="4078" y="824"/>
                  </a:cubicBezTo>
                  <a:cubicBezTo>
                    <a:pt x="3546" y="824"/>
                    <a:pt x="3003" y="1054"/>
                    <a:pt x="2655" y="1459"/>
                  </a:cubicBezTo>
                  <a:cubicBezTo>
                    <a:pt x="2481" y="665"/>
                    <a:pt x="1730" y="34"/>
                    <a:pt x="925" y="2"/>
                  </a:cubicBezTo>
                  <a:cubicBezTo>
                    <a:pt x="902" y="1"/>
                    <a:pt x="879" y="0"/>
                    <a:pt x="856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1">
              <a:extLst>
                <a:ext uri="{FF2B5EF4-FFF2-40B4-BE49-F238E27FC236}">
                  <a16:creationId xmlns:a16="http://schemas.microsoft.com/office/drawing/2014/main" id="{D9371463-1912-1011-F64C-A24447BE06F4}"/>
                </a:ext>
              </a:extLst>
            </p:cNvPr>
            <p:cNvSpPr/>
            <p:nvPr/>
          </p:nvSpPr>
          <p:spPr>
            <a:xfrm>
              <a:off x="6646104" y="2555513"/>
              <a:ext cx="487269" cy="120769"/>
            </a:xfrm>
            <a:custGeom>
              <a:avLst/>
              <a:gdLst/>
              <a:ahLst/>
              <a:cxnLst/>
              <a:rect l="l" t="t" r="r" b="b"/>
              <a:pathLst>
                <a:path w="7202" h="1785" extrusionOk="0">
                  <a:moveTo>
                    <a:pt x="3242" y="0"/>
                  </a:moveTo>
                  <a:cubicBezTo>
                    <a:pt x="2644" y="164"/>
                    <a:pt x="2132" y="631"/>
                    <a:pt x="1937" y="1208"/>
                  </a:cubicBezTo>
                  <a:cubicBezTo>
                    <a:pt x="1760" y="1142"/>
                    <a:pt x="1573" y="1111"/>
                    <a:pt x="1387" y="1111"/>
                  </a:cubicBezTo>
                  <a:cubicBezTo>
                    <a:pt x="860" y="1111"/>
                    <a:pt x="329" y="1359"/>
                    <a:pt x="0" y="1785"/>
                  </a:cubicBezTo>
                  <a:lnTo>
                    <a:pt x="7202" y="1785"/>
                  </a:lnTo>
                  <a:cubicBezTo>
                    <a:pt x="6810" y="1513"/>
                    <a:pt x="6386" y="1273"/>
                    <a:pt x="5962" y="1056"/>
                  </a:cubicBezTo>
                  <a:cubicBezTo>
                    <a:pt x="5798" y="1143"/>
                    <a:pt x="5657" y="1273"/>
                    <a:pt x="5526" y="1415"/>
                  </a:cubicBezTo>
                  <a:cubicBezTo>
                    <a:pt x="5461" y="1143"/>
                    <a:pt x="5342" y="893"/>
                    <a:pt x="5167" y="675"/>
                  </a:cubicBezTo>
                  <a:lnTo>
                    <a:pt x="3242" y="0"/>
                  </a:ln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1">
              <a:extLst>
                <a:ext uri="{FF2B5EF4-FFF2-40B4-BE49-F238E27FC236}">
                  <a16:creationId xmlns:a16="http://schemas.microsoft.com/office/drawing/2014/main" id="{DA6C92AC-6404-87FE-3861-139E6DFEE799}"/>
                </a:ext>
              </a:extLst>
            </p:cNvPr>
            <p:cNvSpPr/>
            <p:nvPr/>
          </p:nvSpPr>
          <p:spPr>
            <a:xfrm>
              <a:off x="6183120" y="3576404"/>
              <a:ext cx="828060" cy="776573"/>
            </a:xfrm>
            <a:custGeom>
              <a:avLst/>
              <a:gdLst/>
              <a:ahLst/>
              <a:cxnLst/>
              <a:rect l="l" t="t" r="r" b="b"/>
              <a:pathLst>
                <a:path w="12239" h="11478" extrusionOk="0">
                  <a:moveTo>
                    <a:pt x="718" y="0"/>
                  </a:moveTo>
                  <a:lnTo>
                    <a:pt x="0" y="22"/>
                  </a:lnTo>
                  <a:cubicBezTo>
                    <a:pt x="11" y="511"/>
                    <a:pt x="22" y="1012"/>
                    <a:pt x="22" y="1501"/>
                  </a:cubicBezTo>
                  <a:cubicBezTo>
                    <a:pt x="44" y="2459"/>
                    <a:pt x="55" y="3438"/>
                    <a:pt x="131" y="4417"/>
                  </a:cubicBezTo>
                  <a:cubicBezTo>
                    <a:pt x="283" y="6158"/>
                    <a:pt x="664" y="7583"/>
                    <a:pt x="1306" y="8758"/>
                  </a:cubicBezTo>
                  <a:cubicBezTo>
                    <a:pt x="1643" y="9388"/>
                    <a:pt x="2024" y="9878"/>
                    <a:pt x="2470" y="10281"/>
                  </a:cubicBezTo>
                  <a:cubicBezTo>
                    <a:pt x="3112" y="10846"/>
                    <a:pt x="3939" y="11227"/>
                    <a:pt x="4863" y="11390"/>
                  </a:cubicBezTo>
                  <a:cubicBezTo>
                    <a:pt x="5179" y="11445"/>
                    <a:pt x="5494" y="11477"/>
                    <a:pt x="5799" y="11477"/>
                  </a:cubicBezTo>
                  <a:cubicBezTo>
                    <a:pt x="7354" y="11477"/>
                    <a:pt x="8888" y="10803"/>
                    <a:pt x="9889" y="9660"/>
                  </a:cubicBezTo>
                  <a:cubicBezTo>
                    <a:pt x="10836" y="8573"/>
                    <a:pt x="11271" y="7169"/>
                    <a:pt x="11554" y="5940"/>
                  </a:cubicBezTo>
                  <a:cubicBezTo>
                    <a:pt x="11913" y="4428"/>
                    <a:pt x="12141" y="2872"/>
                    <a:pt x="12239" y="1327"/>
                  </a:cubicBezTo>
                  <a:lnTo>
                    <a:pt x="11521" y="1284"/>
                  </a:lnTo>
                  <a:cubicBezTo>
                    <a:pt x="11423" y="2796"/>
                    <a:pt x="11205" y="4308"/>
                    <a:pt x="10846" y="5777"/>
                  </a:cubicBezTo>
                  <a:cubicBezTo>
                    <a:pt x="10574" y="6919"/>
                    <a:pt x="10183" y="8224"/>
                    <a:pt x="9345" y="9193"/>
                  </a:cubicBezTo>
                  <a:cubicBezTo>
                    <a:pt x="8466" y="10171"/>
                    <a:pt x="7142" y="10742"/>
                    <a:pt x="5787" y="10742"/>
                  </a:cubicBezTo>
                  <a:cubicBezTo>
                    <a:pt x="5516" y="10742"/>
                    <a:pt x="5243" y="10719"/>
                    <a:pt x="4972" y="10672"/>
                  </a:cubicBezTo>
                  <a:cubicBezTo>
                    <a:pt x="4189" y="10531"/>
                    <a:pt x="3482" y="10204"/>
                    <a:pt x="2938" y="9737"/>
                  </a:cubicBezTo>
                  <a:cubicBezTo>
                    <a:pt x="2557" y="9399"/>
                    <a:pt x="2231" y="8975"/>
                    <a:pt x="1926" y="8409"/>
                  </a:cubicBezTo>
                  <a:cubicBezTo>
                    <a:pt x="1349" y="7322"/>
                    <a:pt x="990" y="5994"/>
                    <a:pt x="838" y="4352"/>
                  </a:cubicBezTo>
                  <a:cubicBezTo>
                    <a:pt x="762" y="3405"/>
                    <a:pt x="762" y="2426"/>
                    <a:pt x="751" y="1491"/>
                  </a:cubicBezTo>
                  <a:cubicBezTo>
                    <a:pt x="729" y="1001"/>
                    <a:pt x="729" y="501"/>
                    <a:pt x="71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>
              <a:extLst>
                <a:ext uri="{FF2B5EF4-FFF2-40B4-BE49-F238E27FC236}">
                  <a16:creationId xmlns:a16="http://schemas.microsoft.com/office/drawing/2014/main" id="{B45F3680-C8F8-3C5D-BBEB-57B93D69BAF4}"/>
                </a:ext>
              </a:extLst>
            </p:cNvPr>
            <p:cNvSpPr/>
            <p:nvPr/>
          </p:nvSpPr>
          <p:spPr>
            <a:xfrm>
              <a:off x="6622659" y="3727252"/>
              <a:ext cx="124381" cy="241917"/>
            </a:xfrm>
            <a:custGeom>
              <a:avLst/>
              <a:gdLst/>
              <a:ahLst/>
              <a:cxnLst/>
              <a:rect l="l" t="t" r="r" b="b"/>
              <a:pathLst>
                <a:path w="3852" h="7492" extrusionOk="0">
                  <a:moveTo>
                    <a:pt x="1219" y="0"/>
                  </a:moveTo>
                  <a:cubicBezTo>
                    <a:pt x="1012" y="1056"/>
                    <a:pt x="0" y="6201"/>
                    <a:pt x="1958" y="7115"/>
                  </a:cubicBezTo>
                  <a:cubicBezTo>
                    <a:pt x="2567" y="7396"/>
                    <a:pt x="3035" y="7492"/>
                    <a:pt x="3424" y="7492"/>
                  </a:cubicBezTo>
                  <a:cubicBezTo>
                    <a:pt x="3578" y="7492"/>
                    <a:pt x="3719" y="7477"/>
                    <a:pt x="3851" y="7452"/>
                  </a:cubicBezTo>
                  <a:cubicBezTo>
                    <a:pt x="3797" y="7441"/>
                    <a:pt x="3710" y="7430"/>
                    <a:pt x="3590" y="7398"/>
                  </a:cubicBezTo>
                  <a:cubicBezTo>
                    <a:pt x="2774" y="7376"/>
                    <a:pt x="1404" y="6462"/>
                    <a:pt x="1273" y="4765"/>
                  </a:cubicBezTo>
                  <a:cubicBezTo>
                    <a:pt x="1153" y="3068"/>
                    <a:pt x="1578" y="414"/>
                    <a:pt x="1578" y="414"/>
                  </a:cubicBezTo>
                  <a:lnTo>
                    <a:pt x="1219" y="0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>
              <a:extLst>
                <a:ext uri="{FF2B5EF4-FFF2-40B4-BE49-F238E27FC236}">
                  <a16:creationId xmlns:a16="http://schemas.microsoft.com/office/drawing/2014/main" id="{30A3E7D4-D9AE-F8D3-8004-E6D4E26A32C2}"/>
                </a:ext>
              </a:extLst>
            </p:cNvPr>
            <p:cNvSpPr/>
            <p:nvPr/>
          </p:nvSpPr>
          <p:spPr>
            <a:xfrm>
              <a:off x="5870269" y="3504958"/>
              <a:ext cx="953971" cy="599242"/>
            </a:xfrm>
            <a:custGeom>
              <a:avLst/>
              <a:gdLst/>
              <a:ahLst/>
              <a:cxnLst/>
              <a:rect l="l" t="t" r="r" b="b"/>
              <a:pathLst>
                <a:path w="14100" h="8857" extrusionOk="0">
                  <a:moveTo>
                    <a:pt x="904" y="306"/>
                  </a:moveTo>
                  <a:lnTo>
                    <a:pt x="13828" y="1176"/>
                  </a:lnTo>
                  <a:cubicBezTo>
                    <a:pt x="13730" y="2101"/>
                    <a:pt x="13110" y="7050"/>
                    <a:pt x="10412" y="8301"/>
                  </a:cubicBezTo>
                  <a:cubicBezTo>
                    <a:pt x="10014" y="8488"/>
                    <a:pt x="9606" y="8564"/>
                    <a:pt x="9201" y="8564"/>
                  </a:cubicBezTo>
                  <a:cubicBezTo>
                    <a:pt x="8147" y="8564"/>
                    <a:pt x="7110" y="8050"/>
                    <a:pt x="6300" y="7649"/>
                  </a:cubicBezTo>
                  <a:cubicBezTo>
                    <a:pt x="5875" y="7431"/>
                    <a:pt x="5506" y="7257"/>
                    <a:pt x="5223" y="7181"/>
                  </a:cubicBezTo>
                  <a:cubicBezTo>
                    <a:pt x="5125" y="7170"/>
                    <a:pt x="5027" y="7159"/>
                    <a:pt x="4940" y="7159"/>
                  </a:cubicBezTo>
                  <a:cubicBezTo>
                    <a:pt x="4592" y="7159"/>
                    <a:pt x="4265" y="7290"/>
                    <a:pt x="3972" y="7398"/>
                  </a:cubicBezTo>
                  <a:cubicBezTo>
                    <a:pt x="3711" y="7507"/>
                    <a:pt x="3471" y="7605"/>
                    <a:pt x="3221" y="7638"/>
                  </a:cubicBezTo>
                  <a:cubicBezTo>
                    <a:pt x="3120" y="7648"/>
                    <a:pt x="3020" y="7653"/>
                    <a:pt x="2922" y="7653"/>
                  </a:cubicBezTo>
                  <a:cubicBezTo>
                    <a:pt x="1894" y="7653"/>
                    <a:pt x="1013" y="7094"/>
                    <a:pt x="675" y="6191"/>
                  </a:cubicBezTo>
                  <a:cubicBezTo>
                    <a:pt x="327" y="5244"/>
                    <a:pt x="382" y="4135"/>
                    <a:pt x="480" y="3188"/>
                  </a:cubicBezTo>
                  <a:cubicBezTo>
                    <a:pt x="491" y="2960"/>
                    <a:pt x="512" y="2742"/>
                    <a:pt x="545" y="2503"/>
                  </a:cubicBezTo>
                  <a:cubicBezTo>
                    <a:pt x="621" y="1785"/>
                    <a:pt x="752" y="1067"/>
                    <a:pt x="893" y="360"/>
                  </a:cubicBezTo>
                  <a:cubicBezTo>
                    <a:pt x="893" y="349"/>
                    <a:pt x="904" y="316"/>
                    <a:pt x="904" y="306"/>
                  </a:cubicBezTo>
                  <a:close/>
                  <a:moveTo>
                    <a:pt x="654" y="1"/>
                  </a:moveTo>
                  <a:lnTo>
                    <a:pt x="621" y="132"/>
                  </a:lnTo>
                  <a:cubicBezTo>
                    <a:pt x="621" y="132"/>
                    <a:pt x="610" y="197"/>
                    <a:pt x="588" y="316"/>
                  </a:cubicBezTo>
                  <a:cubicBezTo>
                    <a:pt x="436" y="1024"/>
                    <a:pt x="316" y="1763"/>
                    <a:pt x="229" y="2492"/>
                  </a:cubicBezTo>
                  <a:cubicBezTo>
                    <a:pt x="208" y="2721"/>
                    <a:pt x="186" y="2938"/>
                    <a:pt x="164" y="3178"/>
                  </a:cubicBezTo>
                  <a:cubicBezTo>
                    <a:pt x="66" y="4167"/>
                    <a:pt x="1" y="5310"/>
                    <a:pt x="382" y="6311"/>
                  </a:cubicBezTo>
                  <a:cubicBezTo>
                    <a:pt x="768" y="7329"/>
                    <a:pt x="1747" y="7962"/>
                    <a:pt x="2886" y="7962"/>
                  </a:cubicBezTo>
                  <a:cubicBezTo>
                    <a:pt x="3000" y="7962"/>
                    <a:pt x="3115" y="7955"/>
                    <a:pt x="3232" y="7942"/>
                  </a:cubicBezTo>
                  <a:cubicBezTo>
                    <a:pt x="3526" y="7921"/>
                    <a:pt x="3809" y="7801"/>
                    <a:pt x="4070" y="7692"/>
                  </a:cubicBezTo>
                  <a:cubicBezTo>
                    <a:pt x="4356" y="7571"/>
                    <a:pt x="4642" y="7449"/>
                    <a:pt x="4923" y="7449"/>
                  </a:cubicBezTo>
                  <a:cubicBezTo>
                    <a:pt x="4994" y="7449"/>
                    <a:pt x="5065" y="7457"/>
                    <a:pt x="5136" y="7475"/>
                  </a:cubicBezTo>
                  <a:cubicBezTo>
                    <a:pt x="5397" y="7529"/>
                    <a:pt x="5756" y="7703"/>
                    <a:pt x="6158" y="7910"/>
                  </a:cubicBezTo>
                  <a:cubicBezTo>
                    <a:pt x="7007" y="8323"/>
                    <a:pt x="8073" y="8856"/>
                    <a:pt x="9193" y="8856"/>
                  </a:cubicBezTo>
                  <a:cubicBezTo>
                    <a:pt x="9639" y="8856"/>
                    <a:pt x="10086" y="8780"/>
                    <a:pt x="10499" y="8562"/>
                  </a:cubicBezTo>
                  <a:cubicBezTo>
                    <a:pt x="13599" y="7105"/>
                    <a:pt x="14078" y="1296"/>
                    <a:pt x="14089" y="1056"/>
                  </a:cubicBezTo>
                  <a:lnTo>
                    <a:pt x="14100" y="904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>
              <a:extLst>
                <a:ext uri="{FF2B5EF4-FFF2-40B4-BE49-F238E27FC236}">
                  <a16:creationId xmlns:a16="http://schemas.microsoft.com/office/drawing/2014/main" id="{6BCAF80B-DEB7-7345-AEC8-D6C3333CC1EB}"/>
                </a:ext>
              </a:extLst>
            </p:cNvPr>
            <p:cNvSpPr/>
            <p:nvPr/>
          </p:nvSpPr>
          <p:spPr>
            <a:xfrm>
              <a:off x="6025612" y="2727703"/>
              <a:ext cx="1288740" cy="839156"/>
            </a:xfrm>
            <a:custGeom>
              <a:avLst/>
              <a:gdLst/>
              <a:ahLst/>
              <a:cxnLst/>
              <a:rect l="l" t="t" r="r" b="b"/>
              <a:pathLst>
                <a:path w="19048" h="12403" extrusionOk="0">
                  <a:moveTo>
                    <a:pt x="10296" y="0"/>
                  </a:moveTo>
                  <a:cubicBezTo>
                    <a:pt x="10251" y="0"/>
                    <a:pt x="10206" y="0"/>
                    <a:pt x="10161" y="1"/>
                  </a:cubicBezTo>
                  <a:cubicBezTo>
                    <a:pt x="958" y="143"/>
                    <a:pt x="0" y="10379"/>
                    <a:pt x="0" y="10379"/>
                  </a:cubicBezTo>
                  <a:cubicBezTo>
                    <a:pt x="6691" y="12076"/>
                    <a:pt x="18799" y="12403"/>
                    <a:pt x="18799" y="12403"/>
                  </a:cubicBezTo>
                  <a:cubicBezTo>
                    <a:pt x="19047" y="8888"/>
                    <a:pt x="17705" y="0"/>
                    <a:pt x="10296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>
              <a:extLst>
                <a:ext uri="{FF2B5EF4-FFF2-40B4-BE49-F238E27FC236}">
                  <a16:creationId xmlns:a16="http://schemas.microsoft.com/office/drawing/2014/main" id="{D0FB4D2A-78AB-8519-B9A2-4FC08F58558D}"/>
                </a:ext>
              </a:extLst>
            </p:cNvPr>
            <p:cNvSpPr/>
            <p:nvPr/>
          </p:nvSpPr>
          <p:spPr>
            <a:xfrm>
              <a:off x="5811406" y="3429925"/>
              <a:ext cx="1692182" cy="283620"/>
            </a:xfrm>
            <a:custGeom>
              <a:avLst/>
              <a:gdLst/>
              <a:ahLst/>
              <a:cxnLst/>
              <a:rect l="l" t="t" r="r" b="b"/>
              <a:pathLst>
                <a:path w="25011" h="4192" extrusionOk="0">
                  <a:moveTo>
                    <a:pt x="3166" y="0"/>
                  </a:moveTo>
                  <a:cubicBezTo>
                    <a:pt x="2981" y="0"/>
                    <a:pt x="1" y="66"/>
                    <a:pt x="240" y="1175"/>
                  </a:cubicBezTo>
                  <a:cubicBezTo>
                    <a:pt x="327" y="1599"/>
                    <a:pt x="773" y="1958"/>
                    <a:pt x="1480" y="2230"/>
                  </a:cubicBezTo>
                  <a:cubicBezTo>
                    <a:pt x="1622" y="2285"/>
                    <a:pt x="1763" y="2317"/>
                    <a:pt x="1915" y="2372"/>
                  </a:cubicBezTo>
                  <a:cubicBezTo>
                    <a:pt x="2840" y="2666"/>
                    <a:pt x="4080" y="2829"/>
                    <a:pt x="5516" y="2861"/>
                  </a:cubicBezTo>
                  <a:lnTo>
                    <a:pt x="6245" y="2861"/>
                  </a:lnTo>
                  <a:cubicBezTo>
                    <a:pt x="6637" y="2861"/>
                    <a:pt x="7039" y="2851"/>
                    <a:pt x="7453" y="2829"/>
                  </a:cubicBezTo>
                  <a:cubicBezTo>
                    <a:pt x="11336" y="2589"/>
                    <a:pt x="14643" y="2252"/>
                    <a:pt x="14643" y="2252"/>
                  </a:cubicBezTo>
                  <a:cubicBezTo>
                    <a:pt x="14643" y="2252"/>
                    <a:pt x="14709" y="2263"/>
                    <a:pt x="14850" y="2307"/>
                  </a:cubicBezTo>
                  <a:lnTo>
                    <a:pt x="14861" y="2307"/>
                  </a:lnTo>
                  <a:cubicBezTo>
                    <a:pt x="14981" y="2350"/>
                    <a:pt x="15176" y="2405"/>
                    <a:pt x="15394" y="2459"/>
                  </a:cubicBezTo>
                  <a:cubicBezTo>
                    <a:pt x="15492" y="2492"/>
                    <a:pt x="15601" y="2513"/>
                    <a:pt x="15709" y="2535"/>
                  </a:cubicBezTo>
                  <a:cubicBezTo>
                    <a:pt x="16014" y="2633"/>
                    <a:pt x="16395" y="2731"/>
                    <a:pt x="16819" y="2840"/>
                  </a:cubicBezTo>
                  <a:cubicBezTo>
                    <a:pt x="16982" y="2883"/>
                    <a:pt x="17145" y="2927"/>
                    <a:pt x="17320" y="2959"/>
                  </a:cubicBezTo>
                  <a:cubicBezTo>
                    <a:pt x="17907" y="3112"/>
                    <a:pt x="18549" y="3264"/>
                    <a:pt x="19202" y="3405"/>
                  </a:cubicBezTo>
                  <a:cubicBezTo>
                    <a:pt x="19713" y="3536"/>
                    <a:pt x="20246" y="3645"/>
                    <a:pt x="20779" y="3732"/>
                  </a:cubicBezTo>
                  <a:cubicBezTo>
                    <a:pt x="20790" y="3753"/>
                    <a:pt x="20801" y="3753"/>
                    <a:pt x="20822" y="3753"/>
                  </a:cubicBezTo>
                  <a:cubicBezTo>
                    <a:pt x="20942" y="3775"/>
                    <a:pt x="21062" y="3786"/>
                    <a:pt x="21181" y="3819"/>
                  </a:cubicBezTo>
                  <a:cubicBezTo>
                    <a:pt x="21290" y="3830"/>
                    <a:pt x="21388" y="3862"/>
                    <a:pt x="21486" y="3873"/>
                  </a:cubicBezTo>
                  <a:cubicBezTo>
                    <a:pt x="21508" y="3884"/>
                    <a:pt x="21530" y="3884"/>
                    <a:pt x="21551" y="3884"/>
                  </a:cubicBezTo>
                  <a:cubicBezTo>
                    <a:pt x="21823" y="3928"/>
                    <a:pt x="22084" y="3971"/>
                    <a:pt x="22345" y="4004"/>
                  </a:cubicBezTo>
                  <a:cubicBezTo>
                    <a:pt x="22487" y="4025"/>
                    <a:pt x="22639" y="4047"/>
                    <a:pt x="22781" y="4058"/>
                  </a:cubicBezTo>
                  <a:cubicBezTo>
                    <a:pt x="22835" y="4080"/>
                    <a:pt x="22889" y="4091"/>
                    <a:pt x="22944" y="4091"/>
                  </a:cubicBezTo>
                  <a:cubicBezTo>
                    <a:pt x="23107" y="4112"/>
                    <a:pt x="23270" y="4134"/>
                    <a:pt x="23433" y="4145"/>
                  </a:cubicBezTo>
                  <a:cubicBezTo>
                    <a:pt x="23488" y="4145"/>
                    <a:pt x="23542" y="4156"/>
                    <a:pt x="23597" y="4156"/>
                  </a:cubicBezTo>
                  <a:lnTo>
                    <a:pt x="23618" y="4156"/>
                  </a:lnTo>
                  <a:cubicBezTo>
                    <a:pt x="23716" y="4156"/>
                    <a:pt x="23814" y="4167"/>
                    <a:pt x="23901" y="4167"/>
                  </a:cubicBezTo>
                  <a:cubicBezTo>
                    <a:pt x="24108" y="4183"/>
                    <a:pt x="24304" y="4191"/>
                    <a:pt x="24489" y="4191"/>
                  </a:cubicBezTo>
                  <a:cubicBezTo>
                    <a:pt x="24674" y="4191"/>
                    <a:pt x="24848" y="4183"/>
                    <a:pt x="25011" y="4167"/>
                  </a:cubicBezTo>
                  <a:lnTo>
                    <a:pt x="25011" y="2840"/>
                  </a:lnTo>
                  <a:cubicBezTo>
                    <a:pt x="24771" y="2742"/>
                    <a:pt x="24489" y="2655"/>
                    <a:pt x="24151" y="2557"/>
                  </a:cubicBezTo>
                  <a:cubicBezTo>
                    <a:pt x="22792" y="2154"/>
                    <a:pt x="22237" y="1980"/>
                    <a:pt x="21986" y="1915"/>
                  </a:cubicBezTo>
                  <a:lnTo>
                    <a:pt x="21976" y="1915"/>
                  </a:lnTo>
                  <a:lnTo>
                    <a:pt x="21823" y="1871"/>
                  </a:lnTo>
                  <a:lnTo>
                    <a:pt x="18375" y="1523"/>
                  </a:lnTo>
                  <a:lnTo>
                    <a:pt x="3177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>
              <a:extLst>
                <a:ext uri="{FF2B5EF4-FFF2-40B4-BE49-F238E27FC236}">
                  <a16:creationId xmlns:a16="http://schemas.microsoft.com/office/drawing/2014/main" id="{58515136-1F24-8214-4832-AAD7DC08B6CB}"/>
                </a:ext>
              </a:extLst>
            </p:cNvPr>
            <p:cNvSpPr/>
            <p:nvPr/>
          </p:nvSpPr>
          <p:spPr>
            <a:xfrm>
              <a:off x="6816805" y="3584456"/>
              <a:ext cx="686791" cy="128346"/>
            </a:xfrm>
            <a:custGeom>
              <a:avLst/>
              <a:gdLst/>
              <a:ahLst/>
              <a:cxnLst/>
              <a:rect l="l" t="t" r="r" b="b"/>
              <a:pathLst>
                <a:path w="10151" h="1897" extrusionOk="0">
                  <a:moveTo>
                    <a:pt x="871" y="1"/>
                  </a:moveTo>
                  <a:cubicBezTo>
                    <a:pt x="523" y="1"/>
                    <a:pt x="219" y="12"/>
                    <a:pt x="1" y="12"/>
                  </a:cubicBezTo>
                  <a:cubicBezTo>
                    <a:pt x="121" y="55"/>
                    <a:pt x="316" y="110"/>
                    <a:pt x="534" y="164"/>
                  </a:cubicBezTo>
                  <a:cubicBezTo>
                    <a:pt x="632" y="186"/>
                    <a:pt x="741" y="218"/>
                    <a:pt x="849" y="240"/>
                  </a:cubicBezTo>
                  <a:cubicBezTo>
                    <a:pt x="1154" y="338"/>
                    <a:pt x="1535" y="436"/>
                    <a:pt x="1959" y="545"/>
                  </a:cubicBezTo>
                  <a:cubicBezTo>
                    <a:pt x="2122" y="588"/>
                    <a:pt x="2285" y="621"/>
                    <a:pt x="2460" y="664"/>
                  </a:cubicBezTo>
                  <a:cubicBezTo>
                    <a:pt x="3047" y="817"/>
                    <a:pt x="3689" y="969"/>
                    <a:pt x="4342" y="1110"/>
                  </a:cubicBezTo>
                  <a:cubicBezTo>
                    <a:pt x="4853" y="1241"/>
                    <a:pt x="5386" y="1339"/>
                    <a:pt x="5919" y="1437"/>
                  </a:cubicBezTo>
                  <a:cubicBezTo>
                    <a:pt x="5930" y="1459"/>
                    <a:pt x="5941" y="1459"/>
                    <a:pt x="5962" y="1459"/>
                  </a:cubicBezTo>
                  <a:cubicBezTo>
                    <a:pt x="6082" y="1480"/>
                    <a:pt x="6202" y="1491"/>
                    <a:pt x="6321" y="1524"/>
                  </a:cubicBezTo>
                  <a:cubicBezTo>
                    <a:pt x="6430" y="1535"/>
                    <a:pt x="6528" y="1567"/>
                    <a:pt x="6626" y="1578"/>
                  </a:cubicBezTo>
                  <a:cubicBezTo>
                    <a:pt x="6648" y="1589"/>
                    <a:pt x="6670" y="1589"/>
                    <a:pt x="6691" y="1589"/>
                  </a:cubicBezTo>
                  <a:cubicBezTo>
                    <a:pt x="6963" y="1633"/>
                    <a:pt x="7224" y="1676"/>
                    <a:pt x="7485" y="1709"/>
                  </a:cubicBezTo>
                  <a:cubicBezTo>
                    <a:pt x="7627" y="1731"/>
                    <a:pt x="7779" y="1752"/>
                    <a:pt x="7921" y="1763"/>
                  </a:cubicBezTo>
                  <a:cubicBezTo>
                    <a:pt x="7975" y="1785"/>
                    <a:pt x="8029" y="1796"/>
                    <a:pt x="8084" y="1796"/>
                  </a:cubicBezTo>
                  <a:cubicBezTo>
                    <a:pt x="8247" y="1818"/>
                    <a:pt x="8410" y="1839"/>
                    <a:pt x="8573" y="1850"/>
                  </a:cubicBezTo>
                  <a:cubicBezTo>
                    <a:pt x="8628" y="1850"/>
                    <a:pt x="8682" y="1861"/>
                    <a:pt x="8737" y="1861"/>
                  </a:cubicBezTo>
                  <a:lnTo>
                    <a:pt x="8758" y="1861"/>
                  </a:lnTo>
                  <a:cubicBezTo>
                    <a:pt x="8856" y="1861"/>
                    <a:pt x="8954" y="1872"/>
                    <a:pt x="9041" y="1872"/>
                  </a:cubicBezTo>
                  <a:cubicBezTo>
                    <a:pt x="9248" y="1888"/>
                    <a:pt x="9444" y="1896"/>
                    <a:pt x="9629" y="1896"/>
                  </a:cubicBezTo>
                  <a:cubicBezTo>
                    <a:pt x="9814" y="1896"/>
                    <a:pt x="9988" y="1888"/>
                    <a:pt x="10151" y="1872"/>
                  </a:cubicBezTo>
                  <a:lnTo>
                    <a:pt x="10151" y="839"/>
                  </a:lnTo>
                  <a:cubicBezTo>
                    <a:pt x="9618" y="675"/>
                    <a:pt x="8921" y="501"/>
                    <a:pt x="8051" y="316"/>
                  </a:cubicBezTo>
                  <a:cubicBezTo>
                    <a:pt x="7105" y="153"/>
                    <a:pt x="5810" y="66"/>
                    <a:pt x="4505" y="23"/>
                  </a:cubicBezTo>
                  <a:lnTo>
                    <a:pt x="871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>
              <a:extLst>
                <a:ext uri="{FF2B5EF4-FFF2-40B4-BE49-F238E27FC236}">
                  <a16:creationId xmlns:a16="http://schemas.microsoft.com/office/drawing/2014/main" id="{1B717515-84E2-1AEC-8009-E77031B23BAA}"/>
                </a:ext>
              </a:extLst>
            </p:cNvPr>
            <p:cNvSpPr/>
            <p:nvPr/>
          </p:nvSpPr>
          <p:spPr>
            <a:xfrm>
              <a:off x="6865384" y="3585200"/>
              <a:ext cx="256219" cy="147629"/>
            </a:xfrm>
            <a:custGeom>
              <a:avLst/>
              <a:gdLst/>
              <a:ahLst/>
              <a:cxnLst/>
              <a:rect l="l" t="t" r="r" b="b"/>
              <a:pathLst>
                <a:path w="3787" h="2182" extrusionOk="0">
                  <a:moveTo>
                    <a:pt x="153" y="1"/>
                  </a:moveTo>
                  <a:lnTo>
                    <a:pt x="131" y="240"/>
                  </a:lnTo>
                  <a:lnTo>
                    <a:pt x="44" y="1197"/>
                  </a:lnTo>
                  <a:cubicBezTo>
                    <a:pt x="1" y="1578"/>
                    <a:pt x="295" y="1904"/>
                    <a:pt x="654" y="1948"/>
                  </a:cubicBezTo>
                  <a:lnTo>
                    <a:pt x="2797" y="2176"/>
                  </a:lnTo>
                  <a:cubicBezTo>
                    <a:pt x="2823" y="2180"/>
                    <a:pt x="2849" y="2181"/>
                    <a:pt x="2875" y="2181"/>
                  </a:cubicBezTo>
                  <a:cubicBezTo>
                    <a:pt x="3205" y="2181"/>
                    <a:pt x="3508" y="1932"/>
                    <a:pt x="3558" y="1589"/>
                  </a:cubicBezTo>
                  <a:lnTo>
                    <a:pt x="3624" y="1132"/>
                  </a:lnTo>
                  <a:lnTo>
                    <a:pt x="3787" y="4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>
              <a:extLst>
                <a:ext uri="{FF2B5EF4-FFF2-40B4-BE49-F238E27FC236}">
                  <a16:creationId xmlns:a16="http://schemas.microsoft.com/office/drawing/2014/main" id="{988A04ED-98DF-9526-4505-62627850BD49}"/>
                </a:ext>
              </a:extLst>
            </p:cNvPr>
            <p:cNvSpPr/>
            <p:nvPr/>
          </p:nvSpPr>
          <p:spPr>
            <a:xfrm>
              <a:off x="7033244" y="3195828"/>
              <a:ext cx="161228" cy="201010"/>
            </a:xfrm>
            <a:custGeom>
              <a:avLst/>
              <a:gdLst/>
              <a:ahLst/>
              <a:cxnLst/>
              <a:rect l="l" t="t" r="r" b="b"/>
              <a:pathLst>
                <a:path w="2383" h="2971" extrusionOk="0">
                  <a:moveTo>
                    <a:pt x="2209" y="1"/>
                  </a:moveTo>
                  <a:lnTo>
                    <a:pt x="0" y="153"/>
                  </a:lnTo>
                  <a:lnTo>
                    <a:pt x="338" y="2971"/>
                  </a:lnTo>
                  <a:lnTo>
                    <a:pt x="2383" y="2699"/>
                  </a:lnTo>
                  <a:lnTo>
                    <a:pt x="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>
              <a:extLst>
                <a:ext uri="{FF2B5EF4-FFF2-40B4-BE49-F238E27FC236}">
                  <a16:creationId xmlns:a16="http://schemas.microsoft.com/office/drawing/2014/main" id="{65507F1F-6E53-CD3D-67EC-CCF0809386C4}"/>
                </a:ext>
              </a:extLst>
            </p:cNvPr>
            <p:cNvSpPr/>
            <p:nvPr/>
          </p:nvSpPr>
          <p:spPr>
            <a:xfrm>
              <a:off x="6014583" y="3423024"/>
              <a:ext cx="1291040" cy="142419"/>
            </a:xfrm>
            <a:custGeom>
              <a:avLst/>
              <a:gdLst/>
              <a:ahLst/>
              <a:cxnLst/>
              <a:rect l="l" t="t" r="r" b="b"/>
              <a:pathLst>
                <a:path w="19082" h="2105" extrusionOk="0">
                  <a:moveTo>
                    <a:pt x="80" y="1"/>
                  </a:moveTo>
                  <a:cubicBezTo>
                    <a:pt x="51" y="1"/>
                    <a:pt x="28" y="15"/>
                    <a:pt x="11" y="48"/>
                  </a:cubicBezTo>
                  <a:cubicBezTo>
                    <a:pt x="0" y="91"/>
                    <a:pt x="11" y="124"/>
                    <a:pt x="55" y="146"/>
                  </a:cubicBezTo>
                  <a:cubicBezTo>
                    <a:pt x="87" y="157"/>
                    <a:pt x="2807" y="1092"/>
                    <a:pt x="8486" y="1647"/>
                  </a:cubicBezTo>
                  <a:cubicBezTo>
                    <a:pt x="12500" y="2050"/>
                    <a:pt x="16057" y="2104"/>
                    <a:pt x="17830" y="2104"/>
                  </a:cubicBezTo>
                  <a:cubicBezTo>
                    <a:pt x="18581" y="2104"/>
                    <a:pt x="18994" y="2082"/>
                    <a:pt x="19016" y="2082"/>
                  </a:cubicBezTo>
                  <a:cubicBezTo>
                    <a:pt x="19049" y="2082"/>
                    <a:pt x="19081" y="2060"/>
                    <a:pt x="19081" y="2017"/>
                  </a:cubicBezTo>
                  <a:cubicBezTo>
                    <a:pt x="19081" y="1973"/>
                    <a:pt x="19049" y="1952"/>
                    <a:pt x="19016" y="1952"/>
                  </a:cubicBezTo>
                  <a:cubicBezTo>
                    <a:pt x="19004" y="1952"/>
                    <a:pt x="18615" y="1960"/>
                    <a:pt x="17937" y="1960"/>
                  </a:cubicBezTo>
                  <a:cubicBezTo>
                    <a:pt x="16206" y="1960"/>
                    <a:pt x="12589" y="1904"/>
                    <a:pt x="8518" y="1506"/>
                  </a:cubicBezTo>
                  <a:cubicBezTo>
                    <a:pt x="2861" y="940"/>
                    <a:pt x="142" y="15"/>
                    <a:pt x="109" y="4"/>
                  </a:cubicBezTo>
                  <a:cubicBezTo>
                    <a:pt x="99" y="2"/>
                    <a:pt x="89" y="1"/>
                    <a:pt x="80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>
              <a:extLst>
                <a:ext uri="{FF2B5EF4-FFF2-40B4-BE49-F238E27FC236}">
                  <a16:creationId xmlns:a16="http://schemas.microsoft.com/office/drawing/2014/main" id="{12DFB033-4EFC-E0BF-CD0E-4A4226D7E9DC}"/>
                </a:ext>
              </a:extLst>
            </p:cNvPr>
            <p:cNvSpPr/>
            <p:nvPr/>
          </p:nvSpPr>
          <p:spPr>
            <a:xfrm>
              <a:off x="6730000" y="2719043"/>
              <a:ext cx="354796" cy="839021"/>
            </a:xfrm>
            <a:custGeom>
              <a:avLst/>
              <a:gdLst/>
              <a:ahLst/>
              <a:cxnLst/>
              <a:rect l="l" t="t" r="r" b="b"/>
              <a:pathLst>
                <a:path w="5244" h="12401" extrusionOk="0">
                  <a:moveTo>
                    <a:pt x="84" y="1"/>
                  </a:moveTo>
                  <a:cubicBezTo>
                    <a:pt x="55" y="1"/>
                    <a:pt x="30" y="19"/>
                    <a:pt x="22" y="42"/>
                  </a:cubicBezTo>
                  <a:cubicBezTo>
                    <a:pt x="0" y="86"/>
                    <a:pt x="22" y="129"/>
                    <a:pt x="66" y="140"/>
                  </a:cubicBezTo>
                  <a:cubicBezTo>
                    <a:pt x="87" y="151"/>
                    <a:pt x="3057" y="1315"/>
                    <a:pt x="4069" y="5677"/>
                  </a:cubicBezTo>
                  <a:cubicBezTo>
                    <a:pt x="5091" y="10050"/>
                    <a:pt x="4689" y="12281"/>
                    <a:pt x="4689" y="12313"/>
                  </a:cubicBezTo>
                  <a:cubicBezTo>
                    <a:pt x="4667" y="12357"/>
                    <a:pt x="4700" y="12378"/>
                    <a:pt x="4754" y="12400"/>
                  </a:cubicBezTo>
                  <a:cubicBezTo>
                    <a:pt x="4776" y="12400"/>
                    <a:pt x="4809" y="12368"/>
                    <a:pt x="4830" y="12357"/>
                  </a:cubicBezTo>
                  <a:cubicBezTo>
                    <a:pt x="4852" y="12324"/>
                    <a:pt x="5244" y="10072"/>
                    <a:pt x="4221" y="5645"/>
                  </a:cubicBezTo>
                  <a:cubicBezTo>
                    <a:pt x="3188" y="1206"/>
                    <a:pt x="142" y="20"/>
                    <a:pt x="120" y="9"/>
                  </a:cubicBezTo>
                  <a:cubicBezTo>
                    <a:pt x="108" y="3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>
              <a:extLst>
                <a:ext uri="{FF2B5EF4-FFF2-40B4-BE49-F238E27FC236}">
                  <a16:creationId xmlns:a16="http://schemas.microsoft.com/office/drawing/2014/main" id="{A84B1DCF-A2C5-F2B5-5EA5-077E51205043}"/>
                </a:ext>
              </a:extLst>
            </p:cNvPr>
            <p:cNvSpPr/>
            <p:nvPr/>
          </p:nvSpPr>
          <p:spPr>
            <a:xfrm>
              <a:off x="6688796" y="3638582"/>
              <a:ext cx="91338" cy="127467"/>
            </a:xfrm>
            <a:custGeom>
              <a:avLst/>
              <a:gdLst/>
              <a:ahLst/>
              <a:cxnLst/>
              <a:rect l="l" t="t" r="r" b="b"/>
              <a:pathLst>
                <a:path w="1350" h="1884" extrusionOk="0">
                  <a:moveTo>
                    <a:pt x="676" y="0"/>
                  </a:moveTo>
                  <a:cubicBezTo>
                    <a:pt x="412" y="0"/>
                    <a:pt x="181" y="205"/>
                    <a:pt x="141" y="474"/>
                  </a:cubicBezTo>
                  <a:lnTo>
                    <a:pt x="44" y="1268"/>
                  </a:lnTo>
                  <a:cubicBezTo>
                    <a:pt x="0" y="1562"/>
                    <a:pt x="207" y="1823"/>
                    <a:pt x="490" y="1877"/>
                  </a:cubicBezTo>
                  <a:cubicBezTo>
                    <a:pt x="518" y="1881"/>
                    <a:pt x="546" y="1883"/>
                    <a:pt x="574" y="1883"/>
                  </a:cubicBezTo>
                  <a:cubicBezTo>
                    <a:pt x="845" y="1883"/>
                    <a:pt x="1082" y="1697"/>
                    <a:pt x="1131" y="1431"/>
                  </a:cubicBezTo>
                  <a:lnTo>
                    <a:pt x="1284" y="659"/>
                  </a:lnTo>
                  <a:cubicBezTo>
                    <a:pt x="1349" y="332"/>
                    <a:pt x="1121" y="39"/>
                    <a:pt x="805" y="6"/>
                  </a:cubicBezTo>
                  <a:lnTo>
                    <a:pt x="751" y="6"/>
                  </a:lnTo>
                  <a:cubicBezTo>
                    <a:pt x="725" y="2"/>
                    <a:pt x="700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>
              <a:extLst>
                <a:ext uri="{FF2B5EF4-FFF2-40B4-BE49-F238E27FC236}">
                  <a16:creationId xmlns:a16="http://schemas.microsoft.com/office/drawing/2014/main" id="{DBB2935A-B385-AF5E-34FE-3C956B5C32AD}"/>
                </a:ext>
              </a:extLst>
            </p:cNvPr>
            <p:cNvSpPr/>
            <p:nvPr/>
          </p:nvSpPr>
          <p:spPr>
            <a:xfrm>
              <a:off x="6685075" y="3803803"/>
              <a:ext cx="46481" cy="46481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349" y="1"/>
                  </a:moveTo>
                  <a:cubicBezTo>
                    <a:pt x="153" y="1"/>
                    <a:pt x="1" y="153"/>
                    <a:pt x="1" y="349"/>
                  </a:cubicBezTo>
                  <a:cubicBezTo>
                    <a:pt x="1" y="534"/>
                    <a:pt x="153" y="686"/>
                    <a:pt x="349" y="686"/>
                  </a:cubicBezTo>
                  <a:cubicBezTo>
                    <a:pt x="534" y="686"/>
                    <a:pt x="686" y="534"/>
                    <a:pt x="686" y="349"/>
                  </a:cubicBezTo>
                  <a:cubicBezTo>
                    <a:pt x="686" y="153"/>
                    <a:pt x="534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>
              <a:extLst>
                <a:ext uri="{FF2B5EF4-FFF2-40B4-BE49-F238E27FC236}">
                  <a16:creationId xmlns:a16="http://schemas.microsoft.com/office/drawing/2014/main" id="{CB8E0AE1-0EED-4638-3FAA-CFE88425C5E2}"/>
                </a:ext>
              </a:extLst>
            </p:cNvPr>
            <p:cNvSpPr/>
            <p:nvPr/>
          </p:nvSpPr>
          <p:spPr>
            <a:xfrm>
              <a:off x="6241982" y="35881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5F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>
              <a:extLst>
                <a:ext uri="{FF2B5EF4-FFF2-40B4-BE49-F238E27FC236}">
                  <a16:creationId xmlns:a16="http://schemas.microsoft.com/office/drawing/2014/main" id="{388D280F-50D4-D613-4963-A6E893A2370E}"/>
                </a:ext>
              </a:extLst>
            </p:cNvPr>
            <p:cNvSpPr/>
            <p:nvPr/>
          </p:nvSpPr>
          <p:spPr>
            <a:xfrm>
              <a:off x="6055787" y="2753481"/>
              <a:ext cx="772175" cy="681040"/>
            </a:xfrm>
            <a:custGeom>
              <a:avLst/>
              <a:gdLst/>
              <a:ahLst/>
              <a:cxnLst/>
              <a:rect l="l" t="t" r="r" b="b"/>
              <a:pathLst>
                <a:path w="11413" h="10066" extrusionOk="0">
                  <a:moveTo>
                    <a:pt x="6092" y="1"/>
                  </a:moveTo>
                  <a:lnTo>
                    <a:pt x="479" y="3656"/>
                  </a:lnTo>
                  <a:cubicBezTo>
                    <a:pt x="446" y="3754"/>
                    <a:pt x="0" y="9487"/>
                    <a:pt x="4406" y="10031"/>
                  </a:cubicBezTo>
                  <a:cubicBezTo>
                    <a:pt x="4598" y="10055"/>
                    <a:pt x="4786" y="10066"/>
                    <a:pt x="4971" y="10066"/>
                  </a:cubicBezTo>
                  <a:cubicBezTo>
                    <a:pt x="9033" y="10066"/>
                    <a:pt x="11412" y="4592"/>
                    <a:pt x="11412" y="4592"/>
                  </a:cubicBezTo>
                  <a:lnTo>
                    <a:pt x="6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1">
              <a:extLst>
                <a:ext uri="{FF2B5EF4-FFF2-40B4-BE49-F238E27FC236}">
                  <a16:creationId xmlns:a16="http://schemas.microsoft.com/office/drawing/2014/main" id="{E7DCF109-9720-525E-B8B8-F43A201ED2E5}"/>
                </a:ext>
              </a:extLst>
            </p:cNvPr>
            <p:cNvSpPr/>
            <p:nvPr/>
          </p:nvSpPr>
          <p:spPr>
            <a:xfrm>
              <a:off x="6754015" y="3479587"/>
              <a:ext cx="19374" cy="19374"/>
            </a:xfrm>
            <a:custGeom>
              <a:avLst/>
              <a:gdLst/>
              <a:ahLst/>
              <a:cxnLst/>
              <a:rect l="l" t="t" r="r" b="b"/>
              <a:pathLst>
                <a:path w="600" h="600" extrusionOk="0">
                  <a:moveTo>
                    <a:pt x="295" y="1"/>
                  </a:moveTo>
                  <a:cubicBezTo>
                    <a:pt x="131" y="1"/>
                    <a:pt x="1" y="142"/>
                    <a:pt x="1" y="305"/>
                  </a:cubicBezTo>
                  <a:cubicBezTo>
                    <a:pt x="1" y="469"/>
                    <a:pt x="131" y="599"/>
                    <a:pt x="295" y="599"/>
                  </a:cubicBezTo>
                  <a:cubicBezTo>
                    <a:pt x="458" y="599"/>
                    <a:pt x="599" y="469"/>
                    <a:pt x="599" y="305"/>
                  </a:cubicBezTo>
                  <a:cubicBezTo>
                    <a:pt x="599" y="142"/>
                    <a:pt x="458" y="1"/>
                    <a:pt x="29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>
              <a:extLst>
                <a:ext uri="{FF2B5EF4-FFF2-40B4-BE49-F238E27FC236}">
                  <a16:creationId xmlns:a16="http://schemas.microsoft.com/office/drawing/2014/main" id="{D5318550-9ECF-CBC0-8E13-C9C5B40AC93F}"/>
                </a:ext>
              </a:extLst>
            </p:cNvPr>
            <p:cNvSpPr/>
            <p:nvPr/>
          </p:nvSpPr>
          <p:spPr>
            <a:xfrm>
              <a:off x="6741773" y="3062610"/>
              <a:ext cx="40527" cy="40594"/>
            </a:xfrm>
            <a:custGeom>
              <a:avLst/>
              <a:gdLst/>
              <a:ahLst/>
              <a:cxnLst/>
              <a:rect l="l" t="t" r="r" b="b"/>
              <a:pathLst>
                <a:path w="599" h="600" extrusionOk="0">
                  <a:moveTo>
                    <a:pt x="294" y="1"/>
                  </a:moveTo>
                  <a:cubicBezTo>
                    <a:pt x="131" y="1"/>
                    <a:pt x="0" y="131"/>
                    <a:pt x="0" y="305"/>
                  </a:cubicBezTo>
                  <a:cubicBezTo>
                    <a:pt x="0" y="469"/>
                    <a:pt x="131" y="599"/>
                    <a:pt x="294" y="599"/>
                  </a:cubicBezTo>
                  <a:cubicBezTo>
                    <a:pt x="457" y="599"/>
                    <a:pt x="599" y="469"/>
                    <a:pt x="599" y="305"/>
                  </a:cubicBezTo>
                  <a:cubicBezTo>
                    <a:pt x="599" y="131"/>
                    <a:pt x="457" y="1"/>
                    <a:pt x="294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>
              <a:extLst>
                <a:ext uri="{FF2B5EF4-FFF2-40B4-BE49-F238E27FC236}">
                  <a16:creationId xmlns:a16="http://schemas.microsoft.com/office/drawing/2014/main" id="{50135AB1-41C3-4114-C646-7958A366308C}"/>
                </a:ext>
              </a:extLst>
            </p:cNvPr>
            <p:cNvSpPr/>
            <p:nvPr/>
          </p:nvSpPr>
          <p:spPr>
            <a:xfrm>
              <a:off x="6399490" y="2816808"/>
              <a:ext cx="99457" cy="113462"/>
            </a:xfrm>
            <a:custGeom>
              <a:avLst/>
              <a:gdLst/>
              <a:ahLst/>
              <a:cxnLst/>
              <a:rect l="l" t="t" r="r" b="b"/>
              <a:pathLst>
                <a:path w="1470" h="1677" extrusionOk="0">
                  <a:moveTo>
                    <a:pt x="838" y="0"/>
                  </a:moveTo>
                  <a:cubicBezTo>
                    <a:pt x="675" y="44"/>
                    <a:pt x="566" y="218"/>
                    <a:pt x="577" y="392"/>
                  </a:cubicBezTo>
                  <a:cubicBezTo>
                    <a:pt x="599" y="523"/>
                    <a:pt x="664" y="642"/>
                    <a:pt x="621" y="762"/>
                  </a:cubicBezTo>
                  <a:cubicBezTo>
                    <a:pt x="589" y="833"/>
                    <a:pt x="511" y="881"/>
                    <a:pt x="434" y="881"/>
                  </a:cubicBezTo>
                  <a:cubicBezTo>
                    <a:pt x="405" y="881"/>
                    <a:pt x="376" y="875"/>
                    <a:pt x="349" y="860"/>
                  </a:cubicBezTo>
                  <a:cubicBezTo>
                    <a:pt x="251" y="816"/>
                    <a:pt x="218" y="675"/>
                    <a:pt x="284" y="588"/>
                  </a:cubicBezTo>
                  <a:lnTo>
                    <a:pt x="284" y="588"/>
                  </a:lnTo>
                  <a:cubicBezTo>
                    <a:pt x="55" y="686"/>
                    <a:pt x="1" y="1012"/>
                    <a:pt x="77" y="1251"/>
                  </a:cubicBezTo>
                  <a:cubicBezTo>
                    <a:pt x="175" y="1528"/>
                    <a:pt x="478" y="1676"/>
                    <a:pt x="771" y="1676"/>
                  </a:cubicBezTo>
                  <a:cubicBezTo>
                    <a:pt x="996" y="1676"/>
                    <a:pt x="1214" y="1588"/>
                    <a:pt x="1328" y="1404"/>
                  </a:cubicBezTo>
                  <a:cubicBezTo>
                    <a:pt x="1469" y="1175"/>
                    <a:pt x="1469" y="871"/>
                    <a:pt x="1328" y="642"/>
                  </a:cubicBezTo>
                  <a:cubicBezTo>
                    <a:pt x="1274" y="708"/>
                    <a:pt x="1230" y="795"/>
                    <a:pt x="1165" y="827"/>
                  </a:cubicBezTo>
                  <a:cubicBezTo>
                    <a:pt x="1132" y="854"/>
                    <a:pt x="1089" y="868"/>
                    <a:pt x="1046" y="868"/>
                  </a:cubicBezTo>
                  <a:cubicBezTo>
                    <a:pt x="1004" y="868"/>
                    <a:pt x="964" y="854"/>
                    <a:pt x="936" y="827"/>
                  </a:cubicBezTo>
                  <a:cubicBezTo>
                    <a:pt x="1045" y="751"/>
                    <a:pt x="1110" y="631"/>
                    <a:pt x="1110" y="490"/>
                  </a:cubicBezTo>
                  <a:cubicBezTo>
                    <a:pt x="1110" y="359"/>
                    <a:pt x="1056" y="218"/>
                    <a:pt x="958" y="142"/>
                  </a:cubicBezTo>
                  <a:cubicBezTo>
                    <a:pt x="958" y="196"/>
                    <a:pt x="958" y="251"/>
                    <a:pt x="936" y="283"/>
                  </a:cubicBezTo>
                  <a:cubicBezTo>
                    <a:pt x="915" y="312"/>
                    <a:pt x="883" y="327"/>
                    <a:pt x="855" y="327"/>
                  </a:cubicBezTo>
                  <a:cubicBezTo>
                    <a:pt x="841" y="327"/>
                    <a:pt x="828" y="323"/>
                    <a:pt x="817" y="316"/>
                  </a:cubicBezTo>
                  <a:cubicBezTo>
                    <a:pt x="795" y="305"/>
                    <a:pt x="784" y="294"/>
                    <a:pt x="784" y="261"/>
                  </a:cubicBezTo>
                  <a:cubicBezTo>
                    <a:pt x="773" y="174"/>
                    <a:pt x="784" y="87"/>
                    <a:pt x="83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1">
              <a:extLst>
                <a:ext uri="{FF2B5EF4-FFF2-40B4-BE49-F238E27FC236}">
                  <a16:creationId xmlns:a16="http://schemas.microsoft.com/office/drawing/2014/main" id="{B8034AA7-745B-3B06-0138-0EA34677A4EA}"/>
                </a:ext>
              </a:extLst>
            </p:cNvPr>
            <p:cNvSpPr/>
            <p:nvPr/>
          </p:nvSpPr>
          <p:spPr>
            <a:xfrm>
              <a:off x="6239817" y="3022150"/>
              <a:ext cx="139171" cy="235042"/>
            </a:xfrm>
            <a:custGeom>
              <a:avLst/>
              <a:gdLst/>
              <a:ahLst/>
              <a:cxnLst/>
              <a:rect l="l" t="t" r="r" b="b"/>
              <a:pathLst>
                <a:path w="2057" h="3474" extrusionOk="0">
                  <a:moveTo>
                    <a:pt x="348" y="1"/>
                  </a:moveTo>
                  <a:lnTo>
                    <a:pt x="316" y="686"/>
                  </a:lnTo>
                  <a:lnTo>
                    <a:pt x="729" y="697"/>
                  </a:lnTo>
                  <a:lnTo>
                    <a:pt x="740" y="447"/>
                  </a:lnTo>
                  <a:lnTo>
                    <a:pt x="1327" y="479"/>
                  </a:lnTo>
                  <a:lnTo>
                    <a:pt x="544" y="1719"/>
                  </a:lnTo>
                  <a:cubicBezTo>
                    <a:pt x="598" y="1687"/>
                    <a:pt x="653" y="1665"/>
                    <a:pt x="707" y="1643"/>
                  </a:cubicBezTo>
                  <a:cubicBezTo>
                    <a:pt x="762" y="1632"/>
                    <a:pt x="816" y="1632"/>
                    <a:pt x="881" y="1632"/>
                  </a:cubicBezTo>
                  <a:cubicBezTo>
                    <a:pt x="979" y="1632"/>
                    <a:pt x="1077" y="1665"/>
                    <a:pt x="1153" y="1698"/>
                  </a:cubicBezTo>
                  <a:cubicBezTo>
                    <a:pt x="1240" y="1741"/>
                    <a:pt x="1327" y="1796"/>
                    <a:pt x="1371" y="1861"/>
                  </a:cubicBezTo>
                  <a:cubicBezTo>
                    <a:pt x="1447" y="1937"/>
                    <a:pt x="1480" y="2002"/>
                    <a:pt x="1523" y="2100"/>
                  </a:cubicBezTo>
                  <a:cubicBezTo>
                    <a:pt x="1567" y="2176"/>
                    <a:pt x="1577" y="2274"/>
                    <a:pt x="1567" y="2372"/>
                  </a:cubicBezTo>
                  <a:cubicBezTo>
                    <a:pt x="1567" y="2459"/>
                    <a:pt x="1534" y="2557"/>
                    <a:pt x="1501" y="2644"/>
                  </a:cubicBezTo>
                  <a:cubicBezTo>
                    <a:pt x="1458" y="2720"/>
                    <a:pt x="1403" y="2785"/>
                    <a:pt x="1338" y="2862"/>
                  </a:cubicBezTo>
                  <a:cubicBezTo>
                    <a:pt x="1262" y="2927"/>
                    <a:pt x="1186" y="2970"/>
                    <a:pt x="1099" y="3003"/>
                  </a:cubicBezTo>
                  <a:cubicBezTo>
                    <a:pt x="1041" y="3036"/>
                    <a:pt x="970" y="3051"/>
                    <a:pt x="896" y="3051"/>
                  </a:cubicBezTo>
                  <a:cubicBezTo>
                    <a:pt x="873" y="3051"/>
                    <a:pt x="850" y="3049"/>
                    <a:pt x="827" y="3047"/>
                  </a:cubicBezTo>
                  <a:cubicBezTo>
                    <a:pt x="718" y="3047"/>
                    <a:pt x="631" y="3025"/>
                    <a:pt x="544" y="2970"/>
                  </a:cubicBezTo>
                  <a:cubicBezTo>
                    <a:pt x="468" y="2927"/>
                    <a:pt x="381" y="2862"/>
                    <a:pt x="326" y="2775"/>
                  </a:cubicBezTo>
                  <a:lnTo>
                    <a:pt x="0" y="3057"/>
                  </a:lnTo>
                  <a:cubicBezTo>
                    <a:pt x="98" y="3166"/>
                    <a:pt x="218" y="3264"/>
                    <a:pt x="370" y="3351"/>
                  </a:cubicBezTo>
                  <a:cubicBezTo>
                    <a:pt x="501" y="3416"/>
                    <a:pt x="664" y="3460"/>
                    <a:pt x="827" y="3471"/>
                  </a:cubicBezTo>
                  <a:cubicBezTo>
                    <a:pt x="854" y="3473"/>
                    <a:pt x="881" y="3474"/>
                    <a:pt x="907" y="3474"/>
                  </a:cubicBezTo>
                  <a:cubicBezTo>
                    <a:pt x="1037" y="3474"/>
                    <a:pt x="1157" y="3451"/>
                    <a:pt x="1284" y="3406"/>
                  </a:cubicBezTo>
                  <a:cubicBezTo>
                    <a:pt x="1414" y="3351"/>
                    <a:pt x="1534" y="3264"/>
                    <a:pt x="1643" y="3166"/>
                  </a:cubicBezTo>
                  <a:cubicBezTo>
                    <a:pt x="1752" y="3079"/>
                    <a:pt x="1839" y="2949"/>
                    <a:pt x="1904" y="2818"/>
                  </a:cubicBezTo>
                  <a:cubicBezTo>
                    <a:pt x="1969" y="2677"/>
                    <a:pt x="2013" y="2535"/>
                    <a:pt x="2013" y="2383"/>
                  </a:cubicBezTo>
                  <a:cubicBezTo>
                    <a:pt x="2013" y="2263"/>
                    <a:pt x="2002" y="2133"/>
                    <a:pt x="1969" y="2024"/>
                  </a:cubicBezTo>
                  <a:cubicBezTo>
                    <a:pt x="1936" y="1904"/>
                    <a:pt x="1882" y="1796"/>
                    <a:pt x="1817" y="1698"/>
                  </a:cubicBezTo>
                  <a:cubicBezTo>
                    <a:pt x="1741" y="1611"/>
                    <a:pt x="1665" y="1524"/>
                    <a:pt x="1577" y="1458"/>
                  </a:cubicBezTo>
                  <a:cubicBezTo>
                    <a:pt x="1490" y="1393"/>
                    <a:pt x="1393" y="1317"/>
                    <a:pt x="1273" y="1284"/>
                  </a:cubicBezTo>
                  <a:lnTo>
                    <a:pt x="2056" y="66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1">
              <a:extLst>
                <a:ext uri="{FF2B5EF4-FFF2-40B4-BE49-F238E27FC236}">
                  <a16:creationId xmlns:a16="http://schemas.microsoft.com/office/drawing/2014/main" id="{476EFD1E-8CBC-56D0-2162-E8C3BCF7686C}"/>
                </a:ext>
              </a:extLst>
            </p:cNvPr>
            <p:cNvSpPr/>
            <p:nvPr/>
          </p:nvSpPr>
          <p:spPr>
            <a:xfrm>
              <a:off x="6415728" y="3028375"/>
              <a:ext cx="192147" cy="234907"/>
            </a:xfrm>
            <a:custGeom>
              <a:avLst/>
              <a:gdLst/>
              <a:ahLst/>
              <a:cxnLst/>
              <a:rect l="l" t="t" r="r" b="b"/>
              <a:pathLst>
                <a:path w="2840" h="3472" extrusionOk="0">
                  <a:moveTo>
                    <a:pt x="1380" y="425"/>
                  </a:moveTo>
                  <a:cubicBezTo>
                    <a:pt x="1409" y="425"/>
                    <a:pt x="1439" y="427"/>
                    <a:pt x="1469" y="431"/>
                  </a:cubicBezTo>
                  <a:cubicBezTo>
                    <a:pt x="1643" y="431"/>
                    <a:pt x="1795" y="485"/>
                    <a:pt x="1915" y="572"/>
                  </a:cubicBezTo>
                  <a:cubicBezTo>
                    <a:pt x="2034" y="670"/>
                    <a:pt x="2132" y="779"/>
                    <a:pt x="2198" y="920"/>
                  </a:cubicBezTo>
                  <a:cubicBezTo>
                    <a:pt x="2274" y="1051"/>
                    <a:pt x="2306" y="1203"/>
                    <a:pt x="2339" y="1355"/>
                  </a:cubicBezTo>
                  <a:cubicBezTo>
                    <a:pt x="2361" y="1497"/>
                    <a:pt x="2383" y="1649"/>
                    <a:pt x="2361" y="1769"/>
                  </a:cubicBezTo>
                  <a:cubicBezTo>
                    <a:pt x="2383" y="1976"/>
                    <a:pt x="2350" y="2150"/>
                    <a:pt x="2295" y="2302"/>
                  </a:cubicBezTo>
                  <a:cubicBezTo>
                    <a:pt x="2241" y="2465"/>
                    <a:pt x="2165" y="2606"/>
                    <a:pt x="2067" y="2715"/>
                  </a:cubicBezTo>
                  <a:cubicBezTo>
                    <a:pt x="1969" y="2835"/>
                    <a:pt x="1860" y="2911"/>
                    <a:pt x="1741" y="2987"/>
                  </a:cubicBezTo>
                  <a:cubicBezTo>
                    <a:pt x="1640" y="3042"/>
                    <a:pt x="1533" y="3066"/>
                    <a:pt x="1423" y="3066"/>
                  </a:cubicBezTo>
                  <a:cubicBezTo>
                    <a:pt x="1402" y="3066"/>
                    <a:pt x="1381" y="3065"/>
                    <a:pt x="1360" y="3063"/>
                  </a:cubicBezTo>
                  <a:cubicBezTo>
                    <a:pt x="1218" y="3063"/>
                    <a:pt x="1099" y="3020"/>
                    <a:pt x="990" y="2944"/>
                  </a:cubicBezTo>
                  <a:cubicBezTo>
                    <a:pt x="881" y="2878"/>
                    <a:pt x="772" y="2770"/>
                    <a:pt x="696" y="2639"/>
                  </a:cubicBezTo>
                  <a:cubicBezTo>
                    <a:pt x="609" y="2519"/>
                    <a:pt x="544" y="2389"/>
                    <a:pt x="501" y="2226"/>
                  </a:cubicBezTo>
                  <a:cubicBezTo>
                    <a:pt x="457" y="2063"/>
                    <a:pt x="446" y="1878"/>
                    <a:pt x="446" y="1704"/>
                  </a:cubicBezTo>
                  <a:cubicBezTo>
                    <a:pt x="446" y="1584"/>
                    <a:pt x="479" y="1442"/>
                    <a:pt x="511" y="1279"/>
                  </a:cubicBezTo>
                  <a:cubicBezTo>
                    <a:pt x="555" y="1138"/>
                    <a:pt x="620" y="986"/>
                    <a:pt x="696" y="866"/>
                  </a:cubicBezTo>
                  <a:cubicBezTo>
                    <a:pt x="772" y="735"/>
                    <a:pt x="881" y="627"/>
                    <a:pt x="1001" y="540"/>
                  </a:cubicBezTo>
                  <a:cubicBezTo>
                    <a:pt x="1109" y="467"/>
                    <a:pt x="1240" y="425"/>
                    <a:pt x="1380" y="425"/>
                  </a:cubicBezTo>
                  <a:close/>
                  <a:moveTo>
                    <a:pt x="1398" y="1"/>
                  </a:moveTo>
                  <a:cubicBezTo>
                    <a:pt x="1240" y="1"/>
                    <a:pt x="1088" y="40"/>
                    <a:pt x="936" y="93"/>
                  </a:cubicBezTo>
                  <a:cubicBezTo>
                    <a:pt x="762" y="170"/>
                    <a:pt x="609" y="278"/>
                    <a:pt x="479" y="420"/>
                  </a:cubicBezTo>
                  <a:cubicBezTo>
                    <a:pt x="337" y="572"/>
                    <a:pt x="229" y="746"/>
                    <a:pt x="152" y="953"/>
                  </a:cubicBezTo>
                  <a:cubicBezTo>
                    <a:pt x="65" y="1170"/>
                    <a:pt x="11" y="1399"/>
                    <a:pt x="11" y="1671"/>
                  </a:cubicBezTo>
                  <a:cubicBezTo>
                    <a:pt x="0" y="1943"/>
                    <a:pt x="22" y="2182"/>
                    <a:pt x="98" y="2400"/>
                  </a:cubicBezTo>
                  <a:cubicBezTo>
                    <a:pt x="163" y="2617"/>
                    <a:pt x="261" y="2802"/>
                    <a:pt x="392" y="2955"/>
                  </a:cubicBezTo>
                  <a:cubicBezTo>
                    <a:pt x="522" y="3118"/>
                    <a:pt x="664" y="3237"/>
                    <a:pt x="827" y="3324"/>
                  </a:cubicBezTo>
                  <a:cubicBezTo>
                    <a:pt x="990" y="3411"/>
                    <a:pt x="1175" y="3455"/>
                    <a:pt x="1349" y="3466"/>
                  </a:cubicBezTo>
                  <a:cubicBezTo>
                    <a:pt x="1380" y="3470"/>
                    <a:pt x="1411" y="3472"/>
                    <a:pt x="1441" y="3472"/>
                  </a:cubicBezTo>
                  <a:cubicBezTo>
                    <a:pt x="1584" y="3472"/>
                    <a:pt x="1726" y="3433"/>
                    <a:pt x="1860" y="3379"/>
                  </a:cubicBezTo>
                  <a:cubicBezTo>
                    <a:pt x="2034" y="3303"/>
                    <a:pt x="2187" y="3183"/>
                    <a:pt x="2328" y="3031"/>
                  </a:cubicBezTo>
                  <a:cubicBezTo>
                    <a:pt x="2459" y="2889"/>
                    <a:pt x="2589" y="2704"/>
                    <a:pt x="2665" y="2509"/>
                  </a:cubicBezTo>
                  <a:cubicBezTo>
                    <a:pt x="2763" y="2302"/>
                    <a:pt x="2807" y="2052"/>
                    <a:pt x="2818" y="1801"/>
                  </a:cubicBezTo>
                  <a:cubicBezTo>
                    <a:pt x="2839" y="1551"/>
                    <a:pt x="2818" y="1312"/>
                    <a:pt x="2752" y="1094"/>
                  </a:cubicBezTo>
                  <a:cubicBezTo>
                    <a:pt x="2698" y="877"/>
                    <a:pt x="2600" y="681"/>
                    <a:pt x="2480" y="518"/>
                  </a:cubicBezTo>
                  <a:cubicBezTo>
                    <a:pt x="2350" y="365"/>
                    <a:pt x="2219" y="246"/>
                    <a:pt x="2045" y="148"/>
                  </a:cubicBezTo>
                  <a:cubicBezTo>
                    <a:pt x="1882" y="61"/>
                    <a:pt x="1686" y="17"/>
                    <a:pt x="1501" y="6"/>
                  </a:cubicBezTo>
                  <a:cubicBezTo>
                    <a:pt x="1467" y="3"/>
                    <a:pt x="1432" y="1"/>
                    <a:pt x="1398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>
              <a:extLst>
                <a:ext uri="{FF2B5EF4-FFF2-40B4-BE49-F238E27FC236}">
                  <a16:creationId xmlns:a16="http://schemas.microsoft.com/office/drawing/2014/main" id="{782EBD7B-6383-D903-898A-A2DFFB7ED541}"/>
                </a:ext>
              </a:extLst>
            </p:cNvPr>
            <p:cNvSpPr/>
            <p:nvPr/>
          </p:nvSpPr>
          <p:spPr>
            <a:xfrm>
              <a:off x="7314363" y="3145964"/>
              <a:ext cx="104598" cy="114747"/>
            </a:xfrm>
            <a:custGeom>
              <a:avLst/>
              <a:gdLst/>
              <a:ahLst/>
              <a:cxnLst/>
              <a:rect l="l" t="t" r="r" b="b"/>
              <a:pathLst>
                <a:path w="1546" h="1696" extrusionOk="0">
                  <a:moveTo>
                    <a:pt x="754" y="1"/>
                  </a:moveTo>
                  <a:cubicBezTo>
                    <a:pt x="746" y="1"/>
                    <a:pt x="741" y="4"/>
                    <a:pt x="741" y="9"/>
                  </a:cubicBezTo>
                  <a:cubicBezTo>
                    <a:pt x="654" y="357"/>
                    <a:pt x="360" y="727"/>
                    <a:pt x="34" y="901"/>
                  </a:cubicBezTo>
                  <a:cubicBezTo>
                    <a:pt x="1" y="912"/>
                    <a:pt x="23" y="945"/>
                    <a:pt x="34" y="945"/>
                  </a:cubicBezTo>
                  <a:cubicBezTo>
                    <a:pt x="382" y="1043"/>
                    <a:pt x="675" y="1336"/>
                    <a:pt x="795" y="1684"/>
                  </a:cubicBezTo>
                  <a:cubicBezTo>
                    <a:pt x="806" y="1695"/>
                    <a:pt x="839" y="1695"/>
                    <a:pt x="839" y="1695"/>
                  </a:cubicBezTo>
                  <a:cubicBezTo>
                    <a:pt x="958" y="1369"/>
                    <a:pt x="1219" y="1010"/>
                    <a:pt x="1524" y="879"/>
                  </a:cubicBezTo>
                  <a:cubicBezTo>
                    <a:pt x="1546" y="868"/>
                    <a:pt x="1546" y="836"/>
                    <a:pt x="1524" y="836"/>
                  </a:cubicBezTo>
                  <a:cubicBezTo>
                    <a:pt x="1132" y="727"/>
                    <a:pt x="915" y="401"/>
                    <a:pt x="784" y="9"/>
                  </a:cubicBezTo>
                  <a:cubicBezTo>
                    <a:pt x="773" y="4"/>
                    <a:pt x="762" y="1"/>
                    <a:pt x="754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>
              <a:extLst>
                <a:ext uri="{FF2B5EF4-FFF2-40B4-BE49-F238E27FC236}">
                  <a16:creationId xmlns:a16="http://schemas.microsoft.com/office/drawing/2014/main" id="{0B8BCDC9-38D8-2611-4A9B-1734F267DDB1}"/>
                </a:ext>
              </a:extLst>
            </p:cNvPr>
            <p:cNvSpPr/>
            <p:nvPr/>
          </p:nvSpPr>
          <p:spPr>
            <a:xfrm>
              <a:off x="6970660" y="4169832"/>
              <a:ext cx="103854" cy="115153"/>
            </a:xfrm>
            <a:custGeom>
              <a:avLst/>
              <a:gdLst/>
              <a:ahLst/>
              <a:cxnLst/>
              <a:rect l="l" t="t" r="r" b="b"/>
              <a:pathLst>
                <a:path w="1535" h="1702" extrusionOk="0">
                  <a:moveTo>
                    <a:pt x="747" y="0"/>
                  </a:moveTo>
                  <a:cubicBezTo>
                    <a:pt x="738" y="0"/>
                    <a:pt x="729" y="3"/>
                    <a:pt x="729" y="8"/>
                  </a:cubicBezTo>
                  <a:cubicBezTo>
                    <a:pt x="653" y="367"/>
                    <a:pt x="349" y="726"/>
                    <a:pt x="22" y="911"/>
                  </a:cubicBezTo>
                  <a:cubicBezTo>
                    <a:pt x="1" y="922"/>
                    <a:pt x="11" y="944"/>
                    <a:pt x="22" y="944"/>
                  </a:cubicBezTo>
                  <a:cubicBezTo>
                    <a:pt x="381" y="1042"/>
                    <a:pt x="664" y="1346"/>
                    <a:pt x="784" y="1684"/>
                  </a:cubicBezTo>
                  <a:cubicBezTo>
                    <a:pt x="784" y="1696"/>
                    <a:pt x="795" y="1702"/>
                    <a:pt x="807" y="1702"/>
                  </a:cubicBezTo>
                  <a:cubicBezTo>
                    <a:pt x="815" y="1702"/>
                    <a:pt x="823" y="1699"/>
                    <a:pt x="827" y="1694"/>
                  </a:cubicBezTo>
                  <a:cubicBezTo>
                    <a:pt x="947" y="1368"/>
                    <a:pt x="1208" y="1020"/>
                    <a:pt x="1524" y="879"/>
                  </a:cubicBezTo>
                  <a:cubicBezTo>
                    <a:pt x="1534" y="868"/>
                    <a:pt x="1534" y="835"/>
                    <a:pt x="1524" y="835"/>
                  </a:cubicBezTo>
                  <a:cubicBezTo>
                    <a:pt x="1132" y="726"/>
                    <a:pt x="914" y="400"/>
                    <a:pt x="773" y="8"/>
                  </a:cubicBezTo>
                  <a:cubicBezTo>
                    <a:pt x="768" y="3"/>
                    <a:pt x="757" y="0"/>
                    <a:pt x="747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>
              <a:extLst>
                <a:ext uri="{FF2B5EF4-FFF2-40B4-BE49-F238E27FC236}">
                  <a16:creationId xmlns:a16="http://schemas.microsoft.com/office/drawing/2014/main" id="{6310CE24-793C-04C2-317C-6AEA2A1F9665}"/>
                </a:ext>
              </a:extLst>
            </p:cNvPr>
            <p:cNvSpPr/>
            <p:nvPr/>
          </p:nvSpPr>
          <p:spPr>
            <a:xfrm>
              <a:off x="6643034" y="3545362"/>
              <a:ext cx="49565" cy="54764"/>
            </a:xfrm>
            <a:custGeom>
              <a:avLst/>
              <a:gdLst/>
              <a:ahLst/>
              <a:cxnLst/>
              <a:rect l="l" t="t" r="r" b="b"/>
              <a:pathLst>
                <a:path w="1535" h="1696" extrusionOk="0">
                  <a:moveTo>
                    <a:pt x="747" y="1"/>
                  </a:moveTo>
                  <a:cubicBezTo>
                    <a:pt x="737" y="1"/>
                    <a:pt x="729" y="4"/>
                    <a:pt x="729" y="9"/>
                  </a:cubicBezTo>
                  <a:cubicBezTo>
                    <a:pt x="653" y="357"/>
                    <a:pt x="348" y="727"/>
                    <a:pt x="22" y="901"/>
                  </a:cubicBezTo>
                  <a:cubicBezTo>
                    <a:pt x="0" y="912"/>
                    <a:pt x="11" y="945"/>
                    <a:pt x="22" y="945"/>
                  </a:cubicBezTo>
                  <a:cubicBezTo>
                    <a:pt x="381" y="1043"/>
                    <a:pt x="664" y="1336"/>
                    <a:pt x="784" y="1684"/>
                  </a:cubicBezTo>
                  <a:cubicBezTo>
                    <a:pt x="794" y="1695"/>
                    <a:pt x="816" y="1695"/>
                    <a:pt x="827" y="1695"/>
                  </a:cubicBezTo>
                  <a:cubicBezTo>
                    <a:pt x="947" y="1369"/>
                    <a:pt x="1208" y="1010"/>
                    <a:pt x="1523" y="879"/>
                  </a:cubicBezTo>
                  <a:cubicBezTo>
                    <a:pt x="1534" y="868"/>
                    <a:pt x="1534" y="836"/>
                    <a:pt x="1523" y="836"/>
                  </a:cubicBezTo>
                  <a:cubicBezTo>
                    <a:pt x="1121" y="727"/>
                    <a:pt x="903" y="401"/>
                    <a:pt x="773" y="9"/>
                  </a:cubicBezTo>
                  <a:cubicBezTo>
                    <a:pt x="767" y="4"/>
                    <a:pt x="756" y="1"/>
                    <a:pt x="74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>
              <a:extLst>
                <a:ext uri="{FF2B5EF4-FFF2-40B4-BE49-F238E27FC236}">
                  <a16:creationId xmlns:a16="http://schemas.microsoft.com/office/drawing/2014/main" id="{45DF9DA4-D6E3-7CB6-F32C-436585A2BB43}"/>
                </a:ext>
              </a:extLst>
            </p:cNvPr>
            <p:cNvSpPr/>
            <p:nvPr/>
          </p:nvSpPr>
          <p:spPr>
            <a:xfrm>
              <a:off x="7219439" y="4041553"/>
              <a:ext cx="157574" cy="269480"/>
            </a:xfrm>
            <a:custGeom>
              <a:avLst/>
              <a:gdLst/>
              <a:ahLst/>
              <a:cxnLst/>
              <a:rect l="l" t="t" r="r" b="b"/>
              <a:pathLst>
                <a:path w="2329" h="3983" extrusionOk="0">
                  <a:moveTo>
                    <a:pt x="1709" y="1"/>
                  </a:moveTo>
                  <a:cubicBezTo>
                    <a:pt x="1730" y="697"/>
                    <a:pt x="1371" y="1349"/>
                    <a:pt x="838" y="1785"/>
                  </a:cubicBezTo>
                  <a:cubicBezTo>
                    <a:pt x="588" y="1970"/>
                    <a:pt x="316" y="2154"/>
                    <a:pt x="175" y="2405"/>
                  </a:cubicBezTo>
                  <a:cubicBezTo>
                    <a:pt x="33" y="2655"/>
                    <a:pt x="1" y="2938"/>
                    <a:pt x="66" y="3210"/>
                  </a:cubicBezTo>
                  <a:cubicBezTo>
                    <a:pt x="120" y="3482"/>
                    <a:pt x="229" y="3743"/>
                    <a:pt x="338" y="3982"/>
                  </a:cubicBezTo>
                  <a:cubicBezTo>
                    <a:pt x="316" y="3634"/>
                    <a:pt x="425" y="3406"/>
                    <a:pt x="664" y="3134"/>
                  </a:cubicBezTo>
                  <a:cubicBezTo>
                    <a:pt x="1099" y="2601"/>
                    <a:pt x="1883" y="2383"/>
                    <a:pt x="2187" y="1752"/>
                  </a:cubicBezTo>
                  <a:cubicBezTo>
                    <a:pt x="2329" y="1458"/>
                    <a:pt x="2318" y="1088"/>
                    <a:pt x="2220" y="773"/>
                  </a:cubicBezTo>
                  <a:cubicBezTo>
                    <a:pt x="2133" y="468"/>
                    <a:pt x="1937" y="251"/>
                    <a:pt x="1709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>
              <a:extLst>
                <a:ext uri="{FF2B5EF4-FFF2-40B4-BE49-F238E27FC236}">
                  <a16:creationId xmlns:a16="http://schemas.microsoft.com/office/drawing/2014/main" id="{A0B687B3-FA66-936B-B0B1-5E6B777BFE81}"/>
                </a:ext>
              </a:extLst>
            </p:cNvPr>
            <p:cNvSpPr/>
            <p:nvPr/>
          </p:nvSpPr>
          <p:spPr>
            <a:xfrm>
              <a:off x="6077099" y="2704902"/>
              <a:ext cx="231186" cy="178210"/>
            </a:xfrm>
            <a:custGeom>
              <a:avLst/>
              <a:gdLst/>
              <a:ahLst/>
              <a:cxnLst/>
              <a:rect l="l" t="t" r="r" b="b"/>
              <a:pathLst>
                <a:path w="3417" h="2634" extrusionOk="0">
                  <a:moveTo>
                    <a:pt x="3308" y="1"/>
                  </a:moveTo>
                  <a:cubicBezTo>
                    <a:pt x="2949" y="599"/>
                    <a:pt x="2285" y="947"/>
                    <a:pt x="1611" y="1034"/>
                  </a:cubicBezTo>
                  <a:cubicBezTo>
                    <a:pt x="1295" y="1078"/>
                    <a:pt x="980" y="1078"/>
                    <a:pt x="708" y="1208"/>
                  </a:cubicBezTo>
                  <a:cubicBezTo>
                    <a:pt x="469" y="1350"/>
                    <a:pt x="306" y="1578"/>
                    <a:pt x="197" y="1839"/>
                  </a:cubicBezTo>
                  <a:cubicBezTo>
                    <a:pt x="88" y="2090"/>
                    <a:pt x="44" y="2362"/>
                    <a:pt x="1" y="2633"/>
                  </a:cubicBezTo>
                  <a:cubicBezTo>
                    <a:pt x="175" y="2340"/>
                    <a:pt x="393" y="2198"/>
                    <a:pt x="752" y="2079"/>
                  </a:cubicBezTo>
                  <a:cubicBezTo>
                    <a:pt x="1404" y="1861"/>
                    <a:pt x="2188" y="2111"/>
                    <a:pt x="2775" y="1741"/>
                  </a:cubicBezTo>
                  <a:cubicBezTo>
                    <a:pt x="3058" y="1567"/>
                    <a:pt x="3254" y="1263"/>
                    <a:pt x="3330" y="936"/>
                  </a:cubicBezTo>
                  <a:cubicBezTo>
                    <a:pt x="3417" y="610"/>
                    <a:pt x="3373" y="327"/>
                    <a:pt x="3308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2" name="Google Shape;482;p21">
            <a:extLst>
              <a:ext uri="{FF2B5EF4-FFF2-40B4-BE49-F238E27FC236}">
                <a16:creationId xmlns:a16="http://schemas.microsoft.com/office/drawing/2014/main" id="{B471D0BA-CEBF-F0E1-0B5E-C8B71084118D}"/>
              </a:ext>
            </a:extLst>
          </p:cNvPr>
          <p:cNvCxnSpPr/>
          <p:nvPr/>
        </p:nvCxnSpPr>
        <p:spPr>
          <a:xfrm>
            <a:off x="0" y="979077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25E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316;p18">
            <a:extLst>
              <a:ext uri="{FF2B5EF4-FFF2-40B4-BE49-F238E27FC236}">
                <a16:creationId xmlns:a16="http://schemas.microsoft.com/office/drawing/2014/main" id="{770B295B-8885-0E27-E162-F35630F32C4F}"/>
              </a:ext>
            </a:extLst>
          </p:cNvPr>
          <p:cNvSpPr txBox="1">
            <a:spLocks/>
          </p:cNvSpPr>
          <p:nvPr/>
        </p:nvSpPr>
        <p:spPr>
          <a:xfrm>
            <a:off x="587697" y="1290501"/>
            <a:ext cx="30885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US" sz="1800" b="0" dirty="0"/>
              <a:t>Emergency Communication System</a:t>
            </a:r>
          </a:p>
        </p:txBody>
      </p:sp>
      <p:sp>
        <p:nvSpPr>
          <p:cNvPr id="5" name="Google Shape;323;p18">
            <a:extLst>
              <a:ext uri="{FF2B5EF4-FFF2-40B4-BE49-F238E27FC236}">
                <a16:creationId xmlns:a16="http://schemas.microsoft.com/office/drawing/2014/main" id="{D262FF62-32C2-7442-75B4-7D14058B0806}"/>
              </a:ext>
            </a:extLst>
          </p:cNvPr>
          <p:cNvSpPr txBox="1"/>
          <p:nvPr/>
        </p:nvSpPr>
        <p:spPr>
          <a:xfrm>
            <a:off x="578404" y="942506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4AEA4-0255-319F-3674-8B2EFAA1112F}"/>
              </a:ext>
            </a:extLst>
          </p:cNvPr>
          <p:cNvSpPr txBox="1"/>
          <p:nvPr/>
        </p:nvSpPr>
        <p:spPr>
          <a:xfrm>
            <a:off x="597522" y="1875022"/>
            <a:ext cx="3643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Send alerts to every user in the network</a:t>
            </a:r>
          </a:p>
        </p:txBody>
      </p:sp>
      <p:sp>
        <p:nvSpPr>
          <p:cNvPr id="8" name="Google Shape;316;p18">
            <a:extLst>
              <a:ext uri="{FF2B5EF4-FFF2-40B4-BE49-F238E27FC236}">
                <a16:creationId xmlns:a16="http://schemas.microsoft.com/office/drawing/2014/main" id="{640FFE33-2EC4-CF85-1B74-212DE2849CED}"/>
              </a:ext>
            </a:extLst>
          </p:cNvPr>
          <p:cNvSpPr txBox="1">
            <a:spLocks/>
          </p:cNvSpPr>
          <p:nvPr/>
        </p:nvSpPr>
        <p:spPr>
          <a:xfrm>
            <a:off x="597521" y="2920870"/>
            <a:ext cx="3652613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US" sz="1800" b="0" dirty="0"/>
              <a:t>Firefighter Notification System</a:t>
            </a:r>
          </a:p>
        </p:txBody>
      </p:sp>
      <p:sp>
        <p:nvSpPr>
          <p:cNvPr id="9" name="Google Shape;323;p18">
            <a:extLst>
              <a:ext uri="{FF2B5EF4-FFF2-40B4-BE49-F238E27FC236}">
                <a16:creationId xmlns:a16="http://schemas.microsoft.com/office/drawing/2014/main" id="{B56EA6FA-88C0-0770-91B2-2C20AB905734}"/>
              </a:ext>
            </a:extLst>
          </p:cNvPr>
          <p:cNvSpPr txBox="1"/>
          <p:nvPr/>
        </p:nvSpPr>
        <p:spPr>
          <a:xfrm>
            <a:off x="588229" y="2572875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8F1834-AC8E-7379-3B94-004290C23639}"/>
              </a:ext>
            </a:extLst>
          </p:cNvPr>
          <p:cNvSpPr txBox="1"/>
          <p:nvPr/>
        </p:nvSpPr>
        <p:spPr>
          <a:xfrm>
            <a:off x="597522" y="3340270"/>
            <a:ext cx="3643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A switch-based mechanism to send messages or alerts directly to firefighters for quick intervention</a:t>
            </a:r>
          </a:p>
        </p:txBody>
      </p:sp>
      <p:sp>
        <p:nvSpPr>
          <p:cNvPr id="29" name="Google Shape;316;p18">
            <a:extLst>
              <a:ext uri="{FF2B5EF4-FFF2-40B4-BE49-F238E27FC236}">
                <a16:creationId xmlns:a16="http://schemas.microsoft.com/office/drawing/2014/main" id="{6E2B8F30-F8A3-5F46-EEE1-FFBC87828FFC}"/>
              </a:ext>
            </a:extLst>
          </p:cNvPr>
          <p:cNvSpPr txBox="1">
            <a:spLocks/>
          </p:cNvSpPr>
          <p:nvPr/>
        </p:nvSpPr>
        <p:spPr>
          <a:xfrm>
            <a:off x="4970098" y="1273909"/>
            <a:ext cx="340342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72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>
              <a:buSzPts val="2500"/>
            </a:pPr>
            <a:r>
              <a:rPr lang="en-US" sz="1800" b="0" dirty="0"/>
              <a:t>Automatic Power Shutdown</a:t>
            </a:r>
          </a:p>
        </p:txBody>
      </p:sp>
      <p:sp>
        <p:nvSpPr>
          <p:cNvPr id="30" name="Google Shape;323;p18">
            <a:extLst>
              <a:ext uri="{FF2B5EF4-FFF2-40B4-BE49-F238E27FC236}">
                <a16:creationId xmlns:a16="http://schemas.microsoft.com/office/drawing/2014/main" id="{35C94FFB-4D5A-1F09-A328-DD0B54A302F1}"/>
              </a:ext>
            </a:extLst>
          </p:cNvPr>
          <p:cNvSpPr txBox="1"/>
          <p:nvPr/>
        </p:nvSpPr>
        <p:spPr>
          <a:xfrm>
            <a:off x="4960805" y="925914"/>
            <a:ext cx="1014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ighteous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0</a:t>
            </a:r>
            <a:r>
              <a:rPr lang="en-US" sz="2800" dirty="0">
                <a:solidFill>
                  <a:schemeClr val="accent3"/>
                </a:solidFill>
                <a:latin typeface="Righteous"/>
                <a:ea typeface="Righteous"/>
                <a:cs typeface="Righteous"/>
                <a:sym typeface="Righteous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9E4171-FC28-CA4E-9BB0-059D0730AE6D}"/>
              </a:ext>
            </a:extLst>
          </p:cNvPr>
          <p:cNvSpPr txBox="1"/>
          <p:nvPr/>
        </p:nvSpPr>
        <p:spPr>
          <a:xfrm>
            <a:off x="4970098" y="1693309"/>
            <a:ext cx="36433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G" sz="1400" dirty="0">
                <a:solidFill>
                  <a:schemeClr val="tx2"/>
                </a:solidFill>
                <a:latin typeface="+mj-lt"/>
                <a:ea typeface="Spline Sans Bold" pitchFamily="34" charset="-122"/>
                <a:cs typeface="Spline Sans Bold" pitchFamily="34" charset="-120"/>
              </a:rPr>
              <a:t>Turns off the electrical supply in case of fire to prevent short circuits and further hazards.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F17F96-D2EE-27BC-799F-5405AF2F6BE3}"/>
              </a:ext>
            </a:extLst>
          </p:cNvPr>
          <p:cNvSpPr txBox="1"/>
          <p:nvPr/>
        </p:nvSpPr>
        <p:spPr>
          <a:xfrm>
            <a:off x="8696639" y="1775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8239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>
            <a:spLocks noGrp="1"/>
          </p:cNvSpPr>
          <p:nvPr>
            <p:ph type="subTitle" idx="7"/>
          </p:nvPr>
        </p:nvSpPr>
        <p:spPr>
          <a:xfrm>
            <a:off x="485175" y="898200"/>
            <a:ext cx="8436900" cy="3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1200"/>
              </a:spcBef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ea typeface="Nunito"/>
                <a:cs typeface="Nunito"/>
                <a:sym typeface="Nunito"/>
              </a:rPr>
              <a:t>This system ensures quick and automated fire response.</a:t>
            </a:r>
          </a:p>
          <a:p>
            <a:pPr marL="285750" lvl="0" indent="-285750" algn="just" rtl="0">
              <a:spcBef>
                <a:spcPts val="1200"/>
              </a:spcBef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ea typeface="Nunito"/>
                <a:cs typeface="Nunito"/>
                <a:sym typeface="Nunito"/>
              </a:rPr>
              <a:t>Provides network-based fire safety solutions in smart homes.</a:t>
            </a:r>
          </a:p>
          <a:p>
            <a:pPr marL="285750" lvl="0" indent="-285750" algn="just" rtl="0">
              <a:spcBef>
                <a:spcPts val="1200"/>
              </a:spcBef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ea typeface="Nunito"/>
                <a:cs typeface="Nunito"/>
                <a:sym typeface="Nunito"/>
              </a:rPr>
              <a:t>IoT-based monitoring for remote alerts via smartphones.</a:t>
            </a:r>
          </a:p>
          <a:p>
            <a:pPr marL="285750" lvl="0" indent="-285750" algn="just" rtl="0">
              <a:spcBef>
                <a:spcPts val="1200"/>
              </a:spcBef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ea typeface="Nunito"/>
                <a:cs typeface="Nunito"/>
                <a:sym typeface="Nunito"/>
              </a:rPr>
              <a:t>Expansion to industries, buildings, and smart cities for large-scale fire safety solutions.</a:t>
            </a:r>
            <a:endParaRPr sz="1600" u="sng" dirty="0">
              <a:latin typeface="+mj-lt"/>
              <a:ea typeface="Nunito"/>
              <a:cs typeface="Nunito"/>
              <a:sym typeface="Nunito"/>
            </a:endParaRPr>
          </a:p>
        </p:txBody>
      </p:sp>
      <p:sp>
        <p:nvSpPr>
          <p:cNvPr id="633" name="Google Shape;633;p35"/>
          <p:cNvSpPr txBox="1">
            <a:spLocks noGrp="1"/>
          </p:cNvSpPr>
          <p:nvPr>
            <p:ph type="title" idx="8"/>
          </p:nvPr>
        </p:nvSpPr>
        <p:spPr>
          <a:xfrm>
            <a:off x="538275" y="126401"/>
            <a:ext cx="77040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>
                <a:solidFill>
                  <a:srgbClr val="F4644D"/>
                </a:solidFill>
              </a:rPr>
              <a:t>Conclusion &amp; Future Scope</a:t>
            </a:r>
            <a:endParaRPr b="1" dirty="0"/>
          </a:p>
        </p:txBody>
      </p:sp>
      <p:sp>
        <p:nvSpPr>
          <p:cNvPr id="634" name="Google Shape;634;p35"/>
          <p:cNvSpPr/>
          <p:nvPr/>
        </p:nvSpPr>
        <p:spPr>
          <a:xfrm>
            <a:off x="7093014" y="4863797"/>
            <a:ext cx="261551" cy="195036"/>
          </a:xfrm>
          <a:custGeom>
            <a:avLst/>
            <a:gdLst/>
            <a:ahLst/>
            <a:cxnLst/>
            <a:rect l="l" t="t" r="r" b="b"/>
            <a:pathLst>
              <a:path w="3123" h="2329" extrusionOk="0">
                <a:moveTo>
                  <a:pt x="1165" y="0"/>
                </a:moveTo>
                <a:cubicBezTo>
                  <a:pt x="947" y="66"/>
                  <a:pt x="729" y="164"/>
                  <a:pt x="534" y="316"/>
                </a:cubicBezTo>
                <a:cubicBezTo>
                  <a:pt x="251" y="566"/>
                  <a:pt x="88" y="925"/>
                  <a:pt x="44" y="1295"/>
                </a:cubicBezTo>
                <a:cubicBezTo>
                  <a:pt x="1" y="1665"/>
                  <a:pt x="98" y="1980"/>
                  <a:pt x="218" y="2329"/>
                </a:cubicBezTo>
                <a:cubicBezTo>
                  <a:pt x="523" y="1611"/>
                  <a:pt x="1197" y="1121"/>
                  <a:pt x="1948" y="914"/>
                </a:cubicBezTo>
                <a:cubicBezTo>
                  <a:pt x="2274" y="838"/>
                  <a:pt x="2633" y="795"/>
                  <a:pt x="2916" y="588"/>
                </a:cubicBezTo>
                <a:cubicBezTo>
                  <a:pt x="2992" y="534"/>
                  <a:pt x="3068" y="468"/>
                  <a:pt x="3123" y="403"/>
                </a:cubicBezTo>
                <a:cubicBezTo>
                  <a:pt x="2981" y="359"/>
                  <a:pt x="2851" y="316"/>
                  <a:pt x="2677" y="272"/>
                </a:cubicBezTo>
                <a:cubicBezTo>
                  <a:pt x="2481" y="218"/>
                  <a:pt x="2263" y="175"/>
                  <a:pt x="2057" y="142"/>
                </a:cubicBezTo>
                <a:cubicBezTo>
                  <a:pt x="1763" y="88"/>
                  <a:pt x="1458" y="44"/>
                  <a:pt x="11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5" name="Google Shape;635;p35"/>
          <p:cNvGrpSpPr/>
          <p:nvPr/>
        </p:nvGrpSpPr>
        <p:grpSpPr>
          <a:xfrm rot="-1502178">
            <a:off x="5895754" y="4528410"/>
            <a:ext cx="480690" cy="541294"/>
            <a:chOff x="2294448" y="1182050"/>
            <a:chExt cx="1225449" cy="1322627"/>
          </a:xfrm>
        </p:grpSpPr>
        <p:sp>
          <p:nvSpPr>
            <p:cNvPr id="636" name="Google Shape;636;p35"/>
            <p:cNvSpPr/>
            <p:nvPr/>
          </p:nvSpPr>
          <p:spPr>
            <a:xfrm>
              <a:off x="2294448" y="1182050"/>
              <a:ext cx="1225449" cy="1322627"/>
            </a:xfrm>
            <a:custGeom>
              <a:avLst/>
              <a:gdLst/>
              <a:ahLst/>
              <a:cxnLst/>
              <a:rect l="l" t="t" r="r" b="b"/>
              <a:pathLst>
                <a:path w="26469" h="28568" extrusionOk="0">
                  <a:moveTo>
                    <a:pt x="13250" y="0"/>
                  </a:moveTo>
                  <a:cubicBezTo>
                    <a:pt x="12598" y="0"/>
                    <a:pt x="11956" y="33"/>
                    <a:pt x="11314" y="131"/>
                  </a:cubicBezTo>
                  <a:cubicBezTo>
                    <a:pt x="8214" y="577"/>
                    <a:pt x="5342" y="2154"/>
                    <a:pt x="3242" y="4569"/>
                  </a:cubicBezTo>
                  <a:cubicBezTo>
                    <a:pt x="1153" y="6963"/>
                    <a:pt x="0" y="9965"/>
                    <a:pt x="0" y="13033"/>
                  </a:cubicBezTo>
                  <a:lnTo>
                    <a:pt x="0" y="27752"/>
                  </a:lnTo>
                  <a:cubicBezTo>
                    <a:pt x="0" y="28198"/>
                    <a:pt x="370" y="28568"/>
                    <a:pt x="816" y="28568"/>
                  </a:cubicBezTo>
                  <a:lnTo>
                    <a:pt x="25652" y="28568"/>
                  </a:lnTo>
                  <a:cubicBezTo>
                    <a:pt x="26098" y="28568"/>
                    <a:pt x="26468" y="28198"/>
                    <a:pt x="26468" y="27752"/>
                  </a:cubicBezTo>
                  <a:lnTo>
                    <a:pt x="26468" y="13022"/>
                  </a:lnTo>
                  <a:cubicBezTo>
                    <a:pt x="26468" y="12326"/>
                    <a:pt x="26414" y="11619"/>
                    <a:pt x="26305" y="10933"/>
                  </a:cubicBezTo>
                  <a:cubicBezTo>
                    <a:pt x="26174" y="10150"/>
                    <a:pt x="25978" y="9410"/>
                    <a:pt x="25717" y="8671"/>
                  </a:cubicBezTo>
                  <a:cubicBezTo>
                    <a:pt x="25489" y="8018"/>
                    <a:pt x="25184" y="7376"/>
                    <a:pt x="24847" y="6767"/>
                  </a:cubicBezTo>
                  <a:cubicBezTo>
                    <a:pt x="24597" y="6321"/>
                    <a:pt x="24314" y="5886"/>
                    <a:pt x="24020" y="5461"/>
                  </a:cubicBezTo>
                  <a:cubicBezTo>
                    <a:pt x="23705" y="5037"/>
                    <a:pt x="23368" y="4613"/>
                    <a:pt x="23009" y="4232"/>
                  </a:cubicBezTo>
                  <a:cubicBezTo>
                    <a:pt x="22671" y="3873"/>
                    <a:pt x="22291" y="3503"/>
                    <a:pt x="21910" y="3177"/>
                  </a:cubicBezTo>
                  <a:cubicBezTo>
                    <a:pt x="19527" y="1153"/>
                    <a:pt x="16373" y="0"/>
                    <a:pt x="1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2333709" y="1220339"/>
              <a:ext cx="1149382" cy="1246560"/>
            </a:xfrm>
            <a:custGeom>
              <a:avLst/>
              <a:gdLst/>
              <a:ahLst/>
              <a:cxnLst/>
              <a:rect l="l" t="t" r="r" b="b"/>
              <a:pathLst>
                <a:path w="24826" h="26925" extrusionOk="0">
                  <a:moveTo>
                    <a:pt x="12413" y="0"/>
                  </a:moveTo>
                  <a:cubicBezTo>
                    <a:pt x="11815" y="0"/>
                    <a:pt x="11206" y="44"/>
                    <a:pt x="10607" y="120"/>
                  </a:cubicBezTo>
                  <a:cubicBezTo>
                    <a:pt x="4548" y="990"/>
                    <a:pt x="1" y="6310"/>
                    <a:pt x="1" y="12206"/>
                  </a:cubicBezTo>
                  <a:lnTo>
                    <a:pt x="1" y="26925"/>
                  </a:lnTo>
                  <a:lnTo>
                    <a:pt x="24826" y="26925"/>
                  </a:lnTo>
                  <a:lnTo>
                    <a:pt x="24826" y="12206"/>
                  </a:lnTo>
                  <a:cubicBezTo>
                    <a:pt x="24826" y="11542"/>
                    <a:pt x="24772" y="10890"/>
                    <a:pt x="24663" y="10237"/>
                  </a:cubicBezTo>
                  <a:cubicBezTo>
                    <a:pt x="24543" y="9519"/>
                    <a:pt x="24347" y="8812"/>
                    <a:pt x="24108" y="8126"/>
                  </a:cubicBezTo>
                  <a:cubicBezTo>
                    <a:pt x="23879" y="7517"/>
                    <a:pt x="23607" y="6919"/>
                    <a:pt x="23292" y="6353"/>
                  </a:cubicBezTo>
                  <a:cubicBezTo>
                    <a:pt x="23064" y="5929"/>
                    <a:pt x="22802" y="5516"/>
                    <a:pt x="22520" y="5124"/>
                  </a:cubicBezTo>
                  <a:cubicBezTo>
                    <a:pt x="22226" y="4732"/>
                    <a:pt x="21921" y="4351"/>
                    <a:pt x="21573" y="3982"/>
                  </a:cubicBezTo>
                  <a:cubicBezTo>
                    <a:pt x="21247" y="3633"/>
                    <a:pt x="20910" y="3307"/>
                    <a:pt x="20540" y="2992"/>
                  </a:cubicBezTo>
                  <a:cubicBezTo>
                    <a:pt x="18310" y="1088"/>
                    <a:pt x="15372" y="0"/>
                    <a:pt x="12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2666129" y="1263164"/>
              <a:ext cx="465938" cy="110327"/>
            </a:xfrm>
            <a:custGeom>
              <a:avLst/>
              <a:gdLst/>
              <a:ahLst/>
              <a:cxnLst/>
              <a:rect l="l" t="t" r="r" b="b"/>
              <a:pathLst>
                <a:path w="10064" h="2383" extrusionOk="0">
                  <a:moveTo>
                    <a:pt x="4481" y="0"/>
                  </a:moveTo>
                  <a:cubicBezTo>
                    <a:pt x="4254" y="0"/>
                    <a:pt x="4026" y="32"/>
                    <a:pt x="3808" y="98"/>
                  </a:cubicBezTo>
                  <a:cubicBezTo>
                    <a:pt x="2938" y="348"/>
                    <a:pt x="2242" y="1098"/>
                    <a:pt x="1959" y="1958"/>
                  </a:cubicBezTo>
                  <a:cubicBezTo>
                    <a:pt x="1736" y="1844"/>
                    <a:pt x="1487" y="1789"/>
                    <a:pt x="1240" y="1789"/>
                  </a:cubicBezTo>
                  <a:cubicBezTo>
                    <a:pt x="1041" y="1789"/>
                    <a:pt x="844" y="1825"/>
                    <a:pt x="664" y="1893"/>
                  </a:cubicBezTo>
                  <a:cubicBezTo>
                    <a:pt x="403" y="2001"/>
                    <a:pt x="175" y="2165"/>
                    <a:pt x="1" y="2382"/>
                  </a:cubicBezTo>
                  <a:lnTo>
                    <a:pt x="10063" y="2382"/>
                  </a:lnTo>
                  <a:cubicBezTo>
                    <a:pt x="9824" y="1980"/>
                    <a:pt x="9487" y="1642"/>
                    <a:pt x="9063" y="1425"/>
                  </a:cubicBezTo>
                  <a:cubicBezTo>
                    <a:pt x="8797" y="1296"/>
                    <a:pt x="8502" y="1232"/>
                    <a:pt x="8207" y="1232"/>
                  </a:cubicBezTo>
                  <a:cubicBezTo>
                    <a:pt x="7656" y="1232"/>
                    <a:pt x="7108" y="1457"/>
                    <a:pt x="6767" y="1903"/>
                  </a:cubicBezTo>
                  <a:cubicBezTo>
                    <a:pt x="6648" y="1523"/>
                    <a:pt x="6495" y="1142"/>
                    <a:pt x="6256" y="826"/>
                  </a:cubicBezTo>
                  <a:cubicBezTo>
                    <a:pt x="5848" y="288"/>
                    <a:pt x="5165" y="0"/>
                    <a:pt x="4481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2333709" y="2233712"/>
              <a:ext cx="302739" cy="110327"/>
            </a:xfrm>
            <a:custGeom>
              <a:avLst/>
              <a:gdLst/>
              <a:ahLst/>
              <a:cxnLst/>
              <a:rect l="l" t="t" r="r" b="b"/>
              <a:pathLst>
                <a:path w="6539" h="2383" extrusionOk="0">
                  <a:moveTo>
                    <a:pt x="944" y="1"/>
                  </a:moveTo>
                  <a:cubicBezTo>
                    <a:pt x="717" y="1"/>
                    <a:pt x="490" y="33"/>
                    <a:pt x="273" y="98"/>
                  </a:cubicBezTo>
                  <a:cubicBezTo>
                    <a:pt x="175" y="141"/>
                    <a:pt x="88" y="163"/>
                    <a:pt x="1" y="207"/>
                  </a:cubicBezTo>
                  <a:lnTo>
                    <a:pt x="1" y="2382"/>
                  </a:lnTo>
                  <a:lnTo>
                    <a:pt x="6539" y="2382"/>
                  </a:lnTo>
                  <a:cubicBezTo>
                    <a:pt x="6310" y="1991"/>
                    <a:pt x="5962" y="1653"/>
                    <a:pt x="5527" y="1436"/>
                  </a:cubicBezTo>
                  <a:cubicBezTo>
                    <a:pt x="5261" y="1307"/>
                    <a:pt x="4964" y="1242"/>
                    <a:pt x="4669" y="1242"/>
                  </a:cubicBezTo>
                  <a:cubicBezTo>
                    <a:pt x="4118" y="1242"/>
                    <a:pt x="3571" y="1465"/>
                    <a:pt x="3232" y="1904"/>
                  </a:cubicBezTo>
                  <a:cubicBezTo>
                    <a:pt x="3112" y="1523"/>
                    <a:pt x="2960" y="1142"/>
                    <a:pt x="2720" y="838"/>
                  </a:cubicBezTo>
                  <a:cubicBezTo>
                    <a:pt x="2312" y="290"/>
                    <a:pt x="1628" y="1"/>
                    <a:pt x="944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3185917" y="1973331"/>
              <a:ext cx="297184" cy="110327"/>
            </a:xfrm>
            <a:custGeom>
              <a:avLst/>
              <a:gdLst/>
              <a:ahLst/>
              <a:cxnLst/>
              <a:rect l="l" t="t" r="r" b="b"/>
              <a:pathLst>
                <a:path w="6419" h="2383" extrusionOk="0">
                  <a:moveTo>
                    <a:pt x="4470" y="0"/>
                  </a:moveTo>
                  <a:cubicBezTo>
                    <a:pt x="4242" y="0"/>
                    <a:pt x="4015" y="32"/>
                    <a:pt x="3797" y="98"/>
                  </a:cubicBezTo>
                  <a:cubicBezTo>
                    <a:pt x="2927" y="348"/>
                    <a:pt x="2231" y="1098"/>
                    <a:pt x="1948" y="1958"/>
                  </a:cubicBezTo>
                  <a:cubicBezTo>
                    <a:pt x="1737" y="1843"/>
                    <a:pt x="1493" y="1789"/>
                    <a:pt x="1247" y="1789"/>
                  </a:cubicBezTo>
                  <a:cubicBezTo>
                    <a:pt x="1049" y="1789"/>
                    <a:pt x="849" y="1824"/>
                    <a:pt x="664" y="1893"/>
                  </a:cubicBezTo>
                  <a:cubicBezTo>
                    <a:pt x="414" y="2001"/>
                    <a:pt x="175" y="2164"/>
                    <a:pt x="0" y="2382"/>
                  </a:cubicBezTo>
                  <a:lnTo>
                    <a:pt x="6419" y="2382"/>
                  </a:lnTo>
                  <a:lnTo>
                    <a:pt x="6419" y="1077"/>
                  </a:lnTo>
                  <a:cubicBezTo>
                    <a:pt x="6375" y="990"/>
                    <a:pt x="6321" y="924"/>
                    <a:pt x="6245" y="826"/>
                  </a:cubicBezTo>
                  <a:cubicBezTo>
                    <a:pt x="5837" y="288"/>
                    <a:pt x="5154" y="0"/>
                    <a:pt x="4470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3309810" y="1515211"/>
              <a:ext cx="85187" cy="94678"/>
            </a:xfrm>
            <a:custGeom>
              <a:avLst/>
              <a:gdLst/>
              <a:ahLst/>
              <a:cxnLst/>
              <a:rect l="l" t="t" r="r" b="b"/>
              <a:pathLst>
                <a:path w="1840" h="2045" extrusionOk="0">
                  <a:moveTo>
                    <a:pt x="909" y="0"/>
                  </a:moveTo>
                  <a:cubicBezTo>
                    <a:pt x="901" y="0"/>
                    <a:pt x="893" y="6"/>
                    <a:pt x="893" y="17"/>
                  </a:cubicBezTo>
                  <a:cubicBezTo>
                    <a:pt x="784" y="441"/>
                    <a:pt x="425" y="887"/>
                    <a:pt x="33" y="1094"/>
                  </a:cubicBezTo>
                  <a:cubicBezTo>
                    <a:pt x="1" y="1105"/>
                    <a:pt x="1" y="1137"/>
                    <a:pt x="33" y="1137"/>
                  </a:cubicBezTo>
                  <a:cubicBezTo>
                    <a:pt x="458" y="1257"/>
                    <a:pt x="795" y="1616"/>
                    <a:pt x="947" y="2018"/>
                  </a:cubicBezTo>
                  <a:cubicBezTo>
                    <a:pt x="947" y="2036"/>
                    <a:pt x="954" y="2045"/>
                    <a:pt x="961" y="2045"/>
                  </a:cubicBezTo>
                  <a:cubicBezTo>
                    <a:pt x="968" y="2045"/>
                    <a:pt x="975" y="2039"/>
                    <a:pt x="980" y="2029"/>
                  </a:cubicBezTo>
                  <a:cubicBezTo>
                    <a:pt x="1121" y="1638"/>
                    <a:pt x="1447" y="1213"/>
                    <a:pt x="1817" y="1050"/>
                  </a:cubicBezTo>
                  <a:cubicBezTo>
                    <a:pt x="1839" y="1050"/>
                    <a:pt x="1839" y="1018"/>
                    <a:pt x="1817" y="1018"/>
                  </a:cubicBezTo>
                  <a:cubicBezTo>
                    <a:pt x="1350" y="876"/>
                    <a:pt x="1089" y="485"/>
                    <a:pt x="925" y="17"/>
                  </a:cubicBezTo>
                  <a:cubicBezTo>
                    <a:pt x="925" y="6"/>
                    <a:pt x="917" y="0"/>
                    <a:pt x="909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2432925" y="1515211"/>
              <a:ext cx="85187" cy="94678"/>
            </a:xfrm>
            <a:custGeom>
              <a:avLst/>
              <a:gdLst/>
              <a:ahLst/>
              <a:cxnLst/>
              <a:rect l="l" t="t" r="r" b="b"/>
              <a:pathLst>
                <a:path w="1840" h="2045" extrusionOk="0">
                  <a:moveTo>
                    <a:pt x="904" y="0"/>
                  </a:moveTo>
                  <a:cubicBezTo>
                    <a:pt x="893" y="0"/>
                    <a:pt x="882" y="6"/>
                    <a:pt x="882" y="17"/>
                  </a:cubicBezTo>
                  <a:cubicBezTo>
                    <a:pt x="773" y="441"/>
                    <a:pt x="425" y="887"/>
                    <a:pt x="34" y="1094"/>
                  </a:cubicBezTo>
                  <a:cubicBezTo>
                    <a:pt x="1" y="1105"/>
                    <a:pt x="1" y="1137"/>
                    <a:pt x="34" y="1137"/>
                  </a:cubicBezTo>
                  <a:cubicBezTo>
                    <a:pt x="447" y="1257"/>
                    <a:pt x="795" y="1616"/>
                    <a:pt x="936" y="2018"/>
                  </a:cubicBezTo>
                  <a:cubicBezTo>
                    <a:pt x="948" y="2036"/>
                    <a:pt x="960" y="2045"/>
                    <a:pt x="969" y="2045"/>
                  </a:cubicBezTo>
                  <a:cubicBezTo>
                    <a:pt x="976" y="2045"/>
                    <a:pt x="980" y="2039"/>
                    <a:pt x="980" y="2029"/>
                  </a:cubicBezTo>
                  <a:cubicBezTo>
                    <a:pt x="1121" y="1638"/>
                    <a:pt x="1448" y="1213"/>
                    <a:pt x="1807" y="1050"/>
                  </a:cubicBezTo>
                  <a:cubicBezTo>
                    <a:pt x="1839" y="1050"/>
                    <a:pt x="1839" y="1018"/>
                    <a:pt x="1807" y="1018"/>
                  </a:cubicBezTo>
                  <a:cubicBezTo>
                    <a:pt x="1350" y="876"/>
                    <a:pt x="1089" y="485"/>
                    <a:pt x="926" y="17"/>
                  </a:cubicBezTo>
                  <a:cubicBezTo>
                    <a:pt x="926" y="6"/>
                    <a:pt x="915" y="0"/>
                    <a:pt x="904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2893776" y="2278251"/>
              <a:ext cx="85187" cy="94678"/>
            </a:xfrm>
            <a:custGeom>
              <a:avLst/>
              <a:gdLst/>
              <a:ahLst/>
              <a:cxnLst/>
              <a:rect l="l" t="t" r="r" b="b"/>
              <a:pathLst>
                <a:path w="1840" h="2045" extrusionOk="0">
                  <a:moveTo>
                    <a:pt x="904" y="1"/>
                  </a:moveTo>
                  <a:cubicBezTo>
                    <a:pt x="893" y="1"/>
                    <a:pt x="882" y="6"/>
                    <a:pt x="882" y="17"/>
                  </a:cubicBezTo>
                  <a:cubicBezTo>
                    <a:pt x="773" y="441"/>
                    <a:pt x="425" y="887"/>
                    <a:pt x="33" y="1094"/>
                  </a:cubicBezTo>
                  <a:cubicBezTo>
                    <a:pt x="1" y="1105"/>
                    <a:pt x="1" y="1137"/>
                    <a:pt x="33" y="1137"/>
                  </a:cubicBezTo>
                  <a:cubicBezTo>
                    <a:pt x="447" y="1257"/>
                    <a:pt x="795" y="1616"/>
                    <a:pt x="936" y="2019"/>
                  </a:cubicBezTo>
                  <a:cubicBezTo>
                    <a:pt x="948" y="2037"/>
                    <a:pt x="960" y="2045"/>
                    <a:pt x="969" y="2045"/>
                  </a:cubicBezTo>
                  <a:cubicBezTo>
                    <a:pt x="976" y="2045"/>
                    <a:pt x="980" y="2039"/>
                    <a:pt x="980" y="2030"/>
                  </a:cubicBezTo>
                  <a:cubicBezTo>
                    <a:pt x="1121" y="1638"/>
                    <a:pt x="1437" y="1214"/>
                    <a:pt x="1807" y="1050"/>
                  </a:cubicBezTo>
                  <a:cubicBezTo>
                    <a:pt x="1839" y="1050"/>
                    <a:pt x="1839" y="1018"/>
                    <a:pt x="1807" y="1018"/>
                  </a:cubicBezTo>
                  <a:cubicBezTo>
                    <a:pt x="1350" y="876"/>
                    <a:pt x="1089" y="485"/>
                    <a:pt x="926" y="17"/>
                  </a:cubicBezTo>
                  <a:cubicBezTo>
                    <a:pt x="926" y="6"/>
                    <a:pt x="915" y="1"/>
                    <a:pt x="904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3357173" y="2195886"/>
              <a:ext cx="85141" cy="190468"/>
            </a:xfrm>
            <a:custGeom>
              <a:avLst/>
              <a:gdLst/>
              <a:ahLst/>
              <a:cxnLst/>
              <a:rect l="l" t="t" r="r" b="b"/>
              <a:pathLst>
                <a:path w="1839" h="4114" extrusionOk="0">
                  <a:moveTo>
                    <a:pt x="990" y="1"/>
                  </a:moveTo>
                  <a:lnTo>
                    <a:pt x="990" y="1"/>
                  </a:lnTo>
                  <a:cubicBezTo>
                    <a:pt x="718" y="240"/>
                    <a:pt x="468" y="480"/>
                    <a:pt x="283" y="795"/>
                  </a:cubicBezTo>
                  <a:cubicBezTo>
                    <a:pt x="109" y="1111"/>
                    <a:pt x="0" y="1459"/>
                    <a:pt x="55" y="1818"/>
                  </a:cubicBezTo>
                  <a:cubicBezTo>
                    <a:pt x="109" y="2220"/>
                    <a:pt x="359" y="2557"/>
                    <a:pt x="555" y="2927"/>
                  </a:cubicBezTo>
                  <a:cubicBezTo>
                    <a:pt x="762" y="3297"/>
                    <a:pt x="925" y="3732"/>
                    <a:pt x="773" y="4113"/>
                  </a:cubicBezTo>
                  <a:lnTo>
                    <a:pt x="925" y="3852"/>
                  </a:lnTo>
                  <a:cubicBezTo>
                    <a:pt x="1142" y="3537"/>
                    <a:pt x="1404" y="3254"/>
                    <a:pt x="1578" y="2916"/>
                  </a:cubicBezTo>
                  <a:cubicBezTo>
                    <a:pt x="1741" y="2568"/>
                    <a:pt x="1839" y="2166"/>
                    <a:pt x="1697" y="1818"/>
                  </a:cubicBezTo>
                  <a:cubicBezTo>
                    <a:pt x="1556" y="1415"/>
                    <a:pt x="1153" y="1176"/>
                    <a:pt x="990" y="784"/>
                  </a:cubicBezTo>
                  <a:cubicBezTo>
                    <a:pt x="881" y="523"/>
                    <a:pt x="871" y="251"/>
                    <a:pt x="990" y="1"/>
                  </a:cubicBezTo>
                  <a:close/>
                </a:path>
              </a:pathLst>
            </a:custGeom>
            <a:solidFill>
              <a:srgbClr val="F46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3327450" y="2291584"/>
              <a:ext cx="54955" cy="94262"/>
            </a:xfrm>
            <a:custGeom>
              <a:avLst/>
              <a:gdLst/>
              <a:ahLst/>
              <a:cxnLst/>
              <a:rect l="l" t="t" r="r" b="b"/>
              <a:pathLst>
                <a:path w="1187" h="2036" extrusionOk="0">
                  <a:moveTo>
                    <a:pt x="98" y="1"/>
                  </a:moveTo>
                  <a:cubicBezTo>
                    <a:pt x="0" y="273"/>
                    <a:pt x="22" y="578"/>
                    <a:pt x="164" y="817"/>
                  </a:cubicBezTo>
                  <a:cubicBezTo>
                    <a:pt x="414" y="1230"/>
                    <a:pt x="947" y="1415"/>
                    <a:pt x="1121" y="1872"/>
                  </a:cubicBezTo>
                  <a:cubicBezTo>
                    <a:pt x="1132" y="1926"/>
                    <a:pt x="1143" y="1981"/>
                    <a:pt x="1143" y="2035"/>
                  </a:cubicBezTo>
                  <a:cubicBezTo>
                    <a:pt x="1186" y="1720"/>
                    <a:pt x="1077" y="1198"/>
                    <a:pt x="871" y="958"/>
                  </a:cubicBezTo>
                  <a:cubicBezTo>
                    <a:pt x="762" y="839"/>
                    <a:pt x="631" y="730"/>
                    <a:pt x="512" y="599"/>
                  </a:cubicBezTo>
                  <a:cubicBezTo>
                    <a:pt x="327" y="436"/>
                    <a:pt x="185" y="240"/>
                    <a:pt x="98" y="1"/>
                  </a:cubicBezTo>
                  <a:close/>
                </a:path>
              </a:pathLst>
            </a:custGeom>
            <a:solidFill>
              <a:srgbClr val="F46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2394683" y="1937543"/>
              <a:ext cx="85141" cy="189912"/>
            </a:xfrm>
            <a:custGeom>
              <a:avLst/>
              <a:gdLst/>
              <a:ahLst/>
              <a:cxnLst/>
              <a:rect l="l" t="t" r="r" b="b"/>
              <a:pathLst>
                <a:path w="1839" h="4102" extrusionOk="0">
                  <a:moveTo>
                    <a:pt x="990" y="0"/>
                  </a:moveTo>
                  <a:cubicBezTo>
                    <a:pt x="718" y="229"/>
                    <a:pt x="457" y="468"/>
                    <a:pt x="283" y="784"/>
                  </a:cubicBezTo>
                  <a:cubicBezTo>
                    <a:pt x="109" y="1099"/>
                    <a:pt x="0" y="1447"/>
                    <a:pt x="54" y="1806"/>
                  </a:cubicBezTo>
                  <a:cubicBezTo>
                    <a:pt x="109" y="2209"/>
                    <a:pt x="348" y="2557"/>
                    <a:pt x="555" y="2916"/>
                  </a:cubicBezTo>
                  <a:cubicBezTo>
                    <a:pt x="762" y="3286"/>
                    <a:pt x="925" y="3721"/>
                    <a:pt x="772" y="4101"/>
                  </a:cubicBezTo>
                  <a:lnTo>
                    <a:pt x="925" y="3840"/>
                  </a:lnTo>
                  <a:cubicBezTo>
                    <a:pt x="1142" y="3525"/>
                    <a:pt x="1403" y="3242"/>
                    <a:pt x="1577" y="2905"/>
                  </a:cubicBezTo>
                  <a:cubicBezTo>
                    <a:pt x="1741" y="2568"/>
                    <a:pt x="1839" y="2154"/>
                    <a:pt x="1697" y="1806"/>
                  </a:cubicBezTo>
                  <a:cubicBezTo>
                    <a:pt x="1545" y="1414"/>
                    <a:pt x="1153" y="1164"/>
                    <a:pt x="990" y="773"/>
                  </a:cubicBezTo>
                  <a:cubicBezTo>
                    <a:pt x="881" y="512"/>
                    <a:pt x="870" y="240"/>
                    <a:pt x="990" y="0"/>
                  </a:cubicBezTo>
                  <a:close/>
                </a:path>
              </a:pathLst>
            </a:custGeom>
            <a:solidFill>
              <a:srgbClr val="F46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2364451" y="2033241"/>
              <a:ext cx="55418" cy="93706"/>
            </a:xfrm>
            <a:custGeom>
              <a:avLst/>
              <a:gdLst/>
              <a:ahLst/>
              <a:cxnLst/>
              <a:rect l="l" t="t" r="r" b="b"/>
              <a:pathLst>
                <a:path w="1197" h="2024" extrusionOk="0">
                  <a:moveTo>
                    <a:pt x="98" y="0"/>
                  </a:moveTo>
                  <a:lnTo>
                    <a:pt x="98" y="0"/>
                  </a:lnTo>
                  <a:cubicBezTo>
                    <a:pt x="0" y="272"/>
                    <a:pt x="11" y="566"/>
                    <a:pt x="164" y="816"/>
                  </a:cubicBezTo>
                  <a:cubicBezTo>
                    <a:pt x="403" y="1219"/>
                    <a:pt x="936" y="1414"/>
                    <a:pt x="1110" y="1860"/>
                  </a:cubicBezTo>
                  <a:cubicBezTo>
                    <a:pt x="1132" y="1915"/>
                    <a:pt x="1143" y="1969"/>
                    <a:pt x="1143" y="2024"/>
                  </a:cubicBezTo>
                  <a:cubicBezTo>
                    <a:pt x="1197" y="1708"/>
                    <a:pt x="1088" y="1197"/>
                    <a:pt x="871" y="947"/>
                  </a:cubicBezTo>
                  <a:cubicBezTo>
                    <a:pt x="762" y="827"/>
                    <a:pt x="620" y="718"/>
                    <a:pt x="501" y="599"/>
                  </a:cubicBezTo>
                  <a:cubicBezTo>
                    <a:pt x="327" y="435"/>
                    <a:pt x="174" y="229"/>
                    <a:pt x="98" y="0"/>
                  </a:cubicBezTo>
                  <a:close/>
                </a:path>
              </a:pathLst>
            </a:custGeom>
            <a:solidFill>
              <a:srgbClr val="F464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2608210" y="1853465"/>
              <a:ext cx="360148" cy="513300"/>
            </a:xfrm>
            <a:custGeom>
              <a:avLst/>
              <a:gdLst/>
              <a:ahLst/>
              <a:cxnLst/>
              <a:rect l="l" t="t" r="r" b="b"/>
              <a:pathLst>
                <a:path w="7779" h="11087" extrusionOk="0">
                  <a:moveTo>
                    <a:pt x="5295" y="1"/>
                  </a:moveTo>
                  <a:cubicBezTo>
                    <a:pt x="4644" y="1"/>
                    <a:pt x="3992" y="52"/>
                    <a:pt x="3340" y="141"/>
                  </a:cubicBezTo>
                  <a:cubicBezTo>
                    <a:pt x="2796" y="206"/>
                    <a:pt x="2242" y="304"/>
                    <a:pt x="1709" y="413"/>
                  </a:cubicBezTo>
                  <a:cubicBezTo>
                    <a:pt x="1328" y="489"/>
                    <a:pt x="577" y="500"/>
                    <a:pt x="273" y="761"/>
                  </a:cubicBezTo>
                  <a:cubicBezTo>
                    <a:pt x="1" y="989"/>
                    <a:pt x="109" y="1457"/>
                    <a:pt x="120" y="1773"/>
                  </a:cubicBezTo>
                  <a:cubicBezTo>
                    <a:pt x="142" y="2328"/>
                    <a:pt x="164" y="2904"/>
                    <a:pt x="186" y="3459"/>
                  </a:cubicBezTo>
                  <a:cubicBezTo>
                    <a:pt x="229" y="4590"/>
                    <a:pt x="251" y="5700"/>
                    <a:pt x="327" y="6831"/>
                  </a:cubicBezTo>
                  <a:cubicBezTo>
                    <a:pt x="381" y="8093"/>
                    <a:pt x="468" y="9355"/>
                    <a:pt x="621" y="10628"/>
                  </a:cubicBezTo>
                  <a:cubicBezTo>
                    <a:pt x="653" y="10813"/>
                    <a:pt x="719" y="11052"/>
                    <a:pt x="925" y="11085"/>
                  </a:cubicBezTo>
                  <a:cubicBezTo>
                    <a:pt x="933" y="11086"/>
                    <a:pt x="941" y="11086"/>
                    <a:pt x="949" y="11086"/>
                  </a:cubicBezTo>
                  <a:cubicBezTo>
                    <a:pt x="1047" y="11086"/>
                    <a:pt x="1128" y="11026"/>
                    <a:pt x="1219" y="10965"/>
                  </a:cubicBezTo>
                  <a:cubicBezTo>
                    <a:pt x="2089" y="10269"/>
                    <a:pt x="2775" y="9301"/>
                    <a:pt x="3765" y="8789"/>
                  </a:cubicBezTo>
                  <a:cubicBezTo>
                    <a:pt x="4363" y="8474"/>
                    <a:pt x="5027" y="8333"/>
                    <a:pt x="5668" y="8137"/>
                  </a:cubicBezTo>
                  <a:cubicBezTo>
                    <a:pt x="6310" y="7930"/>
                    <a:pt x="6941" y="7615"/>
                    <a:pt x="7322" y="7060"/>
                  </a:cubicBezTo>
                  <a:cubicBezTo>
                    <a:pt x="7779" y="6407"/>
                    <a:pt x="7757" y="5548"/>
                    <a:pt x="7725" y="4764"/>
                  </a:cubicBezTo>
                  <a:cubicBezTo>
                    <a:pt x="7670" y="3459"/>
                    <a:pt x="7627" y="2153"/>
                    <a:pt x="7572" y="859"/>
                  </a:cubicBezTo>
                  <a:cubicBezTo>
                    <a:pt x="7572" y="739"/>
                    <a:pt x="7561" y="609"/>
                    <a:pt x="7518" y="500"/>
                  </a:cubicBezTo>
                  <a:cubicBezTo>
                    <a:pt x="7398" y="206"/>
                    <a:pt x="7028" y="108"/>
                    <a:pt x="6702" y="87"/>
                  </a:cubicBezTo>
                  <a:cubicBezTo>
                    <a:pt x="6233" y="27"/>
                    <a:pt x="5764" y="1"/>
                    <a:pt x="5295" y="1"/>
                  </a:cubicBezTo>
                  <a:close/>
                </a:path>
              </a:pathLst>
            </a:custGeom>
            <a:solidFill>
              <a:srgbClr val="5F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2537698" y="1858466"/>
              <a:ext cx="722797" cy="370473"/>
            </a:xfrm>
            <a:custGeom>
              <a:avLst/>
              <a:gdLst/>
              <a:ahLst/>
              <a:cxnLst/>
              <a:rect l="l" t="t" r="r" b="b"/>
              <a:pathLst>
                <a:path w="15612" h="8002" extrusionOk="0">
                  <a:moveTo>
                    <a:pt x="88" y="0"/>
                  </a:moveTo>
                  <a:lnTo>
                    <a:pt x="1" y="914"/>
                  </a:lnTo>
                  <a:cubicBezTo>
                    <a:pt x="33" y="2872"/>
                    <a:pt x="273" y="4896"/>
                    <a:pt x="1230" y="6571"/>
                  </a:cubicBezTo>
                  <a:cubicBezTo>
                    <a:pt x="1491" y="7017"/>
                    <a:pt x="1872" y="7485"/>
                    <a:pt x="2372" y="7507"/>
                  </a:cubicBezTo>
                  <a:cubicBezTo>
                    <a:pt x="2390" y="7508"/>
                    <a:pt x="2408" y="7508"/>
                    <a:pt x="2426" y="7508"/>
                  </a:cubicBezTo>
                  <a:cubicBezTo>
                    <a:pt x="2945" y="7508"/>
                    <a:pt x="3367" y="7063"/>
                    <a:pt x="3830" y="6821"/>
                  </a:cubicBezTo>
                  <a:cubicBezTo>
                    <a:pt x="4174" y="6640"/>
                    <a:pt x="4550" y="6566"/>
                    <a:pt x="4934" y="6566"/>
                  </a:cubicBezTo>
                  <a:cubicBezTo>
                    <a:pt x="5473" y="6566"/>
                    <a:pt x="6026" y="6711"/>
                    <a:pt x="6528" y="6908"/>
                  </a:cubicBezTo>
                  <a:cubicBezTo>
                    <a:pt x="7398" y="7267"/>
                    <a:pt x="8214" y="7757"/>
                    <a:pt x="9117" y="7931"/>
                  </a:cubicBezTo>
                  <a:cubicBezTo>
                    <a:pt x="9366" y="7979"/>
                    <a:pt x="9616" y="8001"/>
                    <a:pt x="9866" y="8001"/>
                  </a:cubicBezTo>
                  <a:cubicBezTo>
                    <a:pt x="10985" y="8001"/>
                    <a:pt x="12098" y="7549"/>
                    <a:pt x="13022" y="6865"/>
                  </a:cubicBezTo>
                  <a:cubicBezTo>
                    <a:pt x="13730" y="6353"/>
                    <a:pt x="14350" y="5701"/>
                    <a:pt x="14774" y="4907"/>
                  </a:cubicBezTo>
                  <a:cubicBezTo>
                    <a:pt x="15557" y="3481"/>
                    <a:pt x="15612" y="1774"/>
                    <a:pt x="15612" y="120"/>
                  </a:cubicBezTo>
                  <a:cubicBezTo>
                    <a:pt x="15394" y="120"/>
                    <a:pt x="15144" y="0"/>
                    <a:pt x="14937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2513530" y="1858466"/>
              <a:ext cx="722797" cy="370473"/>
            </a:xfrm>
            <a:custGeom>
              <a:avLst/>
              <a:gdLst/>
              <a:ahLst/>
              <a:cxnLst/>
              <a:rect l="l" t="t" r="r" b="b"/>
              <a:pathLst>
                <a:path w="15612" h="8002" extrusionOk="0">
                  <a:moveTo>
                    <a:pt x="98" y="0"/>
                  </a:moveTo>
                  <a:lnTo>
                    <a:pt x="0" y="914"/>
                  </a:lnTo>
                  <a:cubicBezTo>
                    <a:pt x="44" y="2872"/>
                    <a:pt x="272" y="4896"/>
                    <a:pt x="1241" y="6571"/>
                  </a:cubicBezTo>
                  <a:cubicBezTo>
                    <a:pt x="1502" y="7017"/>
                    <a:pt x="1882" y="7485"/>
                    <a:pt x="2383" y="7507"/>
                  </a:cubicBezTo>
                  <a:cubicBezTo>
                    <a:pt x="2401" y="7508"/>
                    <a:pt x="2419" y="7508"/>
                    <a:pt x="2437" y="7508"/>
                  </a:cubicBezTo>
                  <a:cubicBezTo>
                    <a:pt x="2956" y="7508"/>
                    <a:pt x="3378" y="7063"/>
                    <a:pt x="3841" y="6821"/>
                  </a:cubicBezTo>
                  <a:cubicBezTo>
                    <a:pt x="4185" y="6640"/>
                    <a:pt x="4559" y="6566"/>
                    <a:pt x="4941" y="6566"/>
                  </a:cubicBezTo>
                  <a:cubicBezTo>
                    <a:pt x="5476" y="6566"/>
                    <a:pt x="6026" y="6711"/>
                    <a:pt x="6528" y="6908"/>
                  </a:cubicBezTo>
                  <a:cubicBezTo>
                    <a:pt x="7398" y="7267"/>
                    <a:pt x="8214" y="7757"/>
                    <a:pt x="9128" y="7931"/>
                  </a:cubicBezTo>
                  <a:cubicBezTo>
                    <a:pt x="9376" y="7979"/>
                    <a:pt x="9627" y="8001"/>
                    <a:pt x="9877" y="8001"/>
                  </a:cubicBezTo>
                  <a:cubicBezTo>
                    <a:pt x="10995" y="8001"/>
                    <a:pt x="12109" y="7549"/>
                    <a:pt x="13033" y="6865"/>
                  </a:cubicBezTo>
                  <a:cubicBezTo>
                    <a:pt x="13740" y="6353"/>
                    <a:pt x="14360" y="5701"/>
                    <a:pt x="14785" y="4907"/>
                  </a:cubicBezTo>
                  <a:cubicBezTo>
                    <a:pt x="15557" y="3481"/>
                    <a:pt x="15611" y="1774"/>
                    <a:pt x="15611" y="120"/>
                  </a:cubicBezTo>
                  <a:cubicBezTo>
                    <a:pt x="15394" y="120"/>
                    <a:pt x="15144" y="0"/>
                    <a:pt x="14948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2972992" y="1905227"/>
              <a:ext cx="101669" cy="132781"/>
            </a:xfrm>
            <a:custGeom>
              <a:avLst/>
              <a:gdLst/>
              <a:ahLst/>
              <a:cxnLst/>
              <a:rect l="l" t="t" r="r" b="b"/>
              <a:pathLst>
                <a:path w="2196" h="2868" extrusionOk="0">
                  <a:moveTo>
                    <a:pt x="943" y="1"/>
                  </a:moveTo>
                  <a:cubicBezTo>
                    <a:pt x="434" y="1"/>
                    <a:pt x="0" y="418"/>
                    <a:pt x="85" y="992"/>
                  </a:cubicBezTo>
                  <a:cubicBezTo>
                    <a:pt x="150" y="1460"/>
                    <a:pt x="248" y="1917"/>
                    <a:pt x="422" y="2352"/>
                  </a:cubicBezTo>
                  <a:cubicBezTo>
                    <a:pt x="509" y="2548"/>
                    <a:pt x="629" y="2743"/>
                    <a:pt x="825" y="2830"/>
                  </a:cubicBezTo>
                  <a:cubicBezTo>
                    <a:pt x="892" y="2857"/>
                    <a:pt x="967" y="2868"/>
                    <a:pt x="1044" y="2868"/>
                  </a:cubicBezTo>
                  <a:cubicBezTo>
                    <a:pt x="1189" y="2868"/>
                    <a:pt x="1342" y="2830"/>
                    <a:pt x="1477" y="2787"/>
                  </a:cubicBezTo>
                  <a:cubicBezTo>
                    <a:pt x="1597" y="2743"/>
                    <a:pt x="1717" y="2711"/>
                    <a:pt x="1836" y="2678"/>
                  </a:cubicBezTo>
                  <a:cubicBezTo>
                    <a:pt x="1923" y="2656"/>
                    <a:pt x="2021" y="2624"/>
                    <a:pt x="2087" y="2558"/>
                  </a:cubicBezTo>
                  <a:cubicBezTo>
                    <a:pt x="2195" y="2450"/>
                    <a:pt x="2195" y="2265"/>
                    <a:pt x="2184" y="2123"/>
                  </a:cubicBezTo>
                  <a:cubicBezTo>
                    <a:pt x="2130" y="1536"/>
                    <a:pt x="1989" y="405"/>
                    <a:pt x="1390" y="111"/>
                  </a:cubicBezTo>
                  <a:cubicBezTo>
                    <a:pt x="1242" y="35"/>
                    <a:pt x="1089" y="1"/>
                    <a:pt x="9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3020216" y="2051760"/>
              <a:ext cx="68011" cy="71159"/>
            </a:xfrm>
            <a:custGeom>
              <a:avLst/>
              <a:gdLst/>
              <a:ahLst/>
              <a:cxnLst/>
              <a:rect l="l" t="t" r="r" b="b"/>
              <a:pathLst>
                <a:path w="1469" h="1537" extrusionOk="0">
                  <a:moveTo>
                    <a:pt x="894" y="0"/>
                  </a:moveTo>
                  <a:cubicBezTo>
                    <a:pt x="506" y="0"/>
                    <a:pt x="32" y="325"/>
                    <a:pt x="22" y="666"/>
                  </a:cubicBezTo>
                  <a:cubicBezTo>
                    <a:pt x="0" y="819"/>
                    <a:pt x="55" y="960"/>
                    <a:pt x="131" y="1091"/>
                  </a:cubicBezTo>
                  <a:cubicBezTo>
                    <a:pt x="164" y="1199"/>
                    <a:pt x="218" y="1319"/>
                    <a:pt x="316" y="1406"/>
                  </a:cubicBezTo>
                  <a:cubicBezTo>
                    <a:pt x="409" y="1491"/>
                    <a:pt x="550" y="1536"/>
                    <a:pt x="684" y="1536"/>
                  </a:cubicBezTo>
                  <a:cubicBezTo>
                    <a:pt x="722" y="1536"/>
                    <a:pt x="759" y="1533"/>
                    <a:pt x="795" y="1526"/>
                  </a:cubicBezTo>
                  <a:cubicBezTo>
                    <a:pt x="958" y="1504"/>
                    <a:pt x="1121" y="1428"/>
                    <a:pt x="1273" y="1363"/>
                  </a:cubicBezTo>
                  <a:cubicBezTo>
                    <a:pt x="1338" y="1341"/>
                    <a:pt x="1404" y="1297"/>
                    <a:pt x="1447" y="1232"/>
                  </a:cubicBezTo>
                  <a:cubicBezTo>
                    <a:pt x="1469" y="1188"/>
                    <a:pt x="1469" y="1134"/>
                    <a:pt x="1469" y="1080"/>
                  </a:cubicBezTo>
                  <a:cubicBezTo>
                    <a:pt x="1458" y="721"/>
                    <a:pt x="1447" y="111"/>
                    <a:pt x="1023" y="14"/>
                  </a:cubicBezTo>
                  <a:cubicBezTo>
                    <a:pt x="982" y="5"/>
                    <a:pt x="938" y="0"/>
                    <a:pt x="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3062532" y="1863419"/>
              <a:ext cx="263942" cy="518902"/>
            </a:xfrm>
            <a:custGeom>
              <a:avLst/>
              <a:gdLst/>
              <a:ahLst/>
              <a:cxnLst/>
              <a:rect l="l" t="t" r="r" b="b"/>
              <a:pathLst>
                <a:path w="5701" h="11208" extrusionOk="0">
                  <a:moveTo>
                    <a:pt x="3518" y="1"/>
                  </a:moveTo>
                  <a:cubicBezTo>
                    <a:pt x="2343" y="1"/>
                    <a:pt x="1063" y="115"/>
                    <a:pt x="0" y="241"/>
                  </a:cubicBezTo>
                  <a:cubicBezTo>
                    <a:pt x="435" y="1112"/>
                    <a:pt x="653" y="2069"/>
                    <a:pt x="816" y="3037"/>
                  </a:cubicBezTo>
                  <a:cubicBezTo>
                    <a:pt x="1306" y="5735"/>
                    <a:pt x="1480" y="8477"/>
                    <a:pt x="1349" y="11207"/>
                  </a:cubicBezTo>
                  <a:cubicBezTo>
                    <a:pt x="2916" y="10968"/>
                    <a:pt x="4417" y="10163"/>
                    <a:pt x="5396" y="8923"/>
                  </a:cubicBezTo>
                  <a:cubicBezTo>
                    <a:pt x="5701" y="5974"/>
                    <a:pt x="5505" y="2928"/>
                    <a:pt x="4798" y="56"/>
                  </a:cubicBezTo>
                  <a:cubicBezTo>
                    <a:pt x="4398" y="17"/>
                    <a:pt x="3966" y="1"/>
                    <a:pt x="3518" y="1"/>
                  </a:cubicBezTo>
                  <a:close/>
                </a:path>
              </a:pathLst>
            </a:custGeom>
            <a:solidFill>
              <a:srgbClr val="5F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2473760" y="1826149"/>
              <a:ext cx="828494" cy="92410"/>
            </a:xfrm>
            <a:custGeom>
              <a:avLst/>
              <a:gdLst/>
              <a:ahLst/>
              <a:cxnLst/>
              <a:rect l="l" t="t" r="r" b="b"/>
              <a:pathLst>
                <a:path w="17895" h="1996" extrusionOk="0">
                  <a:moveTo>
                    <a:pt x="17335" y="1"/>
                  </a:moveTo>
                  <a:cubicBezTo>
                    <a:pt x="17323" y="1"/>
                    <a:pt x="17310" y="1"/>
                    <a:pt x="17297" y="2"/>
                  </a:cubicBezTo>
                  <a:lnTo>
                    <a:pt x="533" y="938"/>
                  </a:lnTo>
                  <a:cubicBezTo>
                    <a:pt x="239" y="938"/>
                    <a:pt x="0" y="1177"/>
                    <a:pt x="0" y="1460"/>
                  </a:cubicBezTo>
                  <a:cubicBezTo>
                    <a:pt x="0" y="1757"/>
                    <a:pt x="241" y="1996"/>
                    <a:pt x="532" y="1996"/>
                  </a:cubicBezTo>
                  <a:cubicBezTo>
                    <a:pt x="550" y="1996"/>
                    <a:pt x="569" y="1995"/>
                    <a:pt x="587" y="1993"/>
                  </a:cubicBezTo>
                  <a:lnTo>
                    <a:pt x="17352" y="1123"/>
                  </a:lnTo>
                  <a:cubicBezTo>
                    <a:pt x="17634" y="1112"/>
                    <a:pt x="17874" y="872"/>
                    <a:pt x="17885" y="600"/>
                  </a:cubicBezTo>
                  <a:lnTo>
                    <a:pt x="17885" y="546"/>
                  </a:lnTo>
                  <a:cubicBezTo>
                    <a:pt x="17895" y="253"/>
                    <a:pt x="17644" y="1"/>
                    <a:pt x="1733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2472742" y="1824020"/>
              <a:ext cx="831086" cy="95928"/>
            </a:xfrm>
            <a:custGeom>
              <a:avLst/>
              <a:gdLst/>
              <a:ahLst/>
              <a:cxnLst/>
              <a:rect l="l" t="t" r="r" b="b"/>
              <a:pathLst>
                <a:path w="17951" h="2072" extrusionOk="0">
                  <a:moveTo>
                    <a:pt x="17352" y="81"/>
                  </a:moveTo>
                  <a:cubicBezTo>
                    <a:pt x="17482" y="81"/>
                    <a:pt x="17624" y="135"/>
                    <a:pt x="17743" y="244"/>
                  </a:cubicBezTo>
                  <a:cubicBezTo>
                    <a:pt x="17841" y="342"/>
                    <a:pt x="17896" y="472"/>
                    <a:pt x="17896" y="614"/>
                  </a:cubicBezTo>
                  <a:lnTo>
                    <a:pt x="17896" y="668"/>
                  </a:lnTo>
                  <a:cubicBezTo>
                    <a:pt x="17885" y="918"/>
                    <a:pt x="17667" y="1136"/>
                    <a:pt x="17395" y="1158"/>
                  </a:cubicBezTo>
                  <a:lnTo>
                    <a:pt x="620" y="2028"/>
                  </a:lnTo>
                  <a:cubicBezTo>
                    <a:pt x="490" y="2028"/>
                    <a:pt x="338" y="1974"/>
                    <a:pt x="229" y="1876"/>
                  </a:cubicBezTo>
                  <a:cubicBezTo>
                    <a:pt x="120" y="1767"/>
                    <a:pt x="66" y="1647"/>
                    <a:pt x="66" y="1506"/>
                  </a:cubicBezTo>
                  <a:cubicBezTo>
                    <a:pt x="66" y="1234"/>
                    <a:pt x="283" y="1016"/>
                    <a:pt x="555" y="1005"/>
                  </a:cubicBezTo>
                  <a:lnTo>
                    <a:pt x="17319" y="81"/>
                  </a:lnTo>
                  <a:close/>
                  <a:moveTo>
                    <a:pt x="17376" y="1"/>
                  </a:moveTo>
                  <a:cubicBezTo>
                    <a:pt x="17357" y="1"/>
                    <a:pt x="17338" y="2"/>
                    <a:pt x="17319" y="5"/>
                  </a:cubicBezTo>
                  <a:lnTo>
                    <a:pt x="555" y="929"/>
                  </a:lnTo>
                  <a:cubicBezTo>
                    <a:pt x="240" y="951"/>
                    <a:pt x="0" y="1201"/>
                    <a:pt x="0" y="1495"/>
                  </a:cubicBezTo>
                  <a:cubicBezTo>
                    <a:pt x="0" y="1658"/>
                    <a:pt x="66" y="1800"/>
                    <a:pt x="174" y="1908"/>
                  </a:cubicBezTo>
                  <a:cubicBezTo>
                    <a:pt x="283" y="2006"/>
                    <a:pt x="435" y="2071"/>
                    <a:pt x="588" y="2071"/>
                  </a:cubicBezTo>
                  <a:cubicBezTo>
                    <a:pt x="588" y="2071"/>
                    <a:pt x="599" y="2071"/>
                    <a:pt x="609" y="2039"/>
                  </a:cubicBezTo>
                  <a:lnTo>
                    <a:pt x="17374" y="1169"/>
                  </a:lnTo>
                  <a:cubicBezTo>
                    <a:pt x="17689" y="1158"/>
                    <a:pt x="17917" y="918"/>
                    <a:pt x="17928" y="625"/>
                  </a:cubicBezTo>
                  <a:lnTo>
                    <a:pt x="17928" y="570"/>
                  </a:lnTo>
                  <a:cubicBezTo>
                    <a:pt x="17950" y="418"/>
                    <a:pt x="17874" y="277"/>
                    <a:pt x="17765" y="168"/>
                  </a:cubicBezTo>
                  <a:cubicBezTo>
                    <a:pt x="17659" y="72"/>
                    <a:pt x="17519" y="1"/>
                    <a:pt x="17376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2395655" y="1799574"/>
              <a:ext cx="1037249" cy="90651"/>
            </a:xfrm>
            <a:custGeom>
              <a:avLst/>
              <a:gdLst/>
              <a:ahLst/>
              <a:cxnLst/>
              <a:rect l="l" t="t" r="r" b="b"/>
              <a:pathLst>
                <a:path w="22404" h="1958" extrusionOk="0">
                  <a:moveTo>
                    <a:pt x="21639" y="0"/>
                  </a:moveTo>
                  <a:cubicBezTo>
                    <a:pt x="20117" y="0"/>
                    <a:pt x="15655" y="892"/>
                    <a:pt x="11685" y="1164"/>
                  </a:cubicBezTo>
                  <a:cubicBezTo>
                    <a:pt x="10600" y="1241"/>
                    <a:pt x="9427" y="1270"/>
                    <a:pt x="8262" y="1270"/>
                  </a:cubicBezTo>
                  <a:cubicBezTo>
                    <a:pt x="4820" y="1270"/>
                    <a:pt x="1447" y="1011"/>
                    <a:pt x="643" y="946"/>
                  </a:cubicBezTo>
                  <a:cubicBezTo>
                    <a:pt x="632" y="945"/>
                    <a:pt x="621" y="945"/>
                    <a:pt x="610" y="945"/>
                  </a:cubicBezTo>
                  <a:cubicBezTo>
                    <a:pt x="489" y="945"/>
                    <a:pt x="364" y="999"/>
                    <a:pt x="295" y="1109"/>
                  </a:cubicBezTo>
                  <a:cubicBezTo>
                    <a:pt x="1" y="1566"/>
                    <a:pt x="1143" y="1805"/>
                    <a:pt x="2982" y="1936"/>
                  </a:cubicBezTo>
                  <a:cubicBezTo>
                    <a:pt x="3188" y="1951"/>
                    <a:pt x="3425" y="1958"/>
                    <a:pt x="3685" y="1958"/>
                  </a:cubicBezTo>
                  <a:cubicBezTo>
                    <a:pt x="6062" y="1958"/>
                    <a:pt x="10360" y="1390"/>
                    <a:pt x="11086" y="1370"/>
                  </a:cubicBezTo>
                  <a:cubicBezTo>
                    <a:pt x="11572" y="1357"/>
                    <a:pt x="12243" y="1340"/>
                    <a:pt x="13297" y="1340"/>
                  </a:cubicBezTo>
                  <a:cubicBezTo>
                    <a:pt x="14012" y="1340"/>
                    <a:pt x="14905" y="1348"/>
                    <a:pt x="16036" y="1370"/>
                  </a:cubicBezTo>
                  <a:cubicBezTo>
                    <a:pt x="16127" y="1372"/>
                    <a:pt x="16218" y="1373"/>
                    <a:pt x="16311" y="1373"/>
                  </a:cubicBezTo>
                  <a:cubicBezTo>
                    <a:pt x="19070" y="1373"/>
                    <a:pt x="22403" y="603"/>
                    <a:pt x="22172" y="119"/>
                  </a:cubicBezTo>
                  <a:cubicBezTo>
                    <a:pt x="22130" y="36"/>
                    <a:pt x="21943" y="0"/>
                    <a:pt x="21639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2506493" y="1366872"/>
              <a:ext cx="794789" cy="497235"/>
            </a:xfrm>
            <a:custGeom>
              <a:avLst/>
              <a:gdLst/>
              <a:ahLst/>
              <a:cxnLst/>
              <a:rect l="l" t="t" r="r" b="b"/>
              <a:pathLst>
                <a:path w="17167" h="10740" extrusionOk="0">
                  <a:moveTo>
                    <a:pt x="9704" y="1"/>
                  </a:moveTo>
                  <a:cubicBezTo>
                    <a:pt x="9541" y="12"/>
                    <a:pt x="9356" y="12"/>
                    <a:pt x="9182" y="22"/>
                  </a:cubicBezTo>
                  <a:cubicBezTo>
                    <a:pt x="3101" y="425"/>
                    <a:pt x="1763" y="5222"/>
                    <a:pt x="1240" y="7366"/>
                  </a:cubicBezTo>
                  <a:cubicBezTo>
                    <a:pt x="729" y="9520"/>
                    <a:pt x="0" y="10433"/>
                    <a:pt x="0" y="10433"/>
                  </a:cubicBezTo>
                  <a:cubicBezTo>
                    <a:pt x="1860" y="10653"/>
                    <a:pt x="3707" y="10740"/>
                    <a:pt x="5462" y="10740"/>
                  </a:cubicBezTo>
                  <a:cubicBezTo>
                    <a:pt x="8051" y="10740"/>
                    <a:pt x="10442" y="10551"/>
                    <a:pt x="12380" y="10325"/>
                  </a:cubicBezTo>
                  <a:cubicBezTo>
                    <a:pt x="12456" y="10303"/>
                    <a:pt x="12543" y="10303"/>
                    <a:pt x="12619" y="10292"/>
                  </a:cubicBezTo>
                  <a:cubicBezTo>
                    <a:pt x="12717" y="10292"/>
                    <a:pt x="12804" y="10281"/>
                    <a:pt x="12891" y="10270"/>
                  </a:cubicBezTo>
                  <a:cubicBezTo>
                    <a:pt x="12968" y="10248"/>
                    <a:pt x="13033" y="10248"/>
                    <a:pt x="13098" y="10238"/>
                  </a:cubicBezTo>
                  <a:cubicBezTo>
                    <a:pt x="13163" y="10227"/>
                    <a:pt x="13239" y="10227"/>
                    <a:pt x="13305" y="10216"/>
                  </a:cubicBezTo>
                  <a:lnTo>
                    <a:pt x="13327" y="10216"/>
                  </a:lnTo>
                  <a:cubicBezTo>
                    <a:pt x="13403" y="10194"/>
                    <a:pt x="13457" y="10194"/>
                    <a:pt x="13522" y="10183"/>
                  </a:cubicBezTo>
                  <a:lnTo>
                    <a:pt x="13533" y="10183"/>
                  </a:lnTo>
                  <a:cubicBezTo>
                    <a:pt x="13947" y="10129"/>
                    <a:pt x="14327" y="10074"/>
                    <a:pt x="14675" y="10020"/>
                  </a:cubicBezTo>
                  <a:cubicBezTo>
                    <a:pt x="14708" y="10020"/>
                    <a:pt x="14741" y="10009"/>
                    <a:pt x="14784" y="10009"/>
                  </a:cubicBezTo>
                  <a:cubicBezTo>
                    <a:pt x="16286" y="9781"/>
                    <a:pt x="17167" y="9574"/>
                    <a:pt x="17167" y="9574"/>
                  </a:cubicBezTo>
                  <a:lnTo>
                    <a:pt x="17167" y="9509"/>
                  </a:lnTo>
                  <a:cubicBezTo>
                    <a:pt x="17167" y="9324"/>
                    <a:pt x="17134" y="8758"/>
                    <a:pt x="17069" y="8051"/>
                  </a:cubicBezTo>
                  <a:cubicBezTo>
                    <a:pt x="16993" y="7224"/>
                    <a:pt x="16862" y="6191"/>
                    <a:pt x="16645" y="5386"/>
                  </a:cubicBezTo>
                  <a:cubicBezTo>
                    <a:pt x="16231" y="3830"/>
                    <a:pt x="15339" y="22"/>
                    <a:pt x="10041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2772429" y="1740081"/>
              <a:ext cx="528856" cy="117410"/>
            </a:xfrm>
            <a:custGeom>
              <a:avLst/>
              <a:gdLst/>
              <a:ahLst/>
              <a:cxnLst/>
              <a:rect l="l" t="t" r="r" b="b"/>
              <a:pathLst>
                <a:path w="11423" h="2536" extrusionOk="0">
                  <a:moveTo>
                    <a:pt x="11325" y="1"/>
                  </a:moveTo>
                  <a:cubicBezTo>
                    <a:pt x="10683" y="142"/>
                    <a:pt x="8649" y="523"/>
                    <a:pt x="6136" y="708"/>
                  </a:cubicBezTo>
                  <a:cubicBezTo>
                    <a:pt x="4929" y="798"/>
                    <a:pt x="3920" y="826"/>
                    <a:pt x="3142" y="826"/>
                  </a:cubicBezTo>
                  <a:cubicBezTo>
                    <a:pt x="1956" y="826"/>
                    <a:pt x="1306" y="762"/>
                    <a:pt x="1306" y="762"/>
                  </a:cubicBezTo>
                  <a:lnTo>
                    <a:pt x="0" y="2536"/>
                  </a:lnTo>
                  <a:cubicBezTo>
                    <a:pt x="0" y="2536"/>
                    <a:pt x="37" y="2536"/>
                    <a:pt x="108" y="2536"/>
                  </a:cubicBezTo>
                  <a:cubicBezTo>
                    <a:pt x="599" y="2536"/>
                    <a:pt x="2710" y="2527"/>
                    <a:pt x="5004" y="2394"/>
                  </a:cubicBezTo>
                  <a:cubicBezTo>
                    <a:pt x="5548" y="2372"/>
                    <a:pt x="6103" y="2318"/>
                    <a:pt x="6636" y="2264"/>
                  </a:cubicBezTo>
                  <a:cubicBezTo>
                    <a:pt x="6712" y="2242"/>
                    <a:pt x="6799" y="2242"/>
                    <a:pt x="6875" y="2231"/>
                  </a:cubicBezTo>
                  <a:cubicBezTo>
                    <a:pt x="6973" y="2231"/>
                    <a:pt x="7060" y="2220"/>
                    <a:pt x="7147" y="2209"/>
                  </a:cubicBezTo>
                  <a:cubicBezTo>
                    <a:pt x="7224" y="2187"/>
                    <a:pt x="7289" y="2187"/>
                    <a:pt x="7354" y="2177"/>
                  </a:cubicBezTo>
                  <a:cubicBezTo>
                    <a:pt x="7419" y="2166"/>
                    <a:pt x="7495" y="2166"/>
                    <a:pt x="7561" y="2155"/>
                  </a:cubicBezTo>
                  <a:lnTo>
                    <a:pt x="7583" y="2155"/>
                  </a:lnTo>
                  <a:cubicBezTo>
                    <a:pt x="7659" y="2144"/>
                    <a:pt x="7713" y="2144"/>
                    <a:pt x="7778" y="2122"/>
                  </a:cubicBezTo>
                  <a:lnTo>
                    <a:pt x="7789" y="2122"/>
                  </a:lnTo>
                  <a:cubicBezTo>
                    <a:pt x="9791" y="1839"/>
                    <a:pt x="11357" y="1469"/>
                    <a:pt x="11423" y="1459"/>
                  </a:cubicBezTo>
                  <a:cubicBezTo>
                    <a:pt x="11412" y="1284"/>
                    <a:pt x="11390" y="708"/>
                    <a:pt x="1132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2498437" y="1365391"/>
              <a:ext cx="484040" cy="495105"/>
            </a:xfrm>
            <a:custGeom>
              <a:avLst/>
              <a:gdLst/>
              <a:ahLst/>
              <a:cxnLst/>
              <a:rect l="l" t="t" r="r" b="b"/>
              <a:pathLst>
                <a:path w="10455" h="10694" extrusionOk="0">
                  <a:moveTo>
                    <a:pt x="7833" y="0"/>
                  </a:moveTo>
                  <a:cubicBezTo>
                    <a:pt x="7833" y="0"/>
                    <a:pt x="3753" y="1012"/>
                    <a:pt x="1882" y="4145"/>
                  </a:cubicBezTo>
                  <a:cubicBezTo>
                    <a:pt x="0" y="7267"/>
                    <a:pt x="555" y="10476"/>
                    <a:pt x="555" y="10476"/>
                  </a:cubicBezTo>
                  <a:lnTo>
                    <a:pt x="6342" y="10694"/>
                  </a:lnTo>
                  <a:cubicBezTo>
                    <a:pt x="6342" y="10694"/>
                    <a:pt x="8812" y="7811"/>
                    <a:pt x="9552" y="5516"/>
                  </a:cubicBezTo>
                  <a:cubicBezTo>
                    <a:pt x="10454" y="2654"/>
                    <a:pt x="7833" y="0"/>
                    <a:pt x="7833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2511030" y="1377984"/>
              <a:ext cx="458855" cy="469410"/>
            </a:xfrm>
            <a:custGeom>
              <a:avLst/>
              <a:gdLst/>
              <a:ahLst/>
              <a:cxnLst/>
              <a:rect l="l" t="t" r="r" b="b"/>
              <a:pathLst>
                <a:path w="9911" h="10139" extrusionOk="0">
                  <a:moveTo>
                    <a:pt x="7430" y="0"/>
                  </a:moveTo>
                  <a:cubicBezTo>
                    <a:pt x="7430" y="0"/>
                    <a:pt x="3568" y="968"/>
                    <a:pt x="1784" y="3938"/>
                  </a:cubicBezTo>
                  <a:cubicBezTo>
                    <a:pt x="0" y="6897"/>
                    <a:pt x="533" y="9932"/>
                    <a:pt x="533" y="9932"/>
                  </a:cubicBezTo>
                  <a:lnTo>
                    <a:pt x="6027" y="10139"/>
                  </a:lnTo>
                  <a:cubicBezTo>
                    <a:pt x="6027" y="10139"/>
                    <a:pt x="8366" y="7408"/>
                    <a:pt x="9062" y="5233"/>
                  </a:cubicBezTo>
                  <a:cubicBezTo>
                    <a:pt x="9911" y="2524"/>
                    <a:pt x="7430" y="0"/>
                    <a:pt x="7430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2500428" y="1807445"/>
              <a:ext cx="803863" cy="55603"/>
            </a:xfrm>
            <a:custGeom>
              <a:avLst/>
              <a:gdLst/>
              <a:ahLst/>
              <a:cxnLst/>
              <a:rect l="l" t="t" r="r" b="b"/>
              <a:pathLst>
                <a:path w="17363" h="1201" extrusionOk="0">
                  <a:moveTo>
                    <a:pt x="17300" y="1"/>
                  </a:moveTo>
                  <a:cubicBezTo>
                    <a:pt x="17295" y="1"/>
                    <a:pt x="17291" y="2"/>
                    <a:pt x="17287" y="4"/>
                  </a:cubicBezTo>
                  <a:cubicBezTo>
                    <a:pt x="13742" y="855"/>
                    <a:pt x="9708" y="1080"/>
                    <a:pt x="6436" y="1080"/>
                  </a:cubicBezTo>
                  <a:cubicBezTo>
                    <a:pt x="2809" y="1080"/>
                    <a:pt x="117" y="803"/>
                    <a:pt x="66" y="798"/>
                  </a:cubicBezTo>
                  <a:cubicBezTo>
                    <a:pt x="22" y="798"/>
                    <a:pt x="1" y="819"/>
                    <a:pt x="1" y="852"/>
                  </a:cubicBezTo>
                  <a:cubicBezTo>
                    <a:pt x="1" y="885"/>
                    <a:pt x="22" y="917"/>
                    <a:pt x="55" y="917"/>
                  </a:cubicBezTo>
                  <a:cubicBezTo>
                    <a:pt x="109" y="917"/>
                    <a:pt x="2818" y="1200"/>
                    <a:pt x="6463" y="1200"/>
                  </a:cubicBezTo>
                  <a:cubicBezTo>
                    <a:pt x="9737" y="1200"/>
                    <a:pt x="13762" y="972"/>
                    <a:pt x="17309" y="112"/>
                  </a:cubicBezTo>
                  <a:cubicBezTo>
                    <a:pt x="17341" y="112"/>
                    <a:pt x="17363" y="69"/>
                    <a:pt x="17352" y="47"/>
                  </a:cubicBezTo>
                  <a:cubicBezTo>
                    <a:pt x="17352" y="20"/>
                    <a:pt x="17323" y="1"/>
                    <a:pt x="17300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2956232" y="1368400"/>
              <a:ext cx="239312" cy="464919"/>
            </a:xfrm>
            <a:custGeom>
              <a:avLst/>
              <a:gdLst/>
              <a:ahLst/>
              <a:cxnLst/>
              <a:rect l="l" t="t" r="r" b="b"/>
              <a:pathLst>
                <a:path w="5169" h="10042" extrusionOk="0">
                  <a:moveTo>
                    <a:pt x="1" y="0"/>
                  </a:moveTo>
                  <a:cubicBezTo>
                    <a:pt x="490" y="142"/>
                    <a:pt x="969" y="403"/>
                    <a:pt x="1404" y="762"/>
                  </a:cubicBezTo>
                  <a:cubicBezTo>
                    <a:pt x="1905" y="1164"/>
                    <a:pt x="2351" y="1697"/>
                    <a:pt x="2840" y="2426"/>
                  </a:cubicBezTo>
                  <a:cubicBezTo>
                    <a:pt x="4309" y="4646"/>
                    <a:pt x="5059" y="7343"/>
                    <a:pt x="4961" y="9987"/>
                  </a:cubicBezTo>
                  <a:lnTo>
                    <a:pt x="4961" y="10009"/>
                  </a:lnTo>
                  <a:cubicBezTo>
                    <a:pt x="4961" y="10030"/>
                    <a:pt x="4994" y="10041"/>
                    <a:pt x="5016" y="10041"/>
                  </a:cubicBezTo>
                  <a:cubicBezTo>
                    <a:pt x="5049" y="10041"/>
                    <a:pt x="5070" y="10020"/>
                    <a:pt x="5070" y="9976"/>
                  </a:cubicBezTo>
                  <a:cubicBezTo>
                    <a:pt x="5168" y="7300"/>
                    <a:pt x="4407" y="4591"/>
                    <a:pt x="2938" y="2372"/>
                  </a:cubicBezTo>
                  <a:cubicBezTo>
                    <a:pt x="2449" y="1632"/>
                    <a:pt x="1981" y="1099"/>
                    <a:pt x="1469" y="675"/>
                  </a:cubicBezTo>
                  <a:cubicBezTo>
                    <a:pt x="1100" y="381"/>
                    <a:pt x="730" y="164"/>
                    <a:pt x="33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2563393" y="1721469"/>
              <a:ext cx="242784" cy="108336"/>
            </a:xfrm>
            <a:custGeom>
              <a:avLst/>
              <a:gdLst/>
              <a:ahLst/>
              <a:cxnLst/>
              <a:rect l="l" t="t" r="r" b="b"/>
              <a:pathLst>
                <a:path w="5244" h="2340" extrusionOk="0">
                  <a:moveTo>
                    <a:pt x="2076" y="1"/>
                  </a:moveTo>
                  <a:cubicBezTo>
                    <a:pt x="820" y="1"/>
                    <a:pt x="55" y="294"/>
                    <a:pt x="55" y="294"/>
                  </a:cubicBezTo>
                  <a:lnTo>
                    <a:pt x="0" y="2002"/>
                  </a:lnTo>
                  <a:cubicBezTo>
                    <a:pt x="0" y="2002"/>
                    <a:pt x="450" y="1885"/>
                    <a:pt x="1532" y="1885"/>
                  </a:cubicBezTo>
                  <a:cubicBezTo>
                    <a:pt x="1686" y="1885"/>
                    <a:pt x="1854" y="1888"/>
                    <a:pt x="2035" y="1893"/>
                  </a:cubicBezTo>
                  <a:cubicBezTo>
                    <a:pt x="3471" y="1926"/>
                    <a:pt x="4428" y="2339"/>
                    <a:pt x="4428" y="2339"/>
                  </a:cubicBezTo>
                  <a:lnTo>
                    <a:pt x="5244" y="827"/>
                  </a:lnTo>
                  <a:cubicBezTo>
                    <a:pt x="5244" y="827"/>
                    <a:pt x="3982" y="109"/>
                    <a:pt x="2492" y="11"/>
                  </a:cubicBezTo>
                  <a:cubicBezTo>
                    <a:pt x="2348" y="4"/>
                    <a:pt x="2209" y="1"/>
                    <a:pt x="2076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2817755" y="1406688"/>
              <a:ext cx="37825" cy="37825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3" y="0"/>
                  </a:moveTo>
                  <a:cubicBezTo>
                    <a:pt x="174" y="0"/>
                    <a:pt x="0" y="185"/>
                    <a:pt x="0" y="403"/>
                  </a:cubicBezTo>
                  <a:cubicBezTo>
                    <a:pt x="0" y="642"/>
                    <a:pt x="185" y="816"/>
                    <a:pt x="403" y="816"/>
                  </a:cubicBezTo>
                  <a:cubicBezTo>
                    <a:pt x="642" y="816"/>
                    <a:pt x="816" y="620"/>
                    <a:pt x="816" y="403"/>
                  </a:cubicBezTo>
                  <a:cubicBezTo>
                    <a:pt x="816" y="185"/>
                    <a:pt x="642" y="11"/>
                    <a:pt x="403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3150175" y="1684199"/>
              <a:ext cx="198987" cy="130976"/>
            </a:xfrm>
            <a:custGeom>
              <a:avLst/>
              <a:gdLst/>
              <a:ahLst/>
              <a:cxnLst/>
              <a:rect l="l" t="t" r="r" b="b"/>
              <a:pathLst>
                <a:path w="4298" h="2829" extrusionOk="0">
                  <a:moveTo>
                    <a:pt x="4178" y="0"/>
                  </a:moveTo>
                  <a:lnTo>
                    <a:pt x="0" y="109"/>
                  </a:lnTo>
                  <a:lnTo>
                    <a:pt x="120" y="2829"/>
                  </a:lnTo>
                  <a:lnTo>
                    <a:pt x="4297" y="1904"/>
                  </a:lnTo>
                  <a:lnTo>
                    <a:pt x="4178" y="0"/>
                  </a:lnTo>
                  <a:close/>
                </a:path>
              </a:pathLst>
            </a:custGeom>
            <a:solidFill>
              <a:srgbClr val="442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3080635" y="1677116"/>
              <a:ext cx="95234" cy="158708"/>
            </a:xfrm>
            <a:custGeom>
              <a:avLst/>
              <a:gdLst/>
              <a:ahLst/>
              <a:cxnLst/>
              <a:rect l="l" t="t" r="r" b="b"/>
              <a:pathLst>
                <a:path w="2057" h="3428" extrusionOk="0">
                  <a:moveTo>
                    <a:pt x="1850" y="1"/>
                  </a:moveTo>
                  <a:lnTo>
                    <a:pt x="1" y="88"/>
                  </a:lnTo>
                  <a:lnTo>
                    <a:pt x="55" y="3428"/>
                  </a:lnTo>
                  <a:lnTo>
                    <a:pt x="2057" y="3134"/>
                  </a:lnTo>
                  <a:lnTo>
                    <a:pt x="1850" y="1"/>
                  </a:lnTo>
                  <a:close/>
                </a:path>
              </a:pathLst>
            </a:custGeom>
            <a:solidFill>
              <a:srgbClr val="442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3046884" y="1679153"/>
              <a:ext cx="73613" cy="155189"/>
            </a:xfrm>
            <a:custGeom>
              <a:avLst/>
              <a:gdLst/>
              <a:ahLst/>
              <a:cxnLst/>
              <a:rect l="l" t="t" r="r" b="b"/>
              <a:pathLst>
                <a:path w="1590" h="3352" extrusionOk="0">
                  <a:moveTo>
                    <a:pt x="806" y="0"/>
                  </a:moveTo>
                  <a:cubicBezTo>
                    <a:pt x="349" y="0"/>
                    <a:pt x="1" y="751"/>
                    <a:pt x="1" y="1676"/>
                  </a:cubicBezTo>
                  <a:cubicBezTo>
                    <a:pt x="1" y="2600"/>
                    <a:pt x="360" y="3351"/>
                    <a:pt x="806" y="3351"/>
                  </a:cubicBezTo>
                  <a:cubicBezTo>
                    <a:pt x="839" y="3351"/>
                    <a:pt x="882" y="3351"/>
                    <a:pt x="926" y="3329"/>
                  </a:cubicBezTo>
                  <a:cubicBezTo>
                    <a:pt x="1306" y="3210"/>
                    <a:pt x="1589" y="2513"/>
                    <a:pt x="1589" y="1687"/>
                  </a:cubicBezTo>
                  <a:cubicBezTo>
                    <a:pt x="1589" y="860"/>
                    <a:pt x="1306" y="164"/>
                    <a:pt x="926" y="11"/>
                  </a:cubicBezTo>
                  <a:cubicBezTo>
                    <a:pt x="882" y="11"/>
                    <a:pt x="839" y="0"/>
                    <a:pt x="806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3059014" y="1681144"/>
              <a:ext cx="61483" cy="152180"/>
            </a:xfrm>
            <a:custGeom>
              <a:avLst/>
              <a:gdLst/>
              <a:ahLst/>
              <a:cxnLst/>
              <a:rect l="l" t="t" r="r" b="b"/>
              <a:pathLst>
                <a:path w="1328" h="3287" extrusionOk="0">
                  <a:moveTo>
                    <a:pt x="664" y="1"/>
                  </a:moveTo>
                  <a:cubicBezTo>
                    <a:pt x="283" y="121"/>
                    <a:pt x="0" y="817"/>
                    <a:pt x="0" y="1644"/>
                  </a:cubicBezTo>
                  <a:cubicBezTo>
                    <a:pt x="0" y="2470"/>
                    <a:pt x="283" y="3167"/>
                    <a:pt x="664" y="3286"/>
                  </a:cubicBezTo>
                  <a:cubicBezTo>
                    <a:pt x="1044" y="3167"/>
                    <a:pt x="1327" y="2470"/>
                    <a:pt x="1327" y="1644"/>
                  </a:cubicBezTo>
                  <a:cubicBezTo>
                    <a:pt x="1327" y="817"/>
                    <a:pt x="1044" y="121"/>
                    <a:pt x="664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3208603" y="1748369"/>
              <a:ext cx="68520" cy="35603"/>
            </a:xfrm>
            <a:custGeom>
              <a:avLst/>
              <a:gdLst/>
              <a:ahLst/>
              <a:cxnLst/>
              <a:rect l="l" t="t" r="r" b="b"/>
              <a:pathLst>
                <a:path w="1480" h="769" extrusionOk="0">
                  <a:moveTo>
                    <a:pt x="1223" y="57"/>
                  </a:moveTo>
                  <a:cubicBezTo>
                    <a:pt x="1319" y="57"/>
                    <a:pt x="1406" y="128"/>
                    <a:pt x="1425" y="224"/>
                  </a:cubicBezTo>
                  <a:cubicBezTo>
                    <a:pt x="1447" y="279"/>
                    <a:pt x="1425" y="333"/>
                    <a:pt x="1403" y="387"/>
                  </a:cubicBezTo>
                  <a:cubicBezTo>
                    <a:pt x="1371" y="420"/>
                    <a:pt x="1316" y="464"/>
                    <a:pt x="1262" y="475"/>
                  </a:cubicBezTo>
                  <a:lnTo>
                    <a:pt x="381" y="681"/>
                  </a:lnTo>
                  <a:cubicBezTo>
                    <a:pt x="357" y="685"/>
                    <a:pt x="334" y="688"/>
                    <a:pt x="313" y="688"/>
                  </a:cubicBezTo>
                  <a:cubicBezTo>
                    <a:pt x="276" y="688"/>
                    <a:pt x="241" y="680"/>
                    <a:pt x="207" y="659"/>
                  </a:cubicBezTo>
                  <a:cubicBezTo>
                    <a:pt x="152" y="616"/>
                    <a:pt x="120" y="572"/>
                    <a:pt x="109" y="507"/>
                  </a:cubicBezTo>
                  <a:lnTo>
                    <a:pt x="98" y="453"/>
                  </a:lnTo>
                  <a:cubicBezTo>
                    <a:pt x="65" y="344"/>
                    <a:pt x="152" y="224"/>
                    <a:pt x="272" y="203"/>
                  </a:cubicBezTo>
                  <a:lnTo>
                    <a:pt x="1186" y="61"/>
                  </a:lnTo>
                  <a:cubicBezTo>
                    <a:pt x="1198" y="59"/>
                    <a:pt x="1211" y="57"/>
                    <a:pt x="1223" y="57"/>
                  </a:cubicBezTo>
                  <a:close/>
                  <a:moveTo>
                    <a:pt x="1208" y="0"/>
                  </a:moveTo>
                  <a:cubicBezTo>
                    <a:pt x="1190" y="0"/>
                    <a:pt x="1172" y="2"/>
                    <a:pt x="1153" y="7"/>
                  </a:cubicBezTo>
                  <a:lnTo>
                    <a:pt x="261" y="148"/>
                  </a:lnTo>
                  <a:cubicBezTo>
                    <a:pt x="109" y="181"/>
                    <a:pt x="0" y="311"/>
                    <a:pt x="33" y="464"/>
                  </a:cubicBezTo>
                  <a:lnTo>
                    <a:pt x="44" y="518"/>
                  </a:lnTo>
                  <a:cubicBezTo>
                    <a:pt x="54" y="594"/>
                    <a:pt x="98" y="670"/>
                    <a:pt x="163" y="714"/>
                  </a:cubicBezTo>
                  <a:cubicBezTo>
                    <a:pt x="218" y="746"/>
                    <a:pt x="272" y="768"/>
                    <a:pt x="326" y="768"/>
                  </a:cubicBezTo>
                  <a:cubicBezTo>
                    <a:pt x="337" y="768"/>
                    <a:pt x="370" y="768"/>
                    <a:pt x="381" y="746"/>
                  </a:cubicBezTo>
                  <a:lnTo>
                    <a:pt x="1262" y="551"/>
                  </a:lnTo>
                  <a:cubicBezTo>
                    <a:pt x="1349" y="529"/>
                    <a:pt x="1403" y="496"/>
                    <a:pt x="1436" y="420"/>
                  </a:cubicBezTo>
                  <a:cubicBezTo>
                    <a:pt x="1480" y="355"/>
                    <a:pt x="1480" y="279"/>
                    <a:pt x="1469" y="203"/>
                  </a:cubicBezTo>
                  <a:cubicBezTo>
                    <a:pt x="1431" y="89"/>
                    <a:pt x="1327" y="0"/>
                    <a:pt x="120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2656082" y="1504887"/>
              <a:ext cx="123938" cy="176069"/>
            </a:xfrm>
            <a:custGeom>
              <a:avLst/>
              <a:gdLst/>
              <a:ahLst/>
              <a:cxnLst/>
              <a:rect l="l" t="t" r="r" b="b"/>
              <a:pathLst>
                <a:path w="2677" h="3803" extrusionOk="0">
                  <a:moveTo>
                    <a:pt x="1319" y="1667"/>
                  </a:moveTo>
                  <a:cubicBezTo>
                    <a:pt x="1351" y="1667"/>
                    <a:pt x="1382" y="1669"/>
                    <a:pt x="1414" y="1676"/>
                  </a:cubicBezTo>
                  <a:cubicBezTo>
                    <a:pt x="1534" y="1687"/>
                    <a:pt x="1632" y="1730"/>
                    <a:pt x="1719" y="1785"/>
                  </a:cubicBezTo>
                  <a:cubicBezTo>
                    <a:pt x="1817" y="1839"/>
                    <a:pt x="1904" y="1904"/>
                    <a:pt x="1969" y="1980"/>
                  </a:cubicBezTo>
                  <a:cubicBezTo>
                    <a:pt x="2024" y="2067"/>
                    <a:pt x="2078" y="2144"/>
                    <a:pt x="2100" y="2252"/>
                  </a:cubicBezTo>
                  <a:cubicBezTo>
                    <a:pt x="2132" y="2361"/>
                    <a:pt x="2143" y="2470"/>
                    <a:pt x="2132" y="2579"/>
                  </a:cubicBezTo>
                  <a:cubicBezTo>
                    <a:pt x="2121" y="2709"/>
                    <a:pt x="2078" y="2796"/>
                    <a:pt x="2024" y="2894"/>
                  </a:cubicBezTo>
                  <a:cubicBezTo>
                    <a:pt x="1969" y="2992"/>
                    <a:pt x="1904" y="3057"/>
                    <a:pt x="1817" y="3123"/>
                  </a:cubicBezTo>
                  <a:cubicBezTo>
                    <a:pt x="1741" y="3199"/>
                    <a:pt x="1643" y="3253"/>
                    <a:pt x="1534" y="3275"/>
                  </a:cubicBezTo>
                  <a:cubicBezTo>
                    <a:pt x="1452" y="3299"/>
                    <a:pt x="1371" y="3312"/>
                    <a:pt x="1289" y="3312"/>
                  </a:cubicBezTo>
                  <a:cubicBezTo>
                    <a:pt x="1262" y="3312"/>
                    <a:pt x="1235" y="3310"/>
                    <a:pt x="1208" y="3308"/>
                  </a:cubicBezTo>
                  <a:cubicBezTo>
                    <a:pt x="1099" y="3286"/>
                    <a:pt x="1001" y="3253"/>
                    <a:pt x="903" y="3199"/>
                  </a:cubicBezTo>
                  <a:cubicBezTo>
                    <a:pt x="827" y="3144"/>
                    <a:pt x="740" y="3068"/>
                    <a:pt x="675" y="2981"/>
                  </a:cubicBezTo>
                  <a:cubicBezTo>
                    <a:pt x="609" y="2894"/>
                    <a:pt x="566" y="2818"/>
                    <a:pt x="544" y="2709"/>
                  </a:cubicBezTo>
                  <a:cubicBezTo>
                    <a:pt x="511" y="2600"/>
                    <a:pt x="511" y="2492"/>
                    <a:pt x="522" y="2383"/>
                  </a:cubicBezTo>
                  <a:cubicBezTo>
                    <a:pt x="544" y="2252"/>
                    <a:pt x="566" y="2165"/>
                    <a:pt x="620" y="2067"/>
                  </a:cubicBezTo>
                  <a:cubicBezTo>
                    <a:pt x="675" y="1970"/>
                    <a:pt x="740" y="1904"/>
                    <a:pt x="827" y="1839"/>
                  </a:cubicBezTo>
                  <a:cubicBezTo>
                    <a:pt x="903" y="1785"/>
                    <a:pt x="1001" y="1730"/>
                    <a:pt x="1099" y="1698"/>
                  </a:cubicBezTo>
                  <a:cubicBezTo>
                    <a:pt x="1168" y="1682"/>
                    <a:pt x="1243" y="1667"/>
                    <a:pt x="1319" y="1667"/>
                  </a:cubicBezTo>
                  <a:close/>
                  <a:moveTo>
                    <a:pt x="2328" y="0"/>
                  </a:moveTo>
                  <a:cubicBezTo>
                    <a:pt x="2089" y="131"/>
                    <a:pt x="1828" y="272"/>
                    <a:pt x="1567" y="436"/>
                  </a:cubicBezTo>
                  <a:cubicBezTo>
                    <a:pt x="1316" y="599"/>
                    <a:pt x="1066" y="773"/>
                    <a:pt x="849" y="969"/>
                  </a:cubicBezTo>
                  <a:cubicBezTo>
                    <a:pt x="631" y="1154"/>
                    <a:pt x="446" y="1371"/>
                    <a:pt x="294" y="1600"/>
                  </a:cubicBezTo>
                  <a:cubicBezTo>
                    <a:pt x="142" y="1850"/>
                    <a:pt x="55" y="2111"/>
                    <a:pt x="11" y="2394"/>
                  </a:cubicBezTo>
                  <a:cubicBezTo>
                    <a:pt x="0" y="2568"/>
                    <a:pt x="11" y="2731"/>
                    <a:pt x="65" y="2894"/>
                  </a:cubicBezTo>
                  <a:cubicBezTo>
                    <a:pt x="120" y="3057"/>
                    <a:pt x="196" y="3188"/>
                    <a:pt x="305" y="3318"/>
                  </a:cubicBezTo>
                  <a:cubicBezTo>
                    <a:pt x="403" y="3438"/>
                    <a:pt x="522" y="3547"/>
                    <a:pt x="675" y="3634"/>
                  </a:cubicBezTo>
                  <a:cubicBezTo>
                    <a:pt x="827" y="3721"/>
                    <a:pt x="979" y="3764"/>
                    <a:pt x="1153" y="3797"/>
                  </a:cubicBezTo>
                  <a:cubicBezTo>
                    <a:pt x="1207" y="3800"/>
                    <a:pt x="1261" y="3803"/>
                    <a:pt x="1314" y="3803"/>
                  </a:cubicBezTo>
                  <a:cubicBezTo>
                    <a:pt x="1434" y="3803"/>
                    <a:pt x="1552" y="3791"/>
                    <a:pt x="1665" y="3754"/>
                  </a:cubicBezTo>
                  <a:cubicBezTo>
                    <a:pt x="1828" y="3699"/>
                    <a:pt x="1980" y="3634"/>
                    <a:pt x="2143" y="3536"/>
                  </a:cubicBezTo>
                  <a:cubicBezTo>
                    <a:pt x="2274" y="3427"/>
                    <a:pt x="2383" y="3297"/>
                    <a:pt x="2480" y="3155"/>
                  </a:cubicBezTo>
                  <a:cubicBezTo>
                    <a:pt x="2567" y="3003"/>
                    <a:pt x="2622" y="2840"/>
                    <a:pt x="2644" y="2666"/>
                  </a:cubicBezTo>
                  <a:cubicBezTo>
                    <a:pt x="2676" y="2492"/>
                    <a:pt x="2655" y="2307"/>
                    <a:pt x="2600" y="2144"/>
                  </a:cubicBezTo>
                  <a:cubicBezTo>
                    <a:pt x="2546" y="1980"/>
                    <a:pt x="2480" y="1839"/>
                    <a:pt x="2372" y="1698"/>
                  </a:cubicBezTo>
                  <a:cubicBezTo>
                    <a:pt x="2263" y="1567"/>
                    <a:pt x="2143" y="1458"/>
                    <a:pt x="1991" y="1371"/>
                  </a:cubicBezTo>
                  <a:cubicBezTo>
                    <a:pt x="1839" y="1284"/>
                    <a:pt x="1675" y="1241"/>
                    <a:pt x="1501" y="1208"/>
                  </a:cubicBezTo>
                  <a:lnTo>
                    <a:pt x="1371" y="1208"/>
                  </a:lnTo>
                  <a:cubicBezTo>
                    <a:pt x="1447" y="1143"/>
                    <a:pt x="1534" y="1077"/>
                    <a:pt x="1610" y="1012"/>
                  </a:cubicBezTo>
                  <a:cubicBezTo>
                    <a:pt x="1697" y="947"/>
                    <a:pt x="1784" y="893"/>
                    <a:pt x="1893" y="827"/>
                  </a:cubicBezTo>
                  <a:cubicBezTo>
                    <a:pt x="2002" y="762"/>
                    <a:pt x="2100" y="708"/>
                    <a:pt x="2219" y="631"/>
                  </a:cubicBezTo>
                  <a:cubicBezTo>
                    <a:pt x="2350" y="566"/>
                    <a:pt x="2470" y="501"/>
                    <a:pt x="2600" y="436"/>
                  </a:cubicBezTo>
                  <a:cubicBezTo>
                    <a:pt x="2546" y="349"/>
                    <a:pt x="2513" y="283"/>
                    <a:pt x="2470" y="218"/>
                  </a:cubicBezTo>
                  <a:cubicBezTo>
                    <a:pt x="2415" y="131"/>
                    <a:pt x="2372" y="66"/>
                    <a:pt x="2328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71" name="Google Shape;671;p35"/>
          <p:cNvCxnSpPr/>
          <p:nvPr/>
        </p:nvCxnSpPr>
        <p:spPr>
          <a:xfrm>
            <a:off x="0" y="845552"/>
            <a:ext cx="9144000" cy="0"/>
          </a:xfrm>
          <a:prstGeom prst="straightConnector1">
            <a:avLst/>
          </a:prstGeom>
          <a:noFill/>
          <a:ln w="19050" cap="flat" cmpd="sng">
            <a:solidFill>
              <a:srgbClr val="F25E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9D4146-2D2B-9DE0-7AA0-63776A2BFDEF}"/>
              </a:ext>
            </a:extLst>
          </p:cNvPr>
          <p:cNvSpPr txBox="1"/>
          <p:nvPr/>
        </p:nvSpPr>
        <p:spPr>
          <a:xfrm>
            <a:off x="8696639" y="1775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8"/>
          <p:cNvSpPr txBox="1"/>
          <p:nvPr/>
        </p:nvSpPr>
        <p:spPr>
          <a:xfrm>
            <a:off x="2418328" y="1887758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Righteous"/>
              <a:buNone/>
            </a:pPr>
            <a:r>
              <a:rPr lang="en-US" sz="6000" b="1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THANKS!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Google Shape;867;p38"/>
          <p:cNvGrpSpPr/>
          <p:nvPr/>
        </p:nvGrpSpPr>
        <p:grpSpPr>
          <a:xfrm rot="-434178">
            <a:off x="811078" y="837568"/>
            <a:ext cx="1732650" cy="1663141"/>
            <a:chOff x="914071" y="1614294"/>
            <a:chExt cx="1994951" cy="1914919"/>
          </a:xfrm>
        </p:grpSpPr>
        <p:sp>
          <p:nvSpPr>
            <p:cNvPr id="868" name="Google Shape;868;p38"/>
            <p:cNvSpPr/>
            <p:nvPr/>
          </p:nvSpPr>
          <p:spPr>
            <a:xfrm>
              <a:off x="914071" y="1614294"/>
              <a:ext cx="1994951" cy="1914919"/>
            </a:xfrm>
            <a:custGeom>
              <a:avLst/>
              <a:gdLst/>
              <a:ahLst/>
              <a:cxnLst/>
              <a:rect l="l" t="t" r="r" b="b"/>
              <a:pathLst>
                <a:path w="30635" h="29406" extrusionOk="0">
                  <a:moveTo>
                    <a:pt x="13228" y="0"/>
                  </a:moveTo>
                  <a:cubicBezTo>
                    <a:pt x="10944" y="0"/>
                    <a:pt x="8681" y="599"/>
                    <a:pt x="6701" y="1741"/>
                  </a:cubicBezTo>
                  <a:cubicBezTo>
                    <a:pt x="6473" y="1882"/>
                    <a:pt x="6233" y="2013"/>
                    <a:pt x="6016" y="2165"/>
                  </a:cubicBezTo>
                  <a:cubicBezTo>
                    <a:pt x="6005" y="2165"/>
                    <a:pt x="6005" y="2176"/>
                    <a:pt x="5994" y="2176"/>
                  </a:cubicBezTo>
                  <a:cubicBezTo>
                    <a:pt x="2285" y="4613"/>
                    <a:pt x="0" y="9019"/>
                    <a:pt x="0" y="13414"/>
                  </a:cubicBezTo>
                  <a:lnTo>
                    <a:pt x="0" y="28590"/>
                  </a:lnTo>
                  <a:cubicBezTo>
                    <a:pt x="0" y="29036"/>
                    <a:pt x="359" y="29405"/>
                    <a:pt x="816" y="29405"/>
                  </a:cubicBezTo>
                  <a:lnTo>
                    <a:pt x="25619" y="29405"/>
                  </a:lnTo>
                  <a:cubicBezTo>
                    <a:pt x="26065" y="29405"/>
                    <a:pt x="26435" y="29036"/>
                    <a:pt x="26435" y="28590"/>
                  </a:cubicBezTo>
                  <a:lnTo>
                    <a:pt x="26435" y="16884"/>
                  </a:lnTo>
                  <a:cubicBezTo>
                    <a:pt x="26609" y="16862"/>
                    <a:pt x="26783" y="16862"/>
                    <a:pt x="26946" y="16862"/>
                  </a:cubicBezTo>
                  <a:cubicBezTo>
                    <a:pt x="27860" y="16852"/>
                    <a:pt x="28535" y="16841"/>
                    <a:pt x="29024" y="16797"/>
                  </a:cubicBezTo>
                  <a:cubicBezTo>
                    <a:pt x="29710" y="16754"/>
                    <a:pt x="30547" y="16688"/>
                    <a:pt x="30623" y="15905"/>
                  </a:cubicBezTo>
                  <a:cubicBezTo>
                    <a:pt x="30634" y="15655"/>
                    <a:pt x="30580" y="15209"/>
                    <a:pt x="29938" y="14904"/>
                  </a:cubicBezTo>
                  <a:cubicBezTo>
                    <a:pt x="29579" y="14741"/>
                    <a:pt x="29013" y="14578"/>
                    <a:pt x="28350" y="14393"/>
                  </a:cubicBezTo>
                  <a:cubicBezTo>
                    <a:pt x="27936" y="14284"/>
                    <a:pt x="27501" y="14164"/>
                    <a:pt x="27110" y="14023"/>
                  </a:cubicBezTo>
                  <a:cubicBezTo>
                    <a:pt x="26903" y="13958"/>
                    <a:pt x="26718" y="13893"/>
                    <a:pt x="26555" y="13816"/>
                  </a:cubicBezTo>
                  <a:cubicBezTo>
                    <a:pt x="26511" y="13805"/>
                    <a:pt x="26490" y="13795"/>
                    <a:pt x="26446" y="13784"/>
                  </a:cubicBezTo>
                  <a:lnTo>
                    <a:pt x="26446" y="13425"/>
                  </a:lnTo>
                  <a:cubicBezTo>
                    <a:pt x="26446" y="12696"/>
                    <a:pt x="26392" y="11967"/>
                    <a:pt x="26283" y="11260"/>
                  </a:cubicBezTo>
                  <a:cubicBezTo>
                    <a:pt x="26185" y="10662"/>
                    <a:pt x="26054" y="10063"/>
                    <a:pt x="25869" y="9508"/>
                  </a:cubicBezTo>
                  <a:cubicBezTo>
                    <a:pt x="25674" y="8801"/>
                    <a:pt x="25402" y="8105"/>
                    <a:pt x="25054" y="7431"/>
                  </a:cubicBezTo>
                  <a:cubicBezTo>
                    <a:pt x="25021" y="7333"/>
                    <a:pt x="24977" y="7235"/>
                    <a:pt x="24923" y="7148"/>
                  </a:cubicBezTo>
                  <a:cubicBezTo>
                    <a:pt x="22693" y="2862"/>
                    <a:pt x="18069" y="0"/>
                    <a:pt x="132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967859" y="1670231"/>
              <a:ext cx="1616018" cy="1811508"/>
            </a:xfrm>
            <a:custGeom>
              <a:avLst/>
              <a:gdLst/>
              <a:ahLst/>
              <a:cxnLst/>
              <a:rect l="l" t="t" r="r" b="b"/>
              <a:pathLst>
                <a:path w="24816" h="27818" extrusionOk="0">
                  <a:moveTo>
                    <a:pt x="12392" y="1"/>
                  </a:moveTo>
                  <a:cubicBezTo>
                    <a:pt x="10161" y="1"/>
                    <a:pt x="8073" y="588"/>
                    <a:pt x="6267" y="1633"/>
                  </a:cubicBezTo>
                  <a:cubicBezTo>
                    <a:pt x="6038" y="1752"/>
                    <a:pt x="5821" y="1894"/>
                    <a:pt x="5603" y="2046"/>
                  </a:cubicBezTo>
                  <a:cubicBezTo>
                    <a:pt x="5484" y="2133"/>
                    <a:pt x="5342" y="2220"/>
                    <a:pt x="5223" y="2318"/>
                  </a:cubicBezTo>
                  <a:cubicBezTo>
                    <a:pt x="4798" y="2612"/>
                    <a:pt x="4407" y="2938"/>
                    <a:pt x="4026" y="3297"/>
                  </a:cubicBezTo>
                  <a:cubicBezTo>
                    <a:pt x="3993" y="3330"/>
                    <a:pt x="3961" y="3362"/>
                    <a:pt x="3928" y="3384"/>
                  </a:cubicBezTo>
                  <a:cubicBezTo>
                    <a:pt x="3765" y="3547"/>
                    <a:pt x="3602" y="3711"/>
                    <a:pt x="3438" y="3895"/>
                  </a:cubicBezTo>
                  <a:cubicBezTo>
                    <a:pt x="3438" y="3906"/>
                    <a:pt x="3428" y="3906"/>
                    <a:pt x="3428" y="3917"/>
                  </a:cubicBezTo>
                  <a:cubicBezTo>
                    <a:pt x="3319" y="4037"/>
                    <a:pt x="3221" y="4146"/>
                    <a:pt x="3112" y="4276"/>
                  </a:cubicBezTo>
                  <a:cubicBezTo>
                    <a:pt x="2851" y="4559"/>
                    <a:pt x="2623" y="4853"/>
                    <a:pt x="2405" y="5157"/>
                  </a:cubicBezTo>
                  <a:cubicBezTo>
                    <a:pt x="2361" y="5212"/>
                    <a:pt x="2329" y="5277"/>
                    <a:pt x="2285" y="5331"/>
                  </a:cubicBezTo>
                  <a:cubicBezTo>
                    <a:pt x="2177" y="5484"/>
                    <a:pt x="2079" y="5636"/>
                    <a:pt x="1981" y="5777"/>
                  </a:cubicBezTo>
                  <a:cubicBezTo>
                    <a:pt x="1905" y="5930"/>
                    <a:pt x="1807" y="6071"/>
                    <a:pt x="1730" y="6213"/>
                  </a:cubicBezTo>
                  <a:cubicBezTo>
                    <a:pt x="1687" y="6267"/>
                    <a:pt x="1654" y="6321"/>
                    <a:pt x="1633" y="6376"/>
                  </a:cubicBezTo>
                  <a:cubicBezTo>
                    <a:pt x="1437" y="6724"/>
                    <a:pt x="1274" y="7050"/>
                    <a:pt x="1110" y="7398"/>
                  </a:cubicBezTo>
                  <a:cubicBezTo>
                    <a:pt x="1023" y="7605"/>
                    <a:pt x="936" y="7812"/>
                    <a:pt x="860" y="8029"/>
                  </a:cubicBezTo>
                  <a:cubicBezTo>
                    <a:pt x="566" y="8758"/>
                    <a:pt x="349" y="9552"/>
                    <a:pt x="207" y="10357"/>
                  </a:cubicBezTo>
                  <a:cubicBezTo>
                    <a:pt x="66" y="11086"/>
                    <a:pt x="1" y="11848"/>
                    <a:pt x="1" y="12642"/>
                  </a:cubicBezTo>
                  <a:lnTo>
                    <a:pt x="1" y="27818"/>
                  </a:lnTo>
                  <a:lnTo>
                    <a:pt x="24815" y="27818"/>
                  </a:lnTo>
                  <a:lnTo>
                    <a:pt x="24815" y="12642"/>
                  </a:lnTo>
                  <a:cubicBezTo>
                    <a:pt x="24815" y="11946"/>
                    <a:pt x="24761" y="11260"/>
                    <a:pt x="24652" y="10564"/>
                  </a:cubicBezTo>
                  <a:cubicBezTo>
                    <a:pt x="24554" y="9998"/>
                    <a:pt x="24434" y="9444"/>
                    <a:pt x="24271" y="8911"/>
                  </a:cubicBezTo>
                  <a:cubicBezTo>
                    <a:pt x="24086" y="8247"/>
                    <a:pt x="23825" y="7594"/>
                    <a:pt x="23510" y="6963"/>
                  </a:cubicBezTo>
                  <a:cubicBezTo>
                    <a:pt x="23466" y="6865"/>
                    <a:pt x="23412" y="6789"/>
                    <a:pt x="23368" y="6691"/>
                  </a:cubicBezTo>
                  <a:cubicBezTo>
                    <a:pt x="23270" y="6485"/>
                    <a:pt x="23161" y="6300"/>
                    <a:pt x="23031" y="6093"/>
                  </a:cubicBezTo>
                  <a:cubicBezTo>
                    <a:pt x="22977" y="6017"/>
                    <a:pt x="22922" y="5919"/>
                    <a:pt x="22868" y="5832"/>
                  </a:cubicBezTo>
                  <a:cubicBezTo>
                    <a:pt x="22813" y="5745"/>
                    <a:pt x="22748" y="5658"/>
                    <a:pt x="22694" y="5560"/>
                  </a:cubicBezTo>
                  <a:cubicBezTo>
                    <a:pt x="22585" y="5418"/>
                    <a:pt x="22487" y="5266"/>
                    <a:pt x="22378" y="5114"/>
                  </a:cubicBezTo>
                  <a:cubicBezTo>
                    <a:pt x="22259" y="4951"/>
                    <a:pt x="22139" y="4787"/>
                    <a:pt x="22008" y="4635"/>
                  </a:cubicBezTo>
                  <a:cubicBezTo>
                    <a:pt x="21758" y="4309"/>
                    <a:pt x="21486" y="4015"/>
                    <a:pt x="21192" y="3711"/>
                  </a:cubicBezTo>
                  <a:lnTo>
                    <a:pt x="21160" y="3678"/>
                  </a:lnTo>
                  <a:cubicBezTo>
                    <a:pt x="21018" y="3526"/>
                    <a:pt x="20877" y="3406"/>
                    <a:pt x="20736" y="3264"/>
                  </a:cubicBezTo>
                  <a:cubicBezTo>
                    <a:pt x="20572" y="3134"/>
                    <a:pt x="20420" y="2993"/>
                    <a:pt x="20257" y="2862"/>
                  </a:cubicBezTo>
                  <a:lnTo>
                    <a:pt x="20224" y="2818"/>
                  </a:lnTo>
                  <a:cubicBezTo>
                    <a:pt x="19931" y="2590"/>
                    <a:pt x="19637" y="2351"/>
                    <a:pt x="19332" y="2155"/>
                  </a:cubicBezTo>
                  <a:cubicBezTo>
                    <a:pt x="18951" y="1894"/>
                    <a:pt x="18560" y="1644"/>
                    <a:pt x="18157" y="1426"/>
                  </a:cubicBezTo>
                  <a:cubicBezTo>
                    <a:pt x="18136" y="1415"/>
                    <a:pt x="18114" y="1415"/>
                    <a:pt x="18103" y="1404"/>
                  </a:cubicBezTo>
                  <a:cubicBezTo>
                    <a:pt x="17842" y="1252"/>
                    <a:pt x="17570" y="1132"/>
                    <a:pt x="17298" y="1013"/>
                  </a:cubicBezTo>
                  <a:cubicBezTo>
                    <a:pt x="16808" y="795"/>
                    <a:pt x="16319" y="621"/>
                    <a:pt x="15797" y="469"/>
                  </a:cubicBezTo>
                  <a:cubicBezTo>
                    <a:pt x="15666" y="425"/>
                    <a:pt x="15514" y="393"/>
                    <a:pt x="15383" y="360"/>
                  </a:cubicBezTo>
                  <a:cubicBezTo>
                    <a:pt x="15177" y="316"/>
                    <a:pt x="14959" y="262"/>
                    <a:pt x="14752" y="218"/>
                  </a:cubicBezTo>
                  <a:cubicBezTo>
                    <a:pt x="14459" y="164"/>
                    <a:pt x="14154" y="121"/>
                    <a:pt x="13860" y="88"/>
                  </a:cubicBezTo>
                  <a:cubicBezTo>
                    <a:pt x="13382" y="34"/>
                    <a:pt x="12892" y="1"/>
                    <a:pt x="12392" y="1"/>
                  </a:cubicBezTo>
                  <a:close/>
                </a:path>
              </a:pathLst>
            </a:custGeom>
            <a:solidFill>
              <a:srgbClr val="5F7F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966492" y="3279586"/>
              <a:ext cx="489572" cy="154660"/>
            </a:xfrm>
            <a:custGeom>
              <a:avLst/>
              <a:gdLst/>
              <a:ahLst/>
              <a:cxnLst/>
              <a:rect l="l" t="t" r="r" b="b"/>
              <a:pathLst>
                <a:path w="7518" h="2375" extrusionOk="0">
                  <a:moveTo>
                    <a:pt x="1821" y="0"/>
                  </a:moveTo>
                  <a:cubicBezTo>
                    <a:pt x="1783" y="0"/>
                    <a:pt x="1746" y="1"/>
                    <a:pt x="1708" y="3"/>
                  </a:cubicBezTo>
                  <a:cubicBezTo>
                    <a:pt x="1055" y="36"/>
                    <a:pt x="424" y="384"/>
                    <a:pt x="0" y="895"/>
                  </a:cubicBezTo>
                  <a:lnTo>
                    <a:pt x="0" y="2375"/>
                  </a:lnTo>
                  <a:lnTo>
                    <a:pt x="7517" y="2375"/>
                  </a:lnTo>
                  <a:cubicBezTo>
                    <a:pt x="7278" y="1776"/>
                    <a:pt x="6767" y="1309"/>
                    <a:pt x="6157" y="1102"/>
                  </a:cubicBezTo>
                  <a:cubicBezTo>
                    <a:pt x="5964" y="1044"/>
                    <a:pt x="5764" y="1016"/>
                    <a:pt x="5563" y="1016"/>
                  </a:cubicBezTo>
                  <a:cubicBezTo>
                    <a:pt x="5009" y="1016"/>
                    <a:pt x="4457" y="1230"/>
                    <a:pt x="4058" y="1613"/>
                  </a:cubicBezTo>
                  <a:cubicBezTo>
                    <a:pt x="3744" y="671"/>
                    <a:pt x="2794" y="0"/>
                    <a:pt x="1821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967859" y="2640702"/>
              <a:ext cx="240228" cy="554822"/>
            </a:xfrm>
            <a:custGeom>
              <a:avLst/>
              <a:gdLst/>
              <a:ahLst/>
              <a:cxnLst/>
              <a:rect l="l" t="t" r="r" b="b"/>
              <a:pathLst>
                <a:path w="3689" h="8520" extrusionOk="0">
                  <a:moveTo>
                    <a:pt x="2899" y="1"/>
                  </a:moveTo>
                  <a:cubicBezTo>
                    <a:pt x="2883" y="1"/>
                    <a:pt x="2867" y="1"/>
                    <a:pt x="2851" y="2"/>
                  </a:cubicBezTo>
                  <a:cubicBezTo>
                    <a:pt x="2623" y="34"/>
                    <a:pt x="2155" y="480"/>
                    <a:pt x="1937" y="578"/>
                  </a:cubicBezTo>
                  <a:cubicBezTo>
                    <a:pt x="1970" y="807"/>
                    <a:pt x="1981" y="1035"/>
                    <a:pt x="1992" y="1285"/>
                  </a:cubicBezTo>
                  <a:cubicBezTo>
                    <a:pt x="2024" y="1862"/>
                    <a:pt x="2035" y="2471"/>
                    <a:pt x="2035" y="3069"/>
                  </a:cubicBezTo>
                  <a:cubicBezTo>
                    <a:pt x="2024" y="4201"/>
                    <a:pt x="1883" y="5463"/>
                    <a:pt x="1121" y="6257"/>
                  </a:cubicBezTo>
                  <a:cubicBezTo>
                    <a:pt x="817" y="6605"/>
                    <a:pt x="414" y="6823"/>
                    <a:pt x="1" y="6986"/>
                  </a:cubicBezTo>
                  <a:lnTo>
                    <a:pt x="1" y="8520"/>
                  </a:lnTo>
                  <a:cubicBezTo>
                    <a:pt x="708" y="8193"/>
                    <a:pt x="1448" y="7943"/>
                    <a:pt x="2035" y="7421"/>
                  </a:cubicBezTo>
                  <a:cubicBezTo>
                    <a:pt x="2557" y="6942"/>
                    <a:pt x="2895" y="6290"/>
                    <a:pt x="3112" y="5593"/>
                  </a:cubicBezTo>
                  <a:cubicBezTo>
                    <a:pt x="3221" y="5267"/>
                    <a:pt x="3297" y="4930"/>
                    <a:pt x="3351" y="4592"/>
                  </a:cubicBezTo>
                  <a:cubicBezTo>
                    <a:pt x="3373" y="4462"/>
                    <a:pt x="3395" y="4342"/>
                    <a:pt x="3417" y="4223"/>
                  </a:cubicBezTo>
                  <a:cubicBezTo>
                    <a:pt x="3449" y="3972"/>
                    <a:pt x="3493" y="3722"/>
                    <a:pt x="3515" y="3461"/>
                  </a:cubicBezTo>
                  <a:cubicBezTo>
                    <a:pt x="3602" y="2797"/>
                    <a:pt x="3689" y="2112"/>
                    <a:pt x="3689" y="1438"/>
                  </a:cubicBezTo>
                  <a:lnTo>
                    <a:pt x="3689" y="926"/>
                  </a:lnTo>
                  <a:cubicBezTo>
                    <a:pt x="3689" y="850"/>
                    <a:pt x="3667" y="752"/>
                    <a:pt x="3656" y="676"/>
                  </a:cubicBezTo>
                  <a:cubicBezTo>
                    <a:pt x="3623" y="524"/>
                    <a:pt x="3591" y="372"/>
                    <a:pt x="3493" y="252"/>
                  </a:cubicBezTo>
                  <a:cubicBezTo>
                    <a:pt x="3351" y="70"/>
                    <a:pt x="3115" y="1"/>
                    <a:pt x="2899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079083" y="2607491"/>
              <a:ext cx="1321285" cy="872087"/>
            </a:xfrm>
            <a:custGeom>
              <a:avLst/>
              <a:gdLst/>
              <a:ahLst/>
              <a:cxnLst/>
              <a:rect l="l" t="t" r="r" b="b"/>
              <a:pathLst>
                <a:path w="20290" h="13392" extrusionOk="0">
                  <a:moveTo>
                    <a:pt x="20268" y="0"/>
                  </a:moveTo>
                  <a:lnTo>
                    <a:pt x="12479" y="490"/>
                  </a:lnTo>
                  <a:lnTo>
                    <a:pt x="1981" y="1153"/>
                  </a:lnTo>
                  <a:lnTo>
                    <a:pt x="1219" y="1208"/>
                  </a:lnTo>
                  <a:cubicBezTo>
                    <a:pt x="1219" y="1208"/>
                    <a:pt x="1230" y="1306"/>
                    <a:pt x="1274" y="1491"/>
                  </a:cubicBezTo>
                  <a:cubicBezTo>
                    <a:pt x="1284" y="1600"/>
                    <a:pt x="1306" y="1719"/>
                    <a:pt x="1339" y="1871"/>
                  </a:cubicBezTo>
                  <a:cubicBezTo>
                    <a:pt x="1469" y="2579"/>
                    <a:pt x="1665" y="3721"/>
                    <a:pt x="1741" y="4700"/>
                  </a:cubicBezTo>
                  <a:cubicBezTo>
                    <a:pt x="1763" y="4939"/>
                    <a:pt x="1774" y="5135"/>
                    <a:pt x="1785" y="5342"/>
                  </a:cubicBezTo>
                  <a:lnTo>
                    <a:pt x="1785" y="5799"/>
                  </a:lnTo>
                  <a:cubicBezTo>
                    <a:pt x="1741" y="7311"/>
                    <a:pt x="1" y="10792"/>
                    <a:pt x="2612" y="11912"/>
                  </a:cubicBezTo>
                  <a:cubicBezTo>
                    <a:pt x="3039" y="12094"/>
                    <a:pt x="3470" y="12170"/>
                    <a:pt x="3903" y="12170"/>
                  </a:cubicBezTo>
                  <a:cubicBezTo>
                    <a:pt x="6032" y="12170"/>
                    <a:pt x="8229" y="10348"/>
                    <a:pt x="10483" y="10348"/>
                  </a:cubicBezTo>
                  <a:cubicBezTo>
                    <a:pt x="10571" y="10348"/>
                    <a:pt x="10660" y="10351"/>
                    <a:pt x="10749" y="10357"/>
                  </a:cubicBezTo>
                  <a:cubicBezTo>
                    <a:pt x="13403" y="10531"/>
                    <a:pt x="14448" y="11205"/>
                    <a:pt x="14556" y="11271"/>
                  </a:cubicBezTo>
                  <a:lnTo>
                    <a:pt x="14567" y="11282"/>
                  </a:lnTo>
                  <a:cubicBezTo>
                    <a:pt x="14567" y="11282"/>
                    <a:pt x="14654" y="12587"/>
                    <a:pt x="15612" y="13392"/>
                  </a:cubicBezTo>
                  <a:lnTo>
                    <a:pt x="19049" y="13392"/>
                  </a:lnTo>
                  <a:cubicBezTo>
                    <a:pt x="19941" y="12467"/>
                    <a:pt x="19941" y="10629"/>
                    <a:pt x="19854" y="9204"/>
                  </a:cubicBezTo>
                  <a:cubicBezTo>
                    <a:pt x="19833" y="8747"/>
                    <a:pt x="19789" y="8333"/>
                    <a:pt x="19778" y="7996"/>
                  </a:cubicBezTo>
                  <a:cubicBezTo>
                    <a:pt x="19767" y="7909"/>
                    <a:pt x="19767" y="7800"/>
                    <a:pt x="19767" y="7692"/>
                  </a:cubicBezTo>
                  <a:cubicBezTo>
                    <a:pt x="19735" y="6114"/>
                    <a:pt x="20050" y="2557"/>
                    <a:pt x="20213" y="892"/>
                  </a:cubicBezTo>
                  <a:cubicBezTo>
                    <a:pt x="20257" y="490"/>
                    <a:pt x="20279" y="185"/>
                    <a:pt x="20289" y="77"/>
                  </a:cubicBezTo>
                  <a:lnTo>
                    <a:pt x="20289" y="22"/>
                  </a:lnTo>
                  <a:lnTo>
                    <a:pt x="20268" y="0"/>
                  </a:lnTo>
                  <a:close/>
                </a:path>
              </a:pathLst>
            </a:custGeom>
            <a:solidFill>
              <a:srgbClr val="3301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884541" y="2606775"/>
              <a:ext cx="515099" cy="872803"/>
            </a:xfrm>
            <a:custGeom>
              <a:avLst/>
              <a:gdLst/>
              <a:ahLst/>
              <a:cxnLst/>
              <a:rect l="l" t="t" r="r" b="b"/>
              <a:pathLst>
                <a:path w="7910" h="13403" extrusionOk="0">
                  <a:moveTo>
                    <a:pt x="7888" y="0"/>
                  </a:moveTo>
                  <a:lnTo>
                    <a:pt x="88" y="490"/>
                  </a:lnTo>
                  <a:cubicBezTo>
                    <a:pt x="23" y="577"/>
                    <a:pt x="1" y="675"/>
                    <a:pt x="1" y="784"/>
                  </a:cubicBezTo>
                  <a:cubicBezTo>
                    <a:pt x="1" y="871"/>
                    <a:pt x="23" y="958"/>
                    <a:pt x="66" y="1088"/>
                  </a:cubicBezTo>
                  <a:cubicBezTo>
                    <a:pt x="110" y="1164"/>
                    <a:pt x="131" y="1262"/>
                    <a:pt x="175" y="1339"/>
                  </a:cubicBezTo>
                  <a:cubicBezTo>
                    <a:pt x="305" y="1687"/>
                    <a:pt x="469" y="2002"/>
                    <a:pt x="588" y="2350"/>
                  </a:cubicBezTo>
                  <a:cubicBezTo>
                    <a:pt x="882" y="3112"/>
                    <a:pt x="1110" y="3884"/>
                    <a:pt x="1306" y="4678"/>
                  </a:cubicBezTo>
                  <a:cubicBezTo>
                    <a:pt x="1393" y="5070"/>
                    <a:pt x="1480" y="5462"/>
                    <a:pt x="1556" y="5853"/>
                  </a:cubicBezTo>
                  <a:cubicBezTo>
                    <a:pt x="1600" y="6114"/>
                    <a:pt x="1654" y="6375"/>
                    <a:pt x="1698" y="6626"/>
                  </a:cubicBezTo>
                  <a:cubicBezTo>
                    <a:pt x="1763" y="6985"/>
                    <a:pt x="1818" y="7333"/>
                    <a:pt x="1861" y="7703"/>
                  </a:cubicBezTo>
                  <a:cubicBezTo>
                    <a:pt x="1981" y="8736"/>
                    <a:pt x="2079" y="9780"/>
                    <a:pt x="2144" y="10836"/>
                  </a:cubicBezTo>
                  <a:cubicBezTo>
                    <a:pt x="2155" y="10977"/>
                    <a:pt x="2155" y="11129"/>
                    <a:pt x="2177" y="11282"/>
                  </a:cubicBezTo>
                  <a:lnTo>
                    <a:pt x="2187" y="11293"/>
                  </a:lnTo>
                  <a:cubicBezTo>
                    <a:pt x="2187" y="11293"/>
                    <a:pt x="2264" y="12598"/>
                    <a:pt x="3232" y="13403"/>
                  </a:cubicBezTo>
                  <a:lnTo>
                    <a:pt x="6669" y="13403"/>
                  </a:lnTo>
                  <a:cubicBezTo>
                    <a:pt x="7561" y="12478"/>
                    <a:pt x="7561" y="10640"/>
                    <a:pt x="7474" y="9215"/>
                  </a:cubicBezTo>
                  <a:cubicBezTo>
                    <a:pt x="7453" y="8758"/>
                    <a:pt x="7409" y="8344"/>
                    <a:pt x="7398" y="8007"/>
                  </a:cubicBezTo>
                  <a:cubicBezTo>
                    <a:pt x="7377" y="7920"/>
                    <a:pt x="7377" y="7811"/>
                    <a:pt x="7377" y="7703"/>
                  </a:cubicBezTo>
                  <a:cubicBezTo>
                    <a:pt x="7355" y="6125"/>
                    <a:pt x="7670" y="2568"/>
                    <a:pt x="7833" y="903"/>
                  </a:cubicBezTo>
                  <a:cubicBezTo>
                    <a:pt x="7866" y="501"/>
                    <a:pt x="7899" y="196"/>
                    <a:pt x="7910" y="88"/>
                  </a:cubicBezTo>
                  <a:cubicBezTo>
                    <a:pt x="7899" y="77"/>
                    <a:pt x="7866" y="66"/>
                    <a:pt x="7888" y="0"/>
                  </a:cubicBezTo>
                  <a:close/>
                </a:path>
              </a:pathLst>
            </a:custGeom>
            <a:solidFill>
              <a:srgbClr val="442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1128704" y="2620971"/>
              <a:ext cx="1125729" cy="523435"/>
            </a:xfrm>
            <a:custGeom>
              <a:avLst/>
              <a:gdLst/>
              <a:ahLst/>
              <a:cxnLst/>
              <a:rect l="l" t="t" r="r" b="b"/>
              <a:pathLst>
                <a:path w="17287" h="8038" extrusionOk="0">
                  <a:moveTo>
                    <a:pt x="17286" y="0"/>
                  </a:moveTo>
                  <a:lnTo>
                    <a:pt x="17286" y="0"/>
                  </a:lnTo>
                  <a:cubicBezTo>
                    <a:pt x="11651" y="946"/>
                    <a:pt x="5635" y="675"/>
                    <a:pt x="0" y="1382"/>
                  </a:cubicBezTo>
                  <a:cubicBezTo>
                    <a:pt x="316" y="2883"/>
                    <a:pt x="577" y="4373"/>
                    <a:pt x="1240" y="5744"/>
                  </a:cubicBezTo>
                  <a:cubicBezTo>
                    <a:pt x="1458" y="6201"/>
                    <a:pt x="1773" y="6690"/>
                    <a:pt x="2274" y="6723"/>
                  </a:cubicBezTo>
                  <a:cubicBezTo>
                    <a:pt x="2299" y="6725"/>
                    <a:pt x="2324" y="6727"/>
                    <a:pt x="2349" y="6727"/>
                  </a:cubicBezTo>
                  <a:cubicBezTo>
                    <a:pt x="2784" y="6727"/>
                    <a:pt x="3146" y="6376"/>
                    <a:pt x="3373" y="6005"/>
                  </a:cubicBezTo>
                  <a:cubicBezTo>
                    <a:pt x="3623" y="5613"/>
                    <a:pt x="3808" y="5167"/>
                    <a:pt x="4189" y="4895"/>
                  </a:cubicBezTo>
                  <a:cubicBezTo>
                    <a:pt x="4352" y="4775"/>
                    <a:pt x="4568" y="4708"/>
                    <a:pt x="4775" y="4708"/>
                  </a:cubicBezTo>
                  <a:cubicBezTo>
                    <a:pt x="5036" y="4708"/>
                    <a:pt x="5282" y="4816"/>
                    <a:pt x="5385" y="5059"/>
                  </a:cubicBezTo>
                  <a:cubicBezTo>
                    <a:pt x="5809" y="6016"/>
                    <a:pt x="6353" y="7049"/>
                    <a:pt x="7267" y="7593"/>
                  </a:cubicBezTo>
                  <a:cubicBezTo>
                    <a:pt x="7803" y="7913"/>
                    <a:pt x="8436" y="8038"/>
                    <a:pt x="9061" y="8038"/>
                  </a:cubicBezTo>
                  <a:cubicBezTo>
                    <a:pt x="9160" y="8038"/>
                    <a:pt x="9258" y="8034"/>
                    <a:pt x="9356" y="8028"/>
                  </a:cubicBezTo>
                  <a:cubicBezTo>
                    <a:pt x="11358" y="7920"/>
                    <a:pt x="13207" y="6788"/>
                    <a:pt x="14523" y="5287"/>
                  </a:cubicBezTo>
                  <a:cubicBezTo>
                    <a:pt x="15840" y="3775"/>
                    <a:pt x="16677" y="1904"/>
                    <a:pt x="17286" y="0"/>
                  </a:cubicBezTo>
                  <a:close/>
                </a:path>
              </a:pathLst>
            </a:custGeom>
            <a:solidFill>
              <a:srgbClr val="EFDFD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2003579" y="2707319"/>
              <a:ext cx="130240" cy="182857"/>
            </a:xfrm>
            <a:custGeom>
              <a:avLst/>
              <a:gdLst/>
              <a:ahLst/>
              <a:cxnLst/>
              <a:rect l="l" t="t" r="r" b="b"/>
              <a:pathLst>
                <a:path w="2000" h="2808" extrusionOk="0">
                  <a:moveTo>
                    <a:pt x="1330" y="0"/>
                  </a:moveTo>
                  <a:cubicBezTo>
                    <a:pt x="1318" y="0"/>
                    <a:pt x="1307" y="1"/>
                    <a:pt x="1295" y="1"/>
                  </a:cubicBezTo>
                  <a:cubicBezTo>
                    <a:pt x="1034" y="34"/>
                    <a:pt x="838" y="197"/>
                    <a:pt x="762" y="426"/>
                  </a:cubicBezTo>
                  <a:cubicBezTo>
                    <a:pt x="620" y="959"/>
                    <a:pt x="425" y="1470"/>
                    <a:pt x="196" y="1959"/>
                  </a:cubicBezTo>
                  <a:cubicBezTo>
                    <a:pt x="0" y="2351"/>
                    <a:pt x="305" y="2808"/>
                    <a:pt x="740" y="2808"/>
                  </a:cubicBezTo>
                  <a:cubicBezTo>
                    <a:pt x="795" y="2808"/>
                    <a:pt x="849" y="2808"/>
                    <a:pt x="903" y="2786"/>
                  </a:cubicBezTo>
                  <a:cubicBezTo>
                    <a:pt x="1132" y="2775"/>
                    <a:pt x="1317" y="2623"/>
                    <a:pt x="1404" y="2427"/>
                  </a:cubicBezTo>
                  <a:cubicBezTo>
                    <a:pt x="1610" y="1894"/>
                    <a:pt x="1784" y="1296"/>
                    <a:pt x="1904" y="708"/>
                  </a:cubicBezTo>
                  <a:cubicBezTo>
                    <a:pt x="1999" y="339"/>
                    <a:pt x="1705" y="0"/>
                    <a:pt x="1330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930581" y="2908537"/>
              <a:ext cx="106341" cy="81595"/>
            </a:xfrm>
            <a:custGeom>
              <a:avLst/>
              <a:gdLst/>
              <a:ahLst/>
              <a:cxnLst/>
              <a:rect l="l" t="t" r="r" b="b"/>
              <a:pathLst>
                <a:path w="1633" h="1253" extrusionOk="0">
                  <a:moveTo>
                    <a:pt x="817" y="1"/>
                  </a:moveTo>
                  <a:cubicBezTo>
                    <a:pt x="382" y="12"/>
                    <a:pt x="1" y="610"/>
                    <a:pt x="229" y="991"/>
                  </a:cubicBezTo>
                  <a:cubicBezTo>
                    <a:pt x="327" y="1154"/>
                    <a:pt x="523" y="1241"/>
                    <a:pt x="730" y="1252"/>
                  </a:cubicBezTo>
                  <a:cubicBezTo>
                    <a:pt x="741" y="1252"/>
                    <a:pt x="752" y="1253"/>
                    <a:pt x="763" y="1253"/>
                  </a:cubicBezTo>
                  <a:cubicBezTo>
                    <a:pt x="1013" y="1253"/>
                    <a:pt x="1268" y="1133"/>
                    <a:pt x="1393" y="915"/>
                  </a:cubicBezTo>
                  <a:cubicBezTo>
                    <a:pt x="1633" y="512"/>
                    <a:pt x="1252" y="1"/>
                    <a:pt x="817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2239441" y="2625920"/>
              <a:ext cx="344420" cy="758062"/>
            </a:xfrm>
            <a:custGeom>
              <a:avLst/>
              <a:gdLst/>
              <a:ahLst/>
              <a:cxnLst/>
              <a:rect l="l" t="t" r="r" b="b"/>
              <a:pathLst>
                <a:path w="5289" h="11641" extrusionOk="0">
                  <a:moveTo>
                    <a:pt x="1535" y="0"/>
                  </a:moveTo>
                  <a:lnTo>
                    <a:pt x="1535" y="0"/>
                  </a:lnTo>
                  <a:cubicBezTo>
                    <a:pt x="1143" y="196"/>
                    <a:pt x="675" y="218"/>
                    <a:pt x="229" y="250"/>
                  </a:cubicBezTo>
                  <a:cubicBezTo>
                    <a:pt x="229" y="381"/>
                    <a:pt x="219" y="501"/>
                    <a:pt x="208" y="642"/>
                  </a:cubicBezTo>
                  <a:cubicBezTo>
                    <a:pt x="99" y="2056"/>
                    <a:pt x="1" y="3481"/>
                    <a:pt x="121" y="4896"/>
                  </a:cubicBezTo>
                  <a:cubicBezTo>
                    <a:pt x="219" y="6070"/>
                    <a:pt x="491" y="7289"/>
                    <a:pt x="1241" y="8203"/>
                  </a:cubicBezTo>
                  <a:cubicBezTo>
                    <a:pt x="1470" y="8475"/>
                    <a:pt x="1731" y="8714"/>
                    <a:pt x="2014" y="8932"/>
                  </a:cubicBezTo>
                  <a:cubicBezTo>
                    <a:pt x="2927" y="9639"/>
                    <a:pt x="4037" y="10128"/>
                    <a:pt x="4809" y="10988"/>
                  </a:cubicBezTo>
                  <a:cubicBezTo>
                    <a:pt x="4994" y="11194"/>
                    <a:pt x="5157" y="11412"/>
                    <a:pt x="5288" y="11640"/>
                  </a:cubicBezTo>
                  <a:lnTo>
                    <a:pt x="5288" y="9954"/>
                  </a:lnTo>
                  <a:cubicBezTo>
                    <a:pt x="4777" y="9563"/>
                    <a:pt x="4200" y="9236"/>
                    <a:pt x="3613" y="8888"/>
                  </a:cubicBezTo>
                  <a:cubicBezTo>
                    <a:pt x="2960" y="8496"/>
                    <a:pt x="2318" y="8040"/>
                    <a:pt x="1905" y="7419"/>
                  </a:cubicBezTo>
                  <a:cubicBezTo>
                    <a:pt x="1818" y="7289"/>
                    <a:pt x="1731" y="7137"/>
                    <a:pt x="1655" y="6984"/>
                  </a:cubicBezTo>
                  <a:cubicBezTo>
                    <a:pt x="1393" y="6440"/>
                    <a:pt x="1328" y="5831"/>
                    <a:pt x="1296" y="5233"/>
                  </a:cubicBezTo>
                  <a:cubicBezTo>
                    <a:pt x="1198" y="3699"/>
                    <a:pt x="1274" y="2165"/>
                    <a:pt x="1459" y="631"/>
                  </a:cubicBezTo>
                  <a:cubicBezTo>
                    <a:pt x="1480" y="424"/>
                    <a:pt x="1502" y="207"/>
                    <a:pt x="1535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1049323" y="1758598"/>
              <a:ext cx="1807992" cy="976865"/>
            </a:xfrm>
            <a:custGeom>
              <a:avLst/>
              <a:gdLst/>
              <a:ahLst/>
              <a:cxnLst/>
              <a:rect l="l" t="t" r="r" b="b"/>
              <a:pathLst>
                <a:path w="27764" h="15001" extrusionOk="0">
                  <a:moveTo>
                    <a:pt x="11842" y="1"/>
                  </a:moveTo>
                  <a:cubicBezTo>
                    <a:pt x="11747" y="1"/>
                    <a:pt x="11662" y="2"/>
                    <a:pt x="11587" y="4"/>
                  </a:cubicBezTo>
                  <a:cubicBezTo>
                    <a:pt x="11358" y="4"/>
                    <a:pt x="11217" y="25"/>
                    <a:pt x="11217" y="25"/>
                  </a:cubicBezTo>
                  <a:cubicBezTo>
                    <a:pt x="11206" y="36"/>
                    <a:pt x="11173" y="36"/>
                    <a:pt x="11162" y="36"/>
                  </a:cubicBezTo>
                  <a:cubicBezTo>
                    <a:pt x="11054" y="47"/>
                    <a:pt x="10956" y="80"/>
                    <a:pt x="10847" y="91"/>
                  </a:cubicBezTo>
                  <a:cubicBezTo>
                    <a:pt x="10792" y="102"/>
                    <a:pt x="10760" y="102"/>
                    <a:pt x="10705" y="113"/>
                  </a:cubicBezTo>
                  <a:cubicBezTo>
                    <a:pt x="10597" y="145"/>
                    <a:pt x="10488" y="167"/>
                    <a:pt x="10357" y="200"/>
                  </a:cubicBezTo>
                  <a:cubicBezTo>
                    <a:pt x="9139" y="482"/>
                    <a:pt x="7801" y="1059"/>
                    <a:pt x="6637" y="1788"/>
                  </a:cubicBezTo>
                  <a:cubicBezTo>
                    <a:pt x="6028" y="2169"/>
                    <a:pt x="5440" y="2604"/>
                    <a:pt x="4951" y="3072"/>
                  </a:cubicBezTo>
                  <a:cubicBezTo>
                    <a:pt x="4526" y="3463"/>
                    <a:pt x="4178" y="3866"/>
                    <a:pt x="3885" y="4279"/>
                  </a:cubicBezTo>
                  <a:cubicBezTo>
                    <a:pt x="3526" y="4823"/>
                    <a:pt x="3275" y="5378"/>
                    <a:pt x="3221" y="5933"/>
                  </a:cubicBezTo>
                  <a:cubicBezTo>
                    <a:pt x="3058" y="7597"/>
                    <a:pt x="2394" y="9990"/>
                    <a:pt x="1905" y="11568"/>
                  </a:cubicBezTo>
                  <a:cubicBezTo>
                    <a:pt x="1894" y="11622"/>
                    <a:pt x="1861" y="11687"/>
                    <a:pt x="1850" y="11742"/>
                  </a:cubicBezTo>
                  <a:cubicBezTo>
                    <a:pt x="1807" y="11894"/>
                    <a:pt x="1763" y="12025"/>
                    <a:pt x="1731" y="12155"/>
                  </a:cubicBezTo>
                  <a:cubicBezTo>
                    <a:pt x="1676" y="12351"/>
                    <a:pt x="1622" y="12514"/>
                    <a:pt x="1567" y="12666"/>
                  </a:cubicBezTo>
                  <a:cubicBezTo>
                    <a:pt x="1513" y="12862"/>
                    <a:pt x="1459" y="13004"/>
                    <a:pt x="1426" y="13091"/>
                  </a:cubicBezTo>
                  <a:cubicBezTo>
                    <a:pt x="1415" y="13145"/>
                    <a:pt x="1404" y="13189"/>
                    <a:pt x="1404" y="13189"/>
                  </a:cubicBezTo>
                  <a:lnTo>
                    <a:pt x="1361" y="13210"/>
                  </a:lnTo>
                  <a:lnTo>
                    <a:pt x="664" y="13656"/>
                  </a:lnTo>
                  <a:lnTo>
                    <a:pt x="218" y="13950"/>
                  </a:lnTo>
                  <a:cubicBezTo>
                    <a:pt x="77" y="14037"/>
                    <a:pt x="1" y="14189"/>
                    <a:pt x="12" y="14353"/>
                  </a:cubicBezTo>
                  <a:cubicBezTo>
                    <a:pt x="23" y="14548"/>
                    <a:pt x="175" y="14723"/>
                    <a:pt x="371" y="14766"/>
                  </a:cubicBezTo>
                  <a:cubicBezTo>
                    <a:pt x="675" y="14831"/>
                    <a:pt x="1045" y="14886"/>
                    <a:pt x="1469" y="14929"/>
                  </a:cubicBezTo>
                  <a:lnTo>
                    <a:pt x="1491" y="14929"/>
                  </a:lnTo>
                  <a:cubicBezTo>
                    <a:pt x="2090" y="14979"/>
                    <a:pt x="2786" y="15001"/>
                    <a:pt x="3547" y="15001"/>
                  </a:cubicBezTo>
                  <a:cubicBezTo>
                    <a:pt x="3948" y="15001"/>
                    <a:pt x="4366" y="14995"/>
                    <a:pt x="4798" y="14984"/>
                  </a:cubicBezTo>
                  <a:lnTo>
                    <a:pt x="4831" y="14984"/>
                  </a:lnTo>
                  <a:cubicBezTo>
                    <a:pt x="5005" y="14984"/>
                    <a:pt x="5168" y="14962"/>
                    <a:pt x="5342" y="14962"/>
                  </a:cubicBezTo>
                  <a:cubicBezTo>
                    <a:pt x="5712" y="14951"/>
                    <a:pt x="6082" y="14929"/>
                    <a:pt x="6441" y="14907"/>
                  </a:cubicBezTo>
                  <a:cubicBezTo>
                    <a:pt x="7028" y="14886"/>
                    <a:pt x="7638" y="14842"/>
                    <a:pt x="8236" y="14799"/>
                  </a:cubicBezTo>
                  <a:lnTo>
                    <a:pt x="8279" y="14799"/>
                  </a:lnTo>
                  <a:cubicBezTo>
                    <a:pt x="12468" y="14516"/>
                    <a:pt x="16808" y="14005"/>
                    <a:pt x="18179" y="13972"/>
                  </a:cubicBezTo>
                  <a:lnTo>
                    <a:pt x="18266" y="13972"/>
                  </a:lnTo>
                  <a:cubicBezTo>
                    <a:pt x="18614" y="13972"/>
                    <a:pt x="19028" y="13961"/>
                    <a:pt x="19474" y="13961"/>
                  </a:cubicBezTo>
                  <a:cubicBezTo>
                    <a:pt x="19811" y="13950"/>
                    <a:pt x="20192" y="13950"/>
                    <a:pt x="20583" y="13950"/>
                  </a:cubicBezTo>
                  <a:cubicBezTo>
                    <a:pt x="21976" y="13950"/>
                    <a:pt x="23564" y="13950"/>
                    <a:pt x="24880" y="13918"/>
                  </a:cubicBezTo>
                  <a:cubicBezTo>
                    <a:pt x="26501" y="13896"/>
                    <a:pt x="27741" y="13820"/>
                    <a:pt x="27752" y="13689"/>
                  </a:cubicBezTo>
                  <a:cubicBezTo>
                    <a:pt x="27763" y="13428"/>
                    <a:pt x="26131" y="13080"/>
                    <a:pt x="24739" y="12601"/>
                  </a:cubicBezTo>
                  <a:cubicBezTo>
                    <a:pt x="24358" y="12482"/>
                    <a:pt x="23988" y="12340"/>
                    <a:pt x="23705" y="12210"/>
                  </a:cubicBezTo>
                  <a:cubicBezTo>
                    <a:pt x="23597" y="12155"/>
                    <a:pt x="23499" y="12101"/>
                    <a:pt x="23401" y="12014"/>
                  </a:cubicBezTo>
                  <a:cubicBezTo>
                    <a:pt x="23357" y="11992"/>
                    <a:pt x="23325" y="11948"/>
                    <a:pt x="23281" y="11905"/>
                  </a:cubicBezTo>
                  <a:cubicBezTo>
                    <a:pt x="23249" y="11883"/>
                    <a:pt x="23216" y="11840"/>
                    <a:pt x="23183" y="11796"/>
                  </a:cubicBezTo>
                  <a:cubicBezTo>
                    <a:pt x="22955" y="11502"/>
                    <a:pt x="22781" y="11089"/>
                    <a:pt x="22574" y="10523"/>
                  </a:cubicBezTo>
                  <a:cubicBezTo>
                    <a:pt x="22161" y="9338"/>
                    <a:pt x="21639" y="7456"/>
                    <a:pt x="20203" y="4551"/>
                  </a:cubicBezTo>
                  <a:cubicBezTo>
                    <a:pt x="19702" y="3528"/>
                    <a:pt x="19049" y="2723"/>
                    <a:pt x="18321" y="2114"/>
                  </a:cubicBezTo>
                  <a:cubicBezTo>
                    <a:pt x="17951" y="1799"/>
                    <a:pt x="17559" y="1548"/>
                    <a:pt x="17156" y="1309"/>
                  </a:cubicBezTo>
                  <a:cubicBezTo>
                    <a:pt x="15139" y="151"/>
                    <a:pt x="12902" y="1"/>
                    <a:pt x="11842" y="1"/>
                  </a:cubicBezTo>
                  <a:close/>
                </a:path>
              </a:pathLst>
            </a:custGeom>
            <a:solidFill>
              <a:srgbClr val="442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1996481" y="2268155"/>
              <a:ext cx="208319" cy="344355"/>
            </a:xfrm>
            <a:custGeom>
              <a:avLst/>
              <a:gdLst/>
              <a:ahLst/>
              <a:cxnLst/>
              <a:rect l="l" t="t" r="r" b="b"/>
              <a:pathLst>
                <a:path w="3199" h="5288" extrusionOk="0">
                  <a:moveTo>
                    <a:pt x="2329" y="0"/>
                  </a:moveTo>
                  <a:lnTo>
                    <a:pt x="1" y="446"/>
                  </a:lnTo>
                  <a:cubicBezTo>
                    <a:pt x="381" y="2046"/>
                    <a:pt x="642" y="3656"/>
                    <a:pt x="795" y="5288"/>
                  </a:cubicBezTo>
                  <a:lnTo>
                    <a:pt x="3199" y="5026"/>
                  </a:lnTo>
                  <a:cubicBezTo>
                    <a:pt x="3025" y="2992"/>
                    <a:pt x="2329" y="0"/>
                    <a:pt x="2329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2346432" y="2231298"/>
              <a:ext cx="227464" cy="337973"/>
            </a:xfrm>
            <a:custGeom>
              <a:avLst/>
              <a:gdLst/>
              <a:ahLst/>
              <a:cxnLst/>
              <a:rect l="l" t="t" r="r" b="b"/>
              <a:pathLst>
                <a:path w="3493" h="5190" extrusionOk="0">
                  <a:moveTo>
                    <a:pt x="1556" y="1"/>
                  </a:moveTo>
                  <a:lnTo>
                    <a:pt x="1" y="447"/>
                  </a:lnTo>
                  <a:cubicBezTo>
                    <a:pt x="512" y="1992"/>
                    <a:pt x="925" y="3591"/>
                    <a:pt x="1219" y="5190"/>
                  </a:cubicBezTo>
                  <a:lnTo>
                    <a:pt x="3493" y="4744"/>
                  </a:lnTo>
                  <a:cubicBezTo>
                    <a:pt x="3471" y="4733"/>
                    <a:pt x="3438" y="4700"/>
                    <a:pt x="3427" y="4657"/>
                  </a:cubicBezTo>
                  <a:cubicBezTo>
                    <a:pt x="3395" y="4635"/>
                    <a:pt x="3362" y="4592"/>
                    <a:pt x="3330" y="4548"/>
                  </a:cubicBezTo>
                  <a:cubicBezTo>
                    <a:pt x="3286" y="4483"/>
                    <a:pt x="3232" y="4418"/>
                    <a:pt x="3199" y="4352"/>
                  </a:cubicBezTo>
                  <a:cubicBezTo>
                    <a:pt x="3014" y="4080"/>
                    <a:pt x="2884" y="3721"/>
                    <a:pt x="2720" y="3275"/>
                  </a:cubicBezTo>
                  <a:cubicBezTo>
                    <a:pt x="2448" y="2503"/>
                    <a:pt x="2133" y="1437"/>
                    <a:pt x="1556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139318" y="2536641"/>
              <a:ext cx="1438175" cy="110183"/>
            </a:xfrm>
            <a:custGeom>
              <a:avLst/>
              <a:gdLst/>
              <a:ahLst/>
              <a:cxnLst/>
              <a:rect l="l" t="t" r="r" b="b"/>
              <a:pathLst>
                <a:path w="22085" h="1692" extrusionOk="0">
                  <a:moveTo>
                    <a:pt x="21932" y="0"/>
                  </a:moveTo>
                  <a:cubicBezTo>
                    <a:pt x="20681" y="294"/>
                    <a:pt x="17004" y="1034"/>
                    <a:pt x="10988" y="1415"/>
                  </a:cubicBezTo>
                  <a:lnTo>
                    <a:pt x="10618" y="1436"/>
                  </a:lnTo>
                  <a:cubicBezTo>
                    <a:pt x="9087" y="1523"/>
                    <a:pt x="7712" y="1558"/>
                    <a:pt x="6495" y="1558"/>
                  </a:cubicBezTo>
                  <a:cubicBezTo>
                    <a:pt x="3146" y="1558"/>
                    <a:pt x="991" y="1297"/>
                    <a:pt x="66" y="1154"/>
                  </a:cubicBezTo>
                  <a:cubicBezTo>
                    <a:pt x="55" y="1208"/>
                    <a:pt x="44" y="1252"/>
                    <a:pt x="44" y="1252"/>
                  </a:cubicBezTo>
                  <a:lnTo>
                    <a:pt x="0" y="1273"/>
                  </a:lnTo>
                  <a:cubicBezTo>
                    <a:pt x="889" y="1417"/>
                    <a:pt x="3063" y="1691"/>
                    <a:pt x="6487" y="1691"/>
                  </a:cubicBezTo>
                  <a:cubicBezTo>
                    <a:pt x="7715" y="1691"/>
                    <a:pt x="9103" y="1656"/>
                    <a:pt x="10651" y="1567"/>
                  </a:cubicBezTo>
                  <a:cubicBezTo>
                    <a:pt x="10770" y="1545"/>
                    <a:pt x="10890" y="1545"/>
                    <a:pt x="11021" y="1534"/>
                  </a:cubicBezTo>
                  <a:cubicBezTo>
                    <a:pt x="17189" y="1143"/>
                    <a:pt x="20920" y="381"/>
                    <a:pt x="22084" y="109"/>
                  </a:cubicBezTo>
                  <a:cubicBezTo>
                    <a:pt x="22030" y="66"/>
                    <a:pt x="21997" y="22"/>
                    <a:pt x="21932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1750656" y="1764459"/>
              <a:ext cx="138250" cy="860821"/>
            </a:xfrm>
            <a:custGeom>
              <a:avLst/>
              <a:gdLst/>
              <a:ahLst/>
              <a:cxnLst/>
              <a:rect l="l" t="t" r="r" b="b"/>
              <a:pathLst>
                <a:path w="2123" h="13219" extrusionOk="0">
                  <a:moveTo>
                    <a:pt x="142" y="1"/>
                  </a:moveTo>
                  <a:cubicBezTo>
                    <a:pt x="99" y="12"/>
                    <a:pt x="55" y="12"/>
                    <a:pt x="1" y="23"/>
                  </a:cubicBezTo>
                  <a:cubicBezTo>
                    <a:pt x="664" y="936"/>
                    <a:pt x="980" y="2068"/>
                    <a:pt x="1197" y="3090"/>
                  </a:cubicBezTo>
                  <a:cubicBezTo>
                    <a:pt x="1480" y="4396"/>
                    <a:pt x="1665" y="5788"/>
                    <a:pt x="1807" y="7507"/>
                  </a:cubicBezTo>
                  <a:cubicBezTo>
                    <a:pt x="1937" y="9400"/>
                    <a:pt x="1981" y="11325"/>
                    <a:pt x="1926" y="13218"/>
                  </a:cubicBezTo>
                  <a:lnTo>
                    <a:pt x="2068" y="13218"/>
                  </a:lnTo>
                  <a:cubicBezTo>
                    <a:pt x="2122" y="11325"/>
                    <a:pt x="2079" y="9400"/>
                    <a:pt x="1937" y="7507"/>
                  </a:cubicBezTo>
                  <a:cubicBezTo>
                    <a:pt x="1807" y="5777"/>
                    <a:pt x="1611" y="4374"/>
                    <a:pt x="1328" y="3058"/>
                  </a:cubicBezTo>
                  <a:cubicBezTo>
                    <a:pt x="1110" y="2035"/>
                    <a:pt x="795" y="925"/>
                    <a:pt x="142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1779700" y="1758793"/>
              <a:ext cx="576052" cy="821163"/>
            </a:xfrm>
            <a:custGeom>
              <a:avLst/>
              <a:gdLst/>
              <a:ahLst/>
              <a:cxnLst/>
              <a:rect l="l" t="t" r="r" b="b"/>
              <a:pathLst>
                <a:path w="8846" h="12610" extrusionOk="0">
                  <a:moveTo>
                    <a:pt x="425" y="1"/>
                  </a:moveTo>
                  <a:cubicBezTo>
                    <a:pt x="197" y="1"/>
                    <a:pt x="55" y="22"/>
                    <a:pt x="55" y="22"/>
                  </a:cubicBezTo>
                  <a:cubicBezTo>
                    <a:pt x="44" y="33"/>
                    <a:pt x="12" y="33"/>
                    <a:pt x="1" y="33"/>
                  </a:cubicBezTo>
                  <a:cubicBezTo>
                    <a:pt x="2296" y="599"/>
                    <a:pt x="4505" y="2253"/>
                    <a:pt x="5995" y="4559"/>
                  </a:cubicBezTo>
                  <a:cubicBezTo>
                    <a:pt x="7344" y="6626"/>
                    <a:pt x="8203" y="9182"/>
                    <a:pt x="8704" y="12609"/>
                  </a:cubicBezTo>
                  <a:lnTo>
                    <a:pt x="8845" y="12598"/>
                  </a:lnTo>
                  <a:cubicBezTo>
                    <a:pt x="8323" y="9161"/>
                    <a:pt x="7464" y="6582"/>
                    <a:pt x="6125" y="4472"/>
                  </a:cubicBezTo>
                  <a:cubicBezTo>
                    <a:pt x="4689" y="2274"/>
                    <a:pt x="2622" y="653"/>
                    <a:pt x="42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1088330" y="1953630"/>
              <a:ext cx="551176" cy="626975"/>
            </a:xfrm>
            <a:custGeom>
              <a:avLst/>
              <a:gdLst/>
              <a:ahLst/>
              <a:cxnLst/>
              <a:rect l="l" t="t" r="r" b="b"/>
              <a:pathLst>
                <a:path w="8464" h="9628" extrusionOk="0">
                  <a:moveTo>
                    <a:pt x="4297" y="0"/>
                  </a:moveTo>
                  <a:cubicBezTo>
                    <a:pt x="4297" y="0"/>
                    <a:pt x="2383" y="1610"/>
                    <a:pt x="1197" y="3416"/>
                  </a:cubicBezTo>
                  <a:cubicBezTo>
                    <a:pt x="0" y="5244"/>
                    <a:pt x="1229" y="9432"/>
                    <a:pt x="1229" y="9432"/>
                  </a:cubicBezTo>
                  <a:lnTo>
                    <a:pt x="6527" y="9628"/>
                  </a:lnTo>
                  <a:cubicBezTo>
                    <a:pt x="6527" y="9628"/>
                    <a:pt x="8464" y="7398"/>
                    <a:pt x="8061" y="4112"/>
                  </a:cubicBezTo>
                  <a:cubicBezTo>
                    <a:pt x="7822" y="2209"/>
                    <a:pt x="4297" y="0"/>
                    <a:pt x="4297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1120173" y="1974142"/>
              <a:ext cx="503052" cy="587382"/>
            </a:xfrm>
            <a:custGeom>
              <a:avLst/>
              <a:gdLst/>
              <a:ahLst/>
              <a:cxnLst/>
              <a:rect l="l" t="t" r="r" b="b"/>
              <a:pathLst>
                <a:path w="7725" h="9020" extrusionOk="0">
                  <a:moveTo>
                    <a:pt x="3808" y="153"/>
                  </a:moveTo>
                  <a:cubicBezTo>
                    <a:pt x="4189" y="392"/>
                    <a:pt x="7007" y="2264"/>
                    <a:pt x="7202" y="3863"/>
                  </a:cubicBezTo>
                  <a:cubicBezTo>
                    <a:pt x="7561" y="6669"/>
                    <a:pt x="6038" y="8638"/>
                    <a:pt x="5843" y="8878"/>
                  </a:cubicBezTo>
                  <a:lnTo>
                    <a:pt x="1045" y="8693"/>
                  </a:lnTo>
                  <a:cubicBezTo>
                    <a:pt x="1023" y="8606"/>
                    <a:pt x="969" y="8410"/>
                    <a:pt x="893" y="8116"/>
                  </a:cubicBezTo>
                  <a:cubicBezTo>
                    <a:pt x="643" y="6963"/>
                    <a:pt x="207" y="4494"/>
                    <a:pt x="1002" y="3254"/>
                  </a:cubicBezTo>
                  <a:cubicBezTo>
                    <a:pt x="1491" y="2503"/>
                    <a:pt x="2133" y="1785"/>
                    <a:pt x="2666" y="1230"/>
                  </a:cubicBezTo>
                  <a:cubicBezTo>
                    <a:pt x="3210" y="664"/>
                    <a:pt x="3667" y="262"/>
                    <a:pt x="3808" y="153"/>
                  </a:cubicBezTo>
                  <a:close/>
                  <a:moveTo>
                    <a:pt x="3808" y="1"/>
                  </a:moveTo>
                  <a:lnTo>
                    <a:pt x="3765" y="33"/>
                  </a:lnTo>
                  <a:cubicBezTo>
                    <a:pt x="3754" y="33"/>
                    <a:pt x="3493" y="262"/>
                    <a:pt x="3101" y="643"/>
                  </a:cubicBezTo>
                  <a:cubicBezTo>
                    <a:pt x="2492" y="1230"/>
                    <a:pt x="1567" y="2177"/>
                    <a:pt x="893" y="3199"/>
                  </a:cubicBezTo>
                  <a:cubicBezTo>
                    <a:pt x="1" y="4570"/>
                    <a:pt x="556" y="7355"/>
                    <a:pt x="827" y="8388"/>
                  </a:cubicBezTo>
                  <a:cubicBezTo>
                    <a:pt x="882" y="8628"/>
                    <a:pt x="925" y="8758"/>
                    <a:pt x="936" y="8791"/>
                  </a:cubicBezTo>
                  <a:lnTo>
                    <a:pt x="947" y="8823"/>
                  </a:lnTo>
                  <a:lnTo>
                    <a:pt x="5875" y="9019"/>
                  </a:lnTo>
                  <a:lnTo>
                    <a:pt x="5897" y="9019"/>
                  </a:lnTo>
                  <a:lnTo>
                    <a:pt x="5930" y="8987"/>
                  </a:lnTo>
                  <a:cubicBezTo>
                    <a:pt x="5940" y="8976"/>
                    <a:pt x="7725" y="6887"/>
                    <a:pt x="7344" y="3863"/>
                  </a:cubicBezTo>
                  <a:cubicBezTo>
                    <a:pt x="7126" y="2100"/>
                    <a:pt x="3971" y="110"/>
                    <a:pt x="3852" y="33"/>
                  </a:cubicBezTo>
                  <a:lnTo>
                    <a:pt x="3808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1290199" y="2192357"/>
              <a:ext cx="147432" cy="216850"/>
            </a:xfrm>
            <a:custGeom>
              <a:avLst/>
              <a:gdLst/>
              <a:ahLst/>
              <a:cxnLst/>
              <a:rect l="l" t="t" r="r" b="b"/>
              <a:pathLst>
                <a:path w="2264" h="3330" extrusionOk="0">
                  <a:moveTo>
                    <a:pt x="1045" y="0"/>
                  </a:moveTo>
                  <a:cubicBezTo>
                    <a:pt x="882" y="0"/>
                    <a:pt x="729" y="22"/>
                    <a:pt x="599" y="77"/>
                  </a:cubicBezTo>
                  <a:cubicBezTo>
                    <a:pt x="457" y="142"/>
                    <a:pt x="349" y="218"/>
                    <a:pt x="273" y="305"/>
                  </a:cubicBezTo>
                  <a:cubicBezTo>
                    <a:pt x="175" y="403"/>
                    <a:pt x="109" y="512"/>
                    <a:pt x="66" y="631"/>
                  </a:cubicBezTo>
                  <a:cubicBezTo>
                    <a:pt x="22" y="773"/>
                    <a:pt x="1" y="893"/>
                    <a:pt x="1" y="1034"/>
                  </a:cubicBezTo>
                  <a:cubicBezTo>
                    <a:pt x="1" y="1197"/>
                    <a:pt x="22" y="1360"/>
                    <a:pt x="88" y="1491"/>
                  </a:cubicBezTo>
                  <a:cubicBezTo>
                    <a:pt x="164" y="1643"/>
                    <a:pt x="251" y="1752"/>
                    <a:pt x="360" y="1817"/>
                  </a:cubicBezTo>
                  <a:lnTo>
                    <a:pt x="621" y="1556"/>
                  </a:lnTo>
                  <a:cubicBezTo>
                    <a:pt x="555" y="1491"/>
                    <a:pt x="501" y="1415"/>
                    <a:pt x="468" y="1328"/>
                  </a:cubicBezTo>
                  <a:cubicBezTo>
                    <a:pt x="436" y="1230"/>
                    <a:pt x="414" y="1143"/>
                    <a:pt x="414" y="1034"/>
                  </a:cubicBezTo>
                  <a:cubicBezTo>
                    <a:pt x="414" y="980"/>
                    <a:pt x="436" y="903"/>
                    <a:pt x="447" y="838"/>
                  </a:cubicBezTo>
                  <a:cubicBezTo>
                    <a:pt x="457" y="773"/>
                    <a:pt x="501" y="708"/>
                    <a:pt x="545" y="631"/>
                  </a:cubicBezTo>
                  <a:cubicBezTo>
                    <a:pt x="588" y="566"/>
                    <a:pt x="653" y="512"/>
                    <a:pt x="729" y="468"/>
                  </a:cubicBezTo>
                  <a:cubicBezTo>
                    <a:pt x="816" y="436"/>
                    <a:pt x="925" y="403"/>
                    <a:pt x="1045" y="403"/>
                  </a:cubicBezTo>
                  <a:cubicBezTo>
                    <a:pt x="1110" y="403"/>
                    <a:pt x="1186" y="414"/>
                    <a:pt x="1252" y="446"/>
                  </a:cubicBezTo>
                  <a:cubicBezTo>
                    <a:pt x="1317" y="468"/>
                    <a:pt x="1382" y="512"/>
                    <a:pt x="1458" y="566"/>
                  </a:cubicBezTo>
                  <a:cubicBezTo>
                    <a:pt x="1502" y="621"/>
                    <a:pt x="1556" y="708"/>
                    <a:pt x="1600" y="784"/>
                  </a:cubicBezTo>
                  <a:cubicBezTo>
                    <a:pt x="1643" y="871"/>
                    <a:pt x="1654" y="980"/>
                    <a:pt x="1654" y="1099"/>
                  </a:cubicBezTo>
                  <a:cubicBezTo>
                    <a:pt x="1654" y="1262"/>
                    <a:pt x="1621" y="1426"/>
                    <a:pt x="1524" y="1600"/>
                  </a:cubicBezTo>
                  <a:cubicBezTo>
                    <a:pt x="1426" y="1774"/>
                    <a:pt x="1306" y="1959"/>
                    <a:pt x="1154" y="2133"/>
                  </a:cubicBezTo>
                  <a:cubicBezTo>
                    <a:pt x="1001" y="2307"/>
                    <a:pt x="827" y="2513"/>
                    <a:pt x="642" y="2698"/>
                  </a:cubicBezTo>
                  <a:lnTo>
                    <a:pt x="22" y="3318"/>
                  </a:lnTo>
                  <a:lnTo>
                    <a:pt x="22" y="3329"/>
                  </a:lnTo>
                  <a:lnTo>
                    <a:pt x="2263" y="3329"/>
                  </a:lnTo>
                  <a:lnTo>
                    <a:pt x="2263" y="2448"/>
                  </a:lnTo>
                  <a:lnTo>
                    <a:pt x="1872" y="2448"/>
                  </a:lnTo>
                  <a:lnTo>
                    <a:pt x="1872" y="2916"/>
                  </a:lnTo>
                  <a:lnTo>
                    <a:pt x="1045" y="2916"/>
                  </a:lnTo>
                  <a:cubicBezTo>
                    <a:pt x="1175" y="2775"/>
                    <a:pt x="1317" y="2622"/>
                    <a:pt x="1437" y="2470"/>
                  </a:cubicBezTo>
                  <a:cubicBezTo>
                    <a:pt x="1578" y="2318"/>
                    <a:pt x="1687" y="2154"/>
                    <a:pt x="1774" y="2013"/>
                  </a:cubicBezTo>
                  <a:cubicBezTo>
                    <a:pt x="1872" y="1861"/>
                    <a:pt x="1959" y="1708"/>
                    <a:pt x="2013" y="1545"/>
                  </a:cubicBezTo>
                  <a:cubicBezTo>
                    <a:pt x="2068" y="1382"/>
                    <a:pt x="2089" y="1219"/>
                    <a:pt x="2089" y="1056"/>
                  </a:cubicBezTo>
                  <a:cubicBezTo>
                    <a:pt x="2089" y="903"/>
                    <a:pt x="2068" y="773"/>
                    <a:pt x="2013" y="653"/>
                  </a:cubicBezTo>
                  <a:cubicBezTo>
                    <a:pt x="1959" y="512"/>
                    <a:pt x="1883" y="403"/>
                    <a:pt x="1796" y="305"/>
                  </a:cubicBezTo>
                  <a:cubicBezTo>
                    <a:pt x="1698" y="218"/>
                    <a:pt x="1589" y="131"/>
                    <a:pt x="1469" y="77"/>
                  </a:cubicBezTo>
                  <a:cubicBezTo>
                    <a:pt x="1339" y="22"/>
                    <a:pt x="1197" y="0"/>
                    <a:pt x="1045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993386" y="2451270"/>
              <a:ext cx="124770" cy="139031"/>
            </a:xfrm>
            <a:custGeom>
              <a:avLst/>
              <a:gdLst/>
              <a:ahLst/>
              <a:cxnLst/>
              <a:rect l="l" t="t" r="r" b="b"/>
              <a:pathLst>
                <a:path w="1916" h="2135" extrusionOk="0">
                  <a:moveTo>
                    <a:pt x="933" y="1"/>
                  </a:moveTo>
                  <a:cubicBezTo>
                    <a:pt x="922" y="1"/>
                    <a:pt x="914" y="6"/>
                    <a:pt x="914" y="17"/>
                  </a:cubicBezTo>
                  <a:cubicBezTo>
                    <a:pt x="805" y="463"/>
                    <a:pt x="436" y="931"/>
                    <a:pt x="33" y="1148"/>
                  </a:cubicBezTo>
                  <a:cubicBezTo>
                    <a:pt x="0" y="1148"/>
                    <a:pt x="0" y="1192"/>
                    <a:pt x="33" y="1192"/>
                  </a:cubicBezTo>
                  <a:cubicBezTo>
                    <a:pt x="468" y="1311"/>
                    <a:pt x="827" y="1681"/>
                    <a:pt x="979" y="2117"/>
                  </a:cubicBezTo>
                  <a:cubicBezTo>
                    <a:pt x="979" y="2129"/>
                    <a:pt x="994" y="2135"/>
                    <a:pt x="1009" y="2135"/>
                  </a:cubicBezTo>
                  <a:cubicBezTo>
                    <a:pt x="1019" y="2135"/>
                    <a:pt x="1029" y="2132"/>
                    <a:pt x="1034" y="2127"/>
                  </a:cubicBezTo>
                  <a:cubicBezTo>
                    <a:pt x="1175" y="1714"/>
                    <a:pt x="1491" y="1268"/>
                    <a:pt x="1893" y="1105"/>
                  </a:cubicBezTo>
                  <a:cubicBezTo>
                    <a:pt x="1915" y="1094"/>
                    <a:pt x="1915" y="1061"/>
                    <a:pt x="1893" y="1050"/>
                  </a:cubicBezTo>
                  <a:cubicBezTo>
                    <a:pt x="1415" y="920"/>
                    <a:pt x="1132" y="506"/>
                    <a:pt x="969" y="17"/>
                  </a:cubicBezTo>
                  <a:cubicBezTo>
                    <a:pt x="958" y="6"/>
                    <a:pt x="944" y="1"/>
                    <a:pt x="933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2418714" y="2873503"/>
              <a:ext cx="125421" cy="138575"/>
            </a:xfrm>
            <a:custGeom>
              <a:avLst/>
              <a:gdLst/>
              <a:ahLst/>
              <a:cxnLst/>
              <a:rect l="l" t="t" r="r" b="b"/>
              <a:pathLst>
                <a:path w="1926" h="2128" extrusionOk="0">
                  <a:moveTo>
                    <a:pt x="937" y="0"/>
                  </a:moveTo>
                  <a:cubicBezTo>
                    <a:pt x="925" y="0"/>
                    <a:pt x="914" y="6"/>
                    <a:pt x="914" y="17"/>
                  </a:cubicBezTo>
                  <a:cubicBezTo>
                    <a:pt x="805" y="463"/>
                    <a:pt x="446" y="930"/>
                    <a:pt x="33" y="1148"/>
                  </a:cubicBezTo>
                  <a:cubicBezTo>
                    <a:pt x="0" y="1148"/>
                    <a:pt x="0" y="1192"/>
                    <a:pt x="33" y="1192"/>
                  </a:cubicBezTo>
                  <a:cubicBezTo>
                    <a:pt x="468" y="1311"/>
                    <a:pt x="838" y="1681"/>
                    <a:pt x="990" y="2116"/>
                  </a:cubicBezTo>
                  <a:cubicBezTo>
                    <a:pt x="1001" y="2127"/>
                    <a:pt x="1023" y="2127"/>
                    <a:pt x="1045" y="2127"/>
                  </a:cubicBezTo>
                  <a:cubicBezTo>
                    <a:pt x="1175" y="1714"/>
                    <a:pt x="1502" y="1268"/>
                    <a:pt x="1893" y="1104"/>
                  </a:cubicBezTo>
                  <a:cubicBezTo>
                    <a:pt x="1926" y="1094"/>
                    <a:pt x="1926" y="1072"/>
                    <a:pt x="1893" y="1050"/>
                  </a:cubicBezTo>
                  <a:cubicBezTo>
                    <a:pt x="1425" y="920"/>
                    <a:pt x="1132" y="506"/>
                    <a:pt x="968" y="17"/>
                  </a:cubicBezTo>
                  <a:cubicBezTo>
                    <a:pt x="963" y="6"/>
                    <a:pt x="949" y="0"/>
                    <a:pt x="937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1668476" y="1718810"/>
              <a:ext cx="124770" cy="138966"/>
            </a:xfrm>
            <a:custGeom>
              <a:avLst/>
              <a:gdLst/>
              <a:ahLst/>
              <a:cxnLst/>
              <a:rect l="l" t="t" r="r" b="b"/>
              <a:pathLst>
                <a:path w="1916" h="2134" extrusionOk="0">
                  <a:moveTo>
                    <a:pt x="927" y="0"/>
                  </a:moveTo>
                  <a:cubicBezTo>
                    <a:pt x="915" y="0"/>
                    <a:pt x="904" y="6"/>
                    <a:pt x="904" y="16"/>
                  </a:cubicBezTo>
                  <a:cubicBezTo>
                    <a:pt x="795" y="462"/>
                    <a:pt x="436" y="930"/>
                    <a:pt x="23" y="1148"/>
                  </a:cubicBezTo>
                  <a:cubicBezTo>
                    <a:pt x="1" y="1148"/>
                    <a:pt x="1" y="1191"/>
                    <a:pt x="23" y="1191"/>
                  </a:cubicBezTo>
                  <a:cubicBezTo>
                    <a:pt x="458" y="1311"/>
                    <a:pt x="828" y="1681"/>
                    <a:pt x="980" y="2116"/>
                  </a:cubicBezTo>
                  <a:cubicBezTo>
                    <a:pt x="986" y="2129"/>
                    <a:pt x="996" y="2134"/>
                    <a:pt x="1008" y="2134"/>
                  </a:cubicBezTo>
                  <a:cubicBezTo>
                    <a:pt x="1016" y="2134"/>
                    <a:pt x="1025" y="2131"/>
                    <a:pt x="1034" y="2127"/>
                  </a:cubicBezTo>
                  <a:cubicBezTo>
                    <a:pt x="1165" y="1713"/>
                    <a:pt x="1491" y="1267"/>
                    <a:pt x="1883" y="1104"/>
                  </a:cubicBezTo>
                  <a:cubicBezTo>
                    <a:pt x="1915" y="1093"/>
                    <a:pt x="1915" y="1072"/>
                    <a:pt x="1883" y="1050"/>
                  </a:cubicBezTo>
                  <a:cubicBezTo>
                    <a:pt x="1415" y="919"/>
                    <a:pt x="1121" y="506"/>
                    <a:pt x="958" y="16"/>
                  </a:cubicBezTo>
                  <a:cubicBezTo>
                    <a:pt x="953" y="6"/>
                    <a:pt x="939" y="0"/>
                    <a:pt x="927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2072996" y="1913972"/>
              <a:ext cx="394627" cy="155181"/>
            </a:xfrm>
            <a:custGeom>
              <a:avLst/>
              <a:gdLst/>
              <a:ahLst/>
              <a:cxnLst/>
              <a:rect l="l" t="t" r="r" b="b"/>
              <a:pathLst>
                <a:path w="6060" h="2383" extrusionOk="0">
                  <a:moveTo>
                    <a:pt x="3982" y="0"/>
                  </a:moveTo>
                  <a:cubicBezTo>
                    <a:pt x="2960" y="55"/>
                    <a:pt x="2035" y="860"/>
                    <a:pt x="1817" y="1850"/>
                  </a:cubicBezTo>
                  <a:cubicBezTo>
                    <a:pt x="1613" y="1719"/>
                    <a:pt x="1362" y="1649"/>
                    <a:pt x="1116" y="1649"/>
                  </a:cubicBezTo>
                  <a:cubicBezTo>
                    <a:pt x="930" y="1649"/>
                    <a:pt x="747" y="1689"/>
                    <a:pt x="588" y="1773"/>
                  </a:cubicBezTo>
                  <a:cubicBezTo>
                    <a:pt x="327" y="1893"/>
                    <a:pt x="109" y="2121"/>
                    <a:pt x="1" y="2383"/>
                  </a:cubicBezTo>
                  <a:lnTo>
                    <a:pt x="6060" y="2383"/>
                  </a:lnTo>
                  <a:cubicBezTo>
                    <a:pt x="6006" y="2296"/>
                    <a:pt x="5973" y="2219"/>
                    <a:pt x="5929" y="2121"/>
                  </a:cubicBezTo>
                  <a:cubicBezTo>
                    <a:pt x="5875" y="2024"/>
                    <a:pt x="5810" y="1947"/>
                    <a:pt x="5755" y="1850"/>
                  </a:cubicBezTo>
                  <a:cubicBezTo>
                    <a:pt x="5647" y="1697"/>
                    <a:pt x="5549" y="1556"/>
                    <a:pt x="5440" y="1403"/>
                  </a:cubicBezTo>
                  <a:cubicBezTo>
                    <a:pt x="5309" y="1240"/>
                    <a:pt x="5190" y="1077"/>
                    <a:pt x="5070" y="925"/>
                  </a:cubicBezTo>
                  <a:cubicBezTo>
                    <a:pt x="4809" y="598"/>
                    <a:pt x="4537" y="305"/>
                    <a:pt x="4254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2140264" y="3320871"/>
              <a:ext cx="289849" cy="159414"/>
            </a:xfrm>
            <a:custGeom>
              <a:avLst/>
              <a:gdLst/>
              <a:ahLst/>
              <a:cxnLst/>
              <a:rect l="l" t="t" r="r" b="b"/>
              <a:pathLst>
                <a:path w="4451" h="2448" extrusionOk="0">
                  <a:moveTo>
                    <a:pt x="2231" y="0"/>
                  </a:moveTo>
                  <a:lnTo>
                    <a:pt x="1927" y="1447"/>
                  </a:lnTo>
                  <a:lnTo>
                    <a:pt x="773" y="533"/>
                  </a:lnTo>
                  <a:lnTo>
                    <a:pt x="1480" y="1828"/>
                  </a:lnTo>
                  <a:lnTo>
                    <a:pt x="1" y="1871"/>
                  </a:lnTo>
                  <a:lnTo>
                    <a:pt x="1372" y="2415"/>
                  </a:lnTo>
                  <a:lnTo>
                    <a:pt x="1328" y="2448"/>
                  </a:lnTo>
                  <a:lnTo>
                    <a:pt x="3123" y="2448"/>
                  </a:lnTo>
                  <a:lnTo>
                    <a:pt x="3069" y="2415"/>
                  </a:lnTo>
                  <a:lnTo>
                    <a:pt x="4450" y="1871"/>
                  </a:lnTo>
                  <a:lnTo>
                    <a:pt x="2982" y="1828"/>
                  </a:lnTo>
                  <a:lnTo>
                    <a:pt x="3689" y="533"/>
                  </a:lnTo>
                  <a:lnTo>
                    <a:pt x="2514" y="1447"/>
                  </a:lnTo>
                  <a:lnTo>
                    <a:pt x="2231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1169794" y="1778655"/>
              <a:ext cx="263606" cy="238079"/>
            </a:xfrm>
            <a:custGeom>
              <a:avLst/>
              <a:gdLst/>
              <a:ahLst/>
              <a:cxnLst/>
              <a:rect l="l" t="t" r="r" b="b"/>
              <a:pathLst>
                <a:path w="4048" h="3656" extrusionOk="0">
                  <a:moveTo>
                    <a:pt x="3166" y="0"/>
                  </a:moveTo>
                  <a:lnTo>
                    <a:pt x="3166" y="0"/>
                  </a:lnTo>
                  <a:cubicBezTo>
                    <a:pt x="2937" y="120"/>
                    <a:pt x="2720" y="261"/>
                    <a:pt x="2502" y="403"/>
                  </a:cubicBezTo>
                  <a:lnTo>
                    <a:pt x="2122" y="707"/>
                  </a:lnTo>
                  <a:lnTo>
                    <a:pt x="2122" y="664"/>
                  </a:lnTo>
                  <a:cubicBezTo>
                    <a:pt x="1697" y="969"/>
                    <a:pt x="1306" y="1295"/>
                    <a:pt x="925" y="1643"/>
                  </a:cubicBezTo>
                  <a:lnTo>
                    <a:pt x="979" y="1676"/>
                  </a:lnTo>
                  <a:lnTo>
                    <a:pt x="305" y="2252"/>
                  </a:lnTo>
                  <a:cubicBezTo>
                    <a:pt x="196" y="2383"/>
                    <a:pt x="109" y="2492"/>
                    <a:pt x="0" y="2611"/>
                  </a:cubicBezTo>
                  <a:lnTo>
                    <a:pt x="1273" y="2187"/>
                  </a:lnTo>
                  <a:lnTo>
                    <a:pt x="1055" y="3656"/>
                  </a:lnTo>
                  <a:lnTo>
                    <a:pt x="1839" y="2394"/>
                  </a:lnTo>
                  <a:lnTo>
                    <a:pt x="2611" y="3656"/>
                  </a:lnTo>
                  <a:lnTo>
                    <a:pt x="2394" y="2187"/>
                  </a:lnTo>
                  <a:lnTo>
                    <a:pt x="3797" y="2666"/>
                  </a:lnTo>
                  <a:lnTo>
                    <a:pt x="2676" y="1687"/>
                  </a:lnTo>
                  <a:lnTo>
                    <a:pt x="4047" y="1143"/>
                  </a:lnTo>
                  <a:lnTo>
                    <a:pt x="2568" y="1099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3" name="Google Shape;893;p38"/>
          <p:cNvGrpSpPr/>
          <p:nvPr/>
        </p:nvGrpSpPr>
        <p:grpSpPr>
          <a:xfrm rot="187109">
            <a:off x="6659257" y="2552479"/>
            <a:ext cx="1392229" cy="1407044"/>
            <a:chOff x="6601486" y="1576725"/>
            <a:chExt cx="1392256" cy="1407071"/>
          </a:xfrm>
        </p:grpSpPr>
        <p:sp>
          <p:nvSpPr>
            <p:cNvPr id="894" name="Google Shape;894;p38"/>
            <p:cNvSpPr/>
            <p:nvPr/>
          </p:nvSpPr>
          <p:spPr>
            <a:xfrm>
              <a:off x="6609152" y="1576725"/>
              <a:ext cx="1384590" cy="1407071"/>
            </a:xfrm>
            <a:custGeom>
              <a:avLst/>
              <a:gdLst/>
              <a:ahLst/>
              <a:cxnLst/>
              <a:rect l="l" t="t" r="r" b="b"/>
              <a:pathLst>
                <a:path w="29439" h="29917" extrusionOk="0">
                  <a:moveTo>
                    <a:pt x="13229" y="0"/>
                  </a:moveTo>
                  <a:cubicBezTo>
                    <a:pt x="9879" y="0"/>
                    <a:pt x="6680" y="1262"/>
                    <a:pt x="4222" y="3547"/>
                  </a:cubicBezTo>
                  <a:cubicBezTo>
                    <a:pt x="4026" y="3710"/>
                    <a:pt x="3852" y="3895"/>
                    <a:pt x="3689" y="4069"/>
                  </a:cubicBezTo>
                  <a:cubicBezTo>
                    <a:pt x="2655" y="5146"/>
                    <a:pt x="1807" y="6365"/>
                    <a:pt x="1198" y="7713"/>
                  </a:cubicBezTo>
                  <a:cubicBezTo>
                    <a:pt x="741" y="8703"/>
                    <a:pt x="414" y="9748"/>
                    <a:pt x="218" y="10814"/>
                  </a:cubicBezTo>
                  <a:cubicBezTo>
                    <a:pt x="66" y="11597"/>
                    <a:pt x="1" y="12402"/>
                    <a:pt x="1" y="13218"/>
                  </a:cubicBezTo>
                  <a:lnTo>
                    <a:pt x="1" y="28165"/>
                  </a:lnTo>
                  <a:cubicBezTo>
                    <a:pt x="1" y="28611"/>
                    <a:pt x="371" y="28981"/>
                    <a:pt x="817" y="28981"/>
                  </a:cubicBezTo>
                  <a:lnTo>
                    <a:pt x="3439" y="28981"/>
                  </a:lnTo>
                  <a:cubicBezTo>
                    <a:pt x="3569" y="29210"/>
                    <a:pt x="3711" y="29416"/>
                    <a:pt x="3874" y="29623"/>
                  </a:cubicBezTo>
                  <a:cubicBezTo>
                    <a:pt x="4026" y="29808"/>
                    <a:pt x="4254" y="29917"/>
                    <a:pt x="4505" y="29917"/>
                  </a:cubicBezTo>
                  <a:cubicBezTo>
                    <a:pt x="4559" y="29917"/>
                    <a:pt x="4624" y="29906"/>
                    <a:pt x="4711" y="29906"/>
                  </a:cubicBezTo>
                  <a:cubicBezTo>
                    <a:pt x="5103" y="29808"/>
                    <a:pt x="5451" y="29743"/>
                    <a:pt x="5930" y="29645"/>
                  </a:cubicBezTo>
                  <a:cubicBezTo>
                    <a:pt x="6180" y="29601"/>
                    <a:pt x="6398" y="29438"/>
                    <a:pt x="6506" y="29210"/>
                  </a:cubicBezTo>
                  <a:cubicBezTo>
                    <a:pt x="6528" y="29144"/>
                    <a:pt x="6561" y="29057"/>
                    <a:pt x="6572" y="28992"/>
                  </a:cubicBezTo>
                  <a:lnTo>
                    <a:pt x="19234" y="28992"/>
                  </a:lnTo>
                  <a:cubicBezTo>
                    <a:pt x="19778" y="29373"/>
                    <a:pt x="20388" y="29569"/>
                    <a:pt x="21029" y="29569"/>
                  </a:cubicBezTo>
                  <a:cubicBezTo>
                    <a:pt x="21541" y="29569"/>
                    <a:pt x="22041" y="29427"/>
                    <a:pt x="22509" y="29166"/>
                  </a:cubicBezTo>
                  <a:cubicBezTo>
                    <a:pt x="22585" y="29134"/>
                    <a:pt x="22672" y="29057"/>
                    <a:pt x="22726" y="28992"/>
                  </a:cubicBezTo>
                  <a:lnTo>
                    <a:pt x="25653" y="28992"/>
                  </a:lnTo>
                  <a:cubicBezTo>
                    <a:pt x="26099" y="28992"/>
                    <a:pt x="26469" y="28622"/>
                    <a:pt x="26469" y="28176"/>
                  </a:cubicBezTo>
                  <a:lnTo>
                    <a:pt x="26469" y="18636"/>
                  </a:lnTo>
                  <a:cubicBezTo>
                    <a:pt x="26871" y="18647"/>
                    <a:pt x="27208" y="18647"/>
                    <a:pt x="27502" y="18647"/>
                  </a:cubicBezTo>
                  <a:cubicBezTo>
                    <a:pt x="28383" y="18647"/>
                    <a:pt x="29221" y="18647"/>
                    <a:pt x="29330" y="17831"/>
                  </a:cubicBezTo>
                  <a:cubicBezTo>
                    <a:pt x="29439" y="17091"/>
                    <a:pt x="28699" y="16786"/>
                    <a:pt x="28383" y="16645"/>
                  </a:cubicBezTo>
                  <a:cubicBezTo>
                    <a:pt x="28057" y="16514"/>
                    <a:pt x="27633" y="16362"/>
                    <a:pt x="27176" y="16199"/>
                  </a:cubicBezTo>
                  <a:cubicBezTo>
                    <a:pt x="26926" y="16112"/>
                    <a:pt x="26697" y="16036"/>
                    <a:pt x="26469" y="15949"/>
                  </a:cubicBezTo>
                  <a:lnTo>
                    <a:pt x="26469" y="13229"/>
                  </a:lnTo>
                  <a:cubicBezTo>
                    <a:pt x="26469" y="11151"/>
                    <a:pt x="26001" y="9171"/>
                    <a:pt x="25076" y="7322"/>
                  </a:cubicBezTo>
                  <a:cubicBezTo>
                    <a:pt x="23270" y="3699"/>
                    <a:pt x="19735" y="1023"/>
                    <a:pt x="15764" y="251"/>
                  </a:cubicBezTo>
                  <a:cubicBezTo>
                    <a:pt x="14937" y="88"/>
                    <a:pt x="14089" y="0"/>
                    <a:pt x="13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6643957" y="1614587"/>
              <a:ext cx="1167629" cy="1286856"/>
            </a:xfrm>
            <a:custGeom>
              <a:avLst/>
              <a:gdLst/>
              <a:ahLst/>
              <a:cxnLst/>
              <a:rect l="l" t="t" r="r" b="b"/>
              <a:pathLst>
                <a:path w="24826" h="27361" extrusionOk="0">
                  <a:moveTo>
                    <a:pt x="12413" y="1"/>
                  </a:moveTo>
                  <a:cubicBezTo>
                    <a:pt x="9150" y="1"/>
                    <a:pt x="6169" y="1262"/>
                    <a:pt x="3950" y="3329"/>
                  </a:cubicBezTo>
                  <a:cubicBezTo>
                    <a:pt x="3776" y="3493"/>
                    <a:pt x="3612" y="3656"/>
                    <a:pt x="3449" y="3819"/>
                  </a:cubicBezTo>
                  <a:cubicBezTo>
                    <a:pt x="2503" y="4831"/>
                    <a:pt x="1709" y="5984"/>
                    <a:pt x="1121" y="7246"/>
                  </a:cubicBezTo>
                  <a:cubicBezTo>
                    <a:pt x="708" y="8160"/>
                    <a:pt x="392" y="9139"/>
                    <a:pt x="196" y="10161"/>
                  </a:cubicBezTo>
                  <a:cubicBezTo>
                    <a:pt x="66" y="10890"/>
                    <a:pt x="1" y="11641"/>
                    <a:pt x="1" y="12413"/>
                  </a:cubicBezTo>
                  <a:lnTo>
                    <a:pt x="1" y="27360"/>
                  </a:lnTo>
                  <a:lnTo>
                    <a:pt x="24826" y="27360"/>
                  </a:lnTo>
                  <a:lnTo>
                    <a:pt x="24826" y="12413"/>
                  </a:lnTo>
                  <a:cubicBezTo>
                    <a:pt x="24826" y="10411"/>
                    <a:pt x="24369" y="8540"/>
                    <a:pt x="23520" y="6854"/>
                  </a:cubicBezTo>
                  <a:cubicBezTo>
                    <a:pt x="23335" y="6473"/>
                    <a:pt x="23129" y="6093"/>
                    <a:pt x="22900" y="5734"/>
                  </a:cubicBezTo>
                  <a:cubicBezTo>
                    <a:pt x="22846" y="5657"/>
                    <a:pt x="22770" y="5560"/>
                    <a:pt x="22715" y="5472"/>
                  </a:cubicBezTo>
                  <a:cubicBezTo>
                    <a:pt x="22519" y="5168"/>
                    <a:pt x="22291" y="4852"/>
                    <a:pt x="22052" y="4570"/>
                  </a:cubicBezTo>
                  <a:cubicBezTo>
                    <a:pt x="21780" y="4221"/>
                    <a:pt x="21497" y="3917"/>
                    <a:pt x="21192" y="3612"/>
                  </a:cubicBezTo>
                  <a:cubicBezTo>
                    <a:pt x="21062" y="3482"/>
                    <a:pt x="20909" y="3351"/>
                    <a:pt x="20779" y="3221"/>
                  </a:cubicBezTo>
                  <a:cubicBezTo>
                    <a:pt x="20616" y="3079"/>
                    <a:pt x="20463" y="2949"/>
                    <a:pt x="20300" y="2807"/>
                  </a:cubicBezTo>
                  <a:lnTo>
                    <a:pt x="20257" y="2775"/>
                  </a:lnTo>
                  <a:cubicBezTo>
                    <a:pt x="19974" y="2546"/>
                    <a:pt x="19669" y="2329"/>
                    <a:pt x="19376" y="2122"/>
                  </a:cubicBezTo>
                  <a:cubicBezTo>
                    <a:pt x="18995" y="1861"/>
                    <a:pt x="18603" y="1632"/>
                    <a:pt x="18190" y="1415"/>
                  </a:cubicBezTo>
                  <a:cubicBezTo>
                    <a:pt x="18179" y="1393"/>
                    <a:pt x="18146" y="1393"/>
                    <a:pt x="18135" y="1382"/>
                  </a:cubicBezTo>
                  <a:cubicBezTo>
                    <a:pt x="17874" y="1252"/>
                    <a:pt x="17602" y="1121"/>
                    <a:pt x="17330" y="1001"/>
                  </a:cubicBezTo>
                  <a:cubicBezTo>
                    <a:pt x="16841" y="806"/>
                    <a:pt x="16351" y="621"/>
                    <a:pt x="15840" y="479"/>
                  </a:cubicBezTo>
                  <a:cubicBezTo>
                    <a:pt x="15699" y="436"/>
                    <a:pt x="15568" y="403"/>
                    <a:pt x="15416" y="370"/>
                  </a:cubicBezTo>
                  <a:cubicBezTo>
                    <a:pt x="15209" y="316"/>
                    <a:pt x="14991" y="272"/>
                    <a:pt x="14796" y="229"/>
                  </a:cubicBezTo>
                  <a:cubicBezTo>
                    <a:pt x="14012" y="77"/>
                    <a:pt x="13229" y="1"/>
                    <a:pt x="1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6760129" y="2311482"/>
              <a:ext cx="194950" cy="633951"/>
            </a:xfrm>
            <a:custGeom>
              <a:avLst/>
              <a:gdLst/>
              <a:ahLst/>
              <a:cxnLst/>
              <a:rect l="l" t="t" r="r" b="b"/>
              <a:pathLst>
                <a:path w="4145" h="13479" extrusionOk="0">
                  <a:moveTo>
                    <a:pt x="2078" y="0"/>
                  </a:moveTo>
                  <a:cubicBezTo>
                    <a:pt x="2013" y="19"/>
                    <a:pt x="2114" y="156"/>
                    <a:pt x="2125" y="156"/>
                  </a:cubicBezTo>
                  <a:cubicBezTo>
                    <a:pt x="2127" y="156"/>
                    <a:pt x="2126" y="152"/>
                    <a:pt x="2123" y="144"/>
                  </a:cubicBezTo>
                  <a:lnTo>
                    <a:pt x="2123" y="144"/>
                  </a:lnTo>
                  <a:cubicBezTo>
                    <a:pt x="3209" y="2374"/>
                    <a:pt x="3426" y="5027"/>
                    <a:pt x="2078" y="7148"/>
                  </a:cubicBezTo>
                  <a:cubicBezTo>
                    <a:pt x="1665" y="7811"/>
                    <a:pt x="1099" y="8409"/>
                    <a:pt x="740" y="9106"/>
                  </a:cubicBezTo>
                  <a:cubicBezTo>
                    <a:pt x="0" y="10498"/>
                    <a:pt x="196" y="12217"/>
                    <a:pt x="1229" y="13479"/>
                  </a:cubicBezTo>
                  <a:cubicBezTo>
                    <a:pt x="1665" y="13381"/>
                    <a:pt x="2045" y="13305"/>
                    <a:pt x="2480" y="13207"/>
                  </a:cubicBezTo>
                  <a:cubicBezTo>
                    <a:pt x="2078" y="12424"/>
                    <a:pt x="1795" y="11630"/>
                    <a:pt x="1621" y="10770"/>
                  </a:cubicBezTo>
                  <a:cubicBezTo>
                    <a:pt x="1458" y="9932"/>
                    <a:pt x="1523" y="9019"/>
                    <a:pt x="2024" y="8268"/>
                  </a:cubicBezTo>
                  <a:cubicBezTo>
                    <a:pt x="2480" y="7594"/>
                    <a:pt x="3253" y="7093"/>
                    <a:pt x="3677" y="6397"/>
                  </a:cubicBezTo>
                  <a:cubicBezTo>
                    <a:pt x="4047" y="5788"/>
                    <a:pt x="4123" y="5081"/>
                    <a:pt x="4134" y="4384"/>
                  </a:cubicBezTo>
                  <a:cubicBezTo>
                    <a:pt x="4145" y="2937"/>
                    <a:pt x="3873" y="1491"/>
                    <a:pt x="3318" y="109"/>
                  </a:cubicBezTo>
                  <a:cubicBezTo>
                    <a:pt x="2948" y="109"/>
                    <a:pt x="2448" y="0"/>
                    <a:pt x="2078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7449305" y="2362654"/>
              <a:ext cx="196031" cy="565754"/>
            </a:xfrm>
            <a:custGeom>
              <a:avLst/>
              <a:gdLst/>
              <a:ahLst/>
              <a:cxnLst/>
              <a:rect l="l" t="t" r="r" b="b"/>
              <a:pathLst>
                <a:path w="4168" h="12029" extrusionOk="0">
                  <a:moveTo>
                    <a:pt x="2187" y="0"/>
                  </a:moveTo>
                  <a:lnTo>
                    <a:pt x="2187" y="0"/>
                  </a:lnTo>
                  <a:cubicBezTo>
                    <a:pt x="1814" y="79"/>
                    <a:pt x="1422" y="166"/>
                    <a:pt x="1037" y="166"/>
                  </a:cubicBezTo>
                  <a:cubicBezTo>
                    <a:pt x="996" y="166"/>
                    <a:pt x="955" y="165"/>
                    <a:pt x="914" y="163"/>
                  </a:cubicBezTo>
                  <a:lnTo>
                    <a:pt x="914" y="163"/>
                  </a:lnTo>
                  <a:cubicBezTo>
                    <a:pt x="1317" y="1121"/>
                    <a:pt x="1186" y="2339"/>
                    <a:pt x="936" y="3394"/>
                  </a:cubicBezTo>
                  <a:cubicBezTo>
                    <a:pt x="588" y="4787"/>
                    <a:pt x="33" y="6147"/>
                    <a:pt x="22" y="7648"/>
                  </a:cubicBezTo>
                  <a:cubicBezTo>
                    <a:pt x="1" y="9062"/>
                    <a:pt x="512" y="10465"/>
                    <a:pt x="1328" y="11260"/>
                  </a:cubicBezTo>
                  <a:cubicBezTo>
                    <a:pt x="1838" y="11763"/>
                    <a:pt x="2460" y="12028"/>
                    <a:pt x="3080" y="12028"/>
                  </a:cubicBezTo>
                  <a:cubicBezTo>
                    <a:pt x="3451" y="12028"/>
                    <a:pt x="3821" y="11934"/>
                    <a:pt x="4167" y="11738"/>
                  </a:cubicBezTo>
                  <a:cubicBezTo>
                    <a:pt x="4156" y="11314"/>
                    <a:pt x="4156" y="10901"/>
                    <a:pt x="4145" y="10498"/>
                  </a:cubicBezTo>
                  <a:cubicBezTo>
                    <a:pt x="3880" y="10680"/>
                    <a:pt x="3589" y="10766"/>
                    <a:pt x="3299" y="10766"/>
                  </a:cubicBezTo>
                  <a:cubicBezTo>
                    <a:pt x="2616" y="10766"/>
                    <a:pt x="1930" y="10289"/>
                    <a:pt x="1556" y="9465"/>
                  </a:cubicBezTo>
                  <a:cubicBezTo>
                    <a:pt x="1154" y="8540"/>
                    <a:pt x="1132" y="7354"/>
                    <a:pt x="1295" y="6299"/>
                  </a:cubicBezTo>
                  <a:cubicBezTo>
                    <a:pt x="1458" y="5222"/>
                    <a:pt x="1785" y="4232"/>
                    <a:pt x="2002" y="3188"/>
                  </a:cubicBezTo>
                  <a:cubicBezTo>
                    <a:pt x="2220" y="2143"/>
                    <a:pt x="2427" y="1034"/>
                    <a:pt x="2187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6642922" y="1725116"/>
              <a:ext cx="1305810" cy="689920"/>
            </a:xfrm>
            <a:custGeom>
              <a:avLst/>
              <a:gdLst/>
              <a:ahLst/>
              <a:cxnLst/>
              <a:rect l="l" t="t" r="r" b="b"/>
              <a:pathLst>
                <a:path w="27764" h="14669" extrusionOk="0">
                  <a:moveTo>
                    <a:pt x="12000" y="0"/>
                  </a:moveTo>
                  <a:cubicBezTo>
                    <a:pt x="11891" y="0"/>
                    <a:pt x="11793" y="11"/>
                    <a:pt x="11685" y="33"/>
                  </a:cubicBezTo>
                  <a:cubicBezTo>
                    <a:pt x="11630" y="33"/>
                    <a:pt x="11587" y="44"/>
                    <a:pt x="11532" y="44"/>
                  </a:cubicBezTo>
                  <a:cubicBezTo>
                    <a:pt x="11413" y="55"/>
                    <a:pt x="11304" y="66"/>
                    <a:pt x="11184" y="98"/>
                  </a:cubicBezTo>
                  <a:cubicBezTo>
                    <a:pt x="9944" y="316"/>
                    <a:pt x="8584" y="805"/>
                    <a:pt x="7377" y="1469"/>
                  </a:cubicBezTo>
                  <a:cubicBezTo>
                    <a:pt x="6735" y="1828"/>
                    <a:pt x="6126" y="2220"/>
                    <a:pt x="5603" y="2655"/>
                  </a:cubicBezTo>
                  <a:cubicBezTo>
                    <a:pt x="5168" y="3025"/>
                    <a:pt x="4788" y="3405"/>
                    <a:pt x="4472" y="3797"/>
                  </a:cubicBezTo>
                  <a:cubicBezTo>
                    <a:pt x="4070" y="4308"/>
                    <a:pt x="3798" y="4874"/>
                    <a:pt x="3721" y="5418"/>
                  </a:cubicBezTo>
                  <a:cubicBezTo>
                    <a:pt x="3460" y="7061"/>
                    <a:pt x="2655" y="9410"/>
                    <a:pt x="2068" y="10966"/>
                  </a:cubicBezTo>
                  <a:cubicBezTo>
                    <a:pt x="2046" y="11020"/>
                    <a:pt x="2035" y="11086"/>
                    <a:pt x="2003" y="11140"/>
                  </a:cubicBezTo>
                  <a:cubicBezTo>
                    <a:pt x="1948" y="11271"/>
                    <a:pt x="1894" y="11412"/>
                    <a:pt x="1850" y="11532"/>
                  </a:cubicBezTo>
                  <a:cubicBezTo>
                    <a:pt x="1785" y="11728"/>
                    <a:pt x="1720" y="11902"/>
                    <a:pt x="1665" y="12032"/>
                  </a:cubicBezTo>
                  <a:cubicBezTo>
                    <a:pt x="1600" y="12217"/>
                    <a:pt x="1546" y="12358"/>
                    <a:pt x="1502" y="12445"/>
                  </a:cubicBezTo>
                  <a:cubicBezTo>
                    <a:pt x="1470" y="12500"/>
                    <a:pt x="1459" y="12543"/>
                    <a:pt x="1459" y="12543"/>
                  </a:cubicBezTo>
                  <a:lnTo>
                    <a:pt x="1415" y="12565"/>
                  </a:lnTo>
                  <a:lnTo>
                    <a:pt x="697" y="12979"/>
                  </a:lnTo>
                  <a:lnTo>
                    <a:pt x="1" y="13359"/>
                  </a:lnTo>
                  <a:lnTo>
                    <a:pt x="1" y="13936"/>
                  </a:lnTo>
                  <a:cubicBezTo>
                    <a:pt x="360" y="14077"/>
                    <a:pt x="839" y="14186"/>
                    <a:pt x="1404" y="14262"/>
                  </a:cubicBezTo>
                  <a:lnTo>
                    <a:pt x="1437" y="14262"/>
                  </a:lnTo>
                  <a:cubicBezTo>
                    <a:pt x="2340" y="14404"/>
                    <a:pt x="3482" y="14469"/>
                    <a:pt x="4733" y="14512"/>
                  </a:cubicBezTo>
                  <a:lnTo>
                    <a:pt x="4766" y="14512"/>
                  </a:lnTo>
                  <a:cubicBezTo>
                    <a:pt x="4940" y="14512"/>
                    <a:pt x="5103" y="14523"/>
                    <a:pt x="5277" y="14523"/>
                  </a:cubicBezTo>
                  <a:cubicBezTo>
                    <a:pt x="5647" y="14523"/>
                    <a:pt x="6017" y="14534"/>
                    <a:pt x="6387" y="14534"/>
                  </a:cubicBezTo>
                  <a:cubicBezTo>
                    <a:pt x="6675" y="14545"/>
                    <a:pt x="6974" y="14551"/>
                    <a:pt x="7276" y="14551"/>
                  </a:cubicBezTo>
                  <a:cubicBezTo>
                    <a:pt x="7578" y="14551"/>
                    <a:pt x="7882" y="14545"/>
                    <a:pt x="8182" y="14534"/>
                  </a:cubicBezTo>
                  <a:lnTo>
                    <a:pt x="8214" y="14534"/>
                  </a:lnTo>
                  <a:cubicBezTo>
                    <a:pt x="12069" y="14504"/>
                    <a:pt x="16081" y="14290"/>
                    <a:pt x="17764" y="14290"/>
                  </a:cubicBezTo>
                  <a:cubicBezTo>
                    <a:pt x="17909" y="14290"/>
                    <a:pt x="18037" y="14291"/>
                    <a:pt x="18147" y="14295"/>
                  </a:cubicBezTo>
                  <a:lnTo>
                    <a:pt x="18223" y="14295"/>
                  </a:lnTo>
                  <a:cubicBezTo>
                    <a:pt x="18582" y="14306"/>
                    <a:pt x="18984" y="14317"/>
                    <a:pt x="19441" y="14349"/>
                  </a:cubicBezTo>
                  <a:cubicBezTo>
                    <a:pt x="19778" y="14360"/>
                    <a:pt x="20159" y="14393"/>
                    <a:pt x="20551" y="14404"/>
                  </a:cubicBezTo>
                  <a:cubicBezTo>
                    <a:pt x="21943" y="14469"/>
                    <a:pt x="23531" y="14567"/>
                    <a:pt x="24848" y="14621"/>
                  </a:cubicBezTo>
                  <a:cubicBezTo>
                    <a:pt x="25571" y="14650"/>
                    <a:pt x="26217" y="14668"/>
                    <a:pt x="26713" y="14668"/>
                  </a:cubicBezTo>
                  <a:cubicBezTo>
                    <a:pt x="27337" y="14668"/>
                    <a:pt x="27725" y="14640"/>
                    <a:pt x="27731" y="14567"/>
                  </a:cubicBezTo>
                  <a:cubicBezTo>
                    <a:pt x="27763" y="14306"/>
                    <a:pt x="26153" y="13860"/>
                    <a:pt x="24848" y="13392"/>
                  </a:cubicBezTo>
                  <a:cubicBezTo>
                    <a:pt x="24478" y="13251"/>
                    <a:pt x="24130" y="13087"/>
                    <a:pt x="23847" y="12935"/>
                  </a:cubicBezTo>
                  <a:cubicBezTo>
                    <a:pt x="23716" y="12870"/>
                    <a:pt x="23618" y="12794"/>
                    <a:pt x="23542" y="12717"/>
                  </a:cubicBezTo>
                  <a:lnTo>
                    <a:pt x="23423" y="12598"/>
                  </a:lnTo>
                  <a:cubicBezTo>
                    <a:pt x="23379" y="12554"/>
                    <a:pt x="23347" y="12511"/>
                    <a:pt x="23325" y="12467"/>
                  </a:cubicBezTo>
                  <a:cubicBezTo>
                    <a:pt x="23096" y="12163"/>
                    <a:pt x="22944" y="11738"/>
                    <a:pt x="22781" y="11151"/>
                  </a:cubicBezTo>
                  <a:cubicBezTo>
                    <a:pt x="22444" y="9933"/>
                    <a:pt x="22019" y="8029"/>
                    <a:pt x="20768" y="5048"/>
                  </a:cubicBezTo>
                  <a:cubicBezTo>
                    <a:pt x="20333" y="4004"/>
                    <a:pt x="19724" y="3155"/>
                    <a:pt x="19028" y="2502"/>
                  </a:cubicBezTo>
                  <a:cubicBezTo>
                    <a:pt x="18669" y="2176"/>
                    <a:pt x="18288" y="1882"/>
                    <a:pt x="17907" y="1632"/>
                  </a:cubicBezTo>
                  <a:cubicBezTo>
                    <a:pt x="15775" y="251"/>
                    <a:pt x="13327" y="33"/>
                    <a:pt x="12413" y="0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6710462" y="2308895"/>
              <a:ext cx="1039747" cy="48679"/>
            </a:xfrm>
            <a:custGeom>
              <a:avLst/>
              <a:gdLst/>
              <a:ahLst/>
              <a:cxnLst/>
              <a:rect l="l" t="t" r="r" b="b"/>
              <a:pathLst>
                <a:path w="22107" h="1035" extrusionOk="0">
                  <a:moveTo>
                    <a:pt x="77" y="1"/>
                  </a:moveTo>
                  <a:cubicBezTo>
                    <a:pt x="44" y="55"/>
                    <a:pt x="34" y="99"/>
                    <a:pt x="34" y="99"/>
                  </a:cubicBezTo>
                  <a:lnTo>
                    <a:pt x="1" y="131"/>
                  </a:lnTo>
                  <a:cubicBezTo>
                    <a:pt x="1198" y="382"/>
                    <a:pt x="4744" y="1034"/>
                    <a:pt x="10608" y="1034"/>
                  </a:cubicBezTo>
                  <a:lnTo>
                    <a:pt x="10967" y="1034"/>
                  </a:lnTo>
                  <a:cubicBezTo>
                    <a:pt x="17157" y="1013"/>
                    <a:pt x="20910" y="469"/>
                    <a:pt x="22106" y="262"/>
                  </a:cubicBezTo>
                  <a:cubicBezTo>
                    <a:pt x="22063" y="240"/>
                    <a:pt x="22041" y="197"/>
                    <a:pt x="21987" y="142"/>
                  </a:cubicBezTo>
                  <a:cubicBezTo>
                    <a:pt x="20703" y="360"/>
                    <a:pt x="16993" y="871"/>
                    <a:pt x="10967" y="904"/>
                  </a:cubicBezTo>
                  <a:lnTo>
                    <a:pt x="10608" y="904"/>
                  </a:lnTo>
                  <a:cubicBezTo>
                    <a:pt x="4831" y="904"/>
                    <a:pt x="1317" y="273"/>
                    <a:pt x="77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7186813" y="1725633"/>
              <a:ext cx="72195" cy="625767"/>
            </a:xfrm>
            <a:custGeom>
              <a:avLst/>
              <a:gdLst/>
              <a:ahLst/>
              <a:cxnLst/>
              <a:rect l="l" t="t" r="r" b="b"/>
              <a:pathLst>
                <a:path w="1535" h="13305" extrusionOk="0">
                  <a:moveTo>
                    <a:pt x="142" y="0"/>
                  </a:moveTo>
                  <a:cubicBezTo>
                    <a:pt x="99" y="0"/>
                    <a:pt x="55" y="22"/>
                    <a:pt x="1" y="22"/>
                  </a:cubicBezTo>
                  <a:cubicBezTo>
                    <a:pt x="610" y="968"/>
                    <a:pt x="860" y="2122"/>
                    <a:pt x="1024" y="3144"/>
                  </a:cubicBezTo>
                  <a:cubicBezTo>
                    <a:pt x="1219" y="4460"/>
                    <a:pt x="1328" y="5875"/>
                    <a:pt x="1361" y="7593"/>
                  </a:cubicBezTo>
                  <a:cubicBezTo>
                    <a:pt x="1404" y="9486"/>
                    <a:pt x="1328" y="11401"/>
                    <a:pt x="1154" y="13294"/>
                  </a:cubicBezTo>
                  <a:lnTo>
                    <a:pt x="1295" y="13305"/>
                  </a:lnTo>
                  <a:cubicBezTo>
                    <a:pt x="1470" y="11412"/>
                    <a:pt x="1535" y="9486"/>
                    <a:pt x="1502" y="7593"/>
                  </a:cubicBezTo>
                  <a:cubicBezTo>
                    <a:pt x="1470" y="5864"/>
                    <a:pt x="1361" y="4450"/>
                    <a:pt x="1154" y="3111"/>
                  </a:cubicBezTo>
                  <a:cubicBezTo>
                    <a:pt x="991" y="2100"/>
                    <a:pt x="752" y="958"/>
                    <a:pt x="142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7207790" y="1724081"/>
              <a:ext cx="380728" cy="614527"/>
            </a:xfrm>
            <a:custGeom>
              <a:avLst/>
              <a:gdLst/>
              <a:ahLst/>
              <a:cxnLst/>
              <a:rect l="l" t="t" r="r" b="b"/>
              <a:pathLst>
                <a:path w="8095" h="13066" extrusionOk="0">
                  <a:moveTo>
                    <a:pt x="1" y="1"/>
                  </a:moveTo>
                  <a:cubicBezTo>
                    <a:pt x="2275" y="686"/>
                    <a:pt x="4363" y="2470"/>
                    <a:pt x="5723" y="4863"/>
                  </a:cubicBezTo>
                  <a:cubicBezTo>
                    <a:pt x="6952" y="7017"/>
                    <a:pt x="7660" y="9628"/>
                    <a:pt x="7953" y="13066"/>
                  </a:cubicBezTo>
                  <a:lnTo>
                    <a:pt x="8095" y="13055"/>
                  </a:lnTo>
                  <a:cubicBezTo>
                    <a:pt x="7790" y="9585"/>
                    <a:pt x="7083" y="6974"/>
                    <a:pt x="5854" y="4798"/>
                  </a:cubicBezTo>
                  <a:cubicBezTo>
                    <a:pt x="4548" y="2514"/>
                    <a:pt x="2568" y="784"/>
                    <a:pt x="425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6688497" y="1845333"/>
              <a:ext cx="390417" cy="458002"/>
            </a:xfrm>
            <a:custGeom>
              <a:avLst/>
              <a:gdLst/>
              <a:ahLst/>
              <a:cxnLst/>
              <a:rect l="l" t="t" r="r" b="b"/>
              <a:pathLst>
                <a:path w="8301" h="9738" extrusionOk="0">
                  <a:moveTo>
                    <a:pt x="4580" y="1"/>
                  </a:moveTo>
                  <a:cubicBezTo>
                    <a:pt x="4580" y="1"/>
                    <a:pt x="2578" y="1480"/>
                    <a:pt x="1295" y="3221"/>
                  </a:cubicBezTo>
                  <a:cubicBezTo>
                    <a:pt x="0" y="4961"/>
                    <a:pt x="979" y="9226"/>
                    <a:pt x="979" y="9226"/>
                  </a:cubicBezTo>
                  <a:lnTo>
                    <a:pt x="6244" y="9737"/>
                  </a:lnTo>
                  <a:cubicBezTo>
                    <a:pt x="6244" y="9737"/>
                    <a:pt x="8301" y="7627"/>
                    <a:pt x="8094" y="4331"/>
                  </a:cubicBezTo>
                  <a:cubicBezTo>
                    <a:pt x="7974" y="2405"/>
                    <a:pt x="4580" y="1"/>
                    <a:pt x="4580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6701290" y="1859161"/>
              <a:ext cx="365866" cy="430347"/>
            </a:xfrm>
            <a:custGeom>
              <a:avLst/>
              <a:gdLst/>
              <a:ahLst/>
              <a:cxnLst/>
              <a:rect l="l" t="t" r="r" b="b"/>
              <a:pathLst>
                <a:path w="7779" h="9150" extrusionOk="0">
                  <a:moveTo>
                    <a:pt x="4286" y="164"/>
                  </a:moveTo>
                  <a:cubicBezTo>
                    <a:pt x="4656" y="425"/>
                    <a:pt x="7343" y="2470"/>
                    <a:pt x="7452" y="4069"/>
                  </a:cubicBezTo>
                  <a:cubicBezTo>
                    <a:pt x="7626" y="6876"/>
                    <a:pt x="5994" y="8758"/>
                    <a:pt x="5798" y="8997"/>
                  </a:cubicBezTo>
                  <a:lnTo>
                    <a:pt x="1023" y="8529"/>
                  </a:lnTo>
                  <a:cubicBezTo>
                    <a:pt x="914" y="8083"/>
                    <a:pt x="207" y="4580"/>
                    <a:pt x="1306" y="3090"/>
                  </a:cubicBezTo>
                  <a:cubicBezTo>
                    <a:pt x="2382" y="1654"/>
                    <a:pt x="4014" y="370"/>
                    <a:pt x="4286" y="164"/>
                  </a:cubicBezTo>
                  <a:close/>
                  <a:moveTo>
                    <a:pt x="4286" y="1"/>
                  </a:moveTo>
                  <a:lnTo>
                    <a:pt x="4243" y="33"/>
                  </a:lnTo>
                  <a:cubicBezTo>
                    <a:pt x="4232" y="44"/>
                    <a:pt x="2382" y="1437"/>
                    <a:pt x="1197" y="3025"/>
                  </a:cubicBezTo>
                  <a:cubicBezTo>
                    <a:pt x="0" y="4646"/>
                    <a:pt x="859" y="8453"/>
                    <a:pt x="903" y="8616"/>
                  </a:cubicBezTo>
                  <a:lnTo>
                    <a:pt x="914" y="8671"/>
                  </a:lnTo>
                  <a:lnTo>
                    <a:pt x="5820" y="9149"/>
                  </a:lnTo>
                  <a:lnTo>
                    <a:pt x="5853" y="9149"/>
                  </a:lnTo>
                  <a:lnTo>
                    <a:pt x="5864" y="9117"/>
                  </a:lnTo>
                  <a:cubicBezTo>
                    <a:pt x="5885" y="9106"/>
                    <a:pt x="7778" y="7115"/>
                    <a:pt x="7593" y="4069"/>
                  </a:cubicBezTo>
                  <a:cubicBezTo>
                    <a:pt x="7485" y="2296"/>
                    <a:pt x="4449" y="131"/>
                    <a:pt x="4330" y="33"/>
                  </a:cubicBezTo>
                  <a:lnTo>
                    <a:pt x="4286" y="1"/>
                  </a:ln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6601486" y="2308377"/>
              <a:ext cx="1084240" cy="431429"/>
            </a:xfrm>
            <a:custGeom>
              <a:avLst/>
              <a:gdLst/>
              <a:ahLst/>
              <a:cxnLst/>
              <a:rect l="l" t="t" r="r" b="b"/>
              <a:pathLst>
                <a:path w="23053" h="9173" extrusionOk="0">
                  <a:moveTo>
                    <a:pt x="21530" y="1"/>
                  </a:moveTo>
                  <a:cubicBezTo>
                    <a:pt x="21530" y="1"/>
                    <a:pt x="16119" y="2146"/>
                    <a:pt x="7718" y="2146"/>
                  </a:cubicBezTo>
                  <a:cubicBezTo>
                    <a:pt x="5914" y="2146"/>
                    <a:pt x="3971" y="2047"/>
                    <a:pt x="1915" y="1807"/>
                  </a:cubicBezTo>
                  <a:lnTo>
                    <a:pt x="1915" y="1807"/>
                  </a:lnTo>
                  <a:cubicBezTo>
                    <a:pt x="1915" y="1807"/>
                    <a:pt x="1" y="9074"/>
                    <a:pt x="7083" y="9172"/>
                  </a:cubicBezTo>
                  <a:cubicBezTo>
                    <a:pt x="7127" y="9172"/>
                    <a:pt x="7170" y="9173"/>
                    <a:pt x="7214" y="9173"/>
                  </a:cubicBezTo>
                  <a:cubicBezTo>
                    <a:pt x="14285" y="9173"/>
                    <a:pt x="23053" y="523"/>
                    <a:pt x="23053" y="523"/>
                  </a:cubicBezTo>
                  <a:lnTo>
                    <a:pt x="21530" y="1"/>
                  </a:lnTo>
                  <a:close/>
                </a:path>
              </a:pathLst>
            </a:custGeom>
            <a:solidFill>
              <a:srgbClr val="EFDFD0">
                <a:alpha val="36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7591063" y="2329401"/>
              <a:ext cx="39413" cy="39931"/>
            </a:xfrm>
            <a:custGeom>
              <a:avLst/>
              <a:gdLst/>
              <a:ahLst/>
              <a:cxnLst/>
              <a:rect l="l" t="t" r="r" b="b"/>
              <a:pathLst>
                <a:path w="838" h="849" extrusionOk="0">
                  <a:moveTo>
                    <a:pt x="424" y="0"/>
                  </a:moveTo>
                  <a:cubicBezTo>
                    <a:pt x="185" y="0"/>
                    <a:pt x="0" y="196"/>
                    <a:pt x="0" y="424"/>
                  </a:cubicBezTo>
                  <a:cubicBezTo>
                    <a:pt x="0" y="653"/>
                    <a:pt x="185" y="849"/>
                    <a:pt x="424" y="849"/>
                  </a:cubicBezTo>
                  <a:cubicBezTo>
                    <a:pt x="653" y="849"/>
                    <a:pt x="838" y="653"/>
                    <a:pt x="838" y="424"/>
                  </a:cubicBezTo>
                  <a:cubicBezTo>
                    <a:pt x="838" y="196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6693577" y="2420929"/>
              <a:ext cx="58414" cy="106529"/>
            </a:xfrm>
            <a:custGeom>
              <a:avLst/>
              <a:gdLst/>
              <a:ahLst/>
              <a:cxnLst/>
              <a:rect l="l" t="t" r="r" b="b"/>
              <a:pathLst>
                <a:path w="1242" h="2265" extrusionOk="0">
                  <a:moveTo>
                    <a:pt x="565" y="1"/>
                  </a:moveTo>
                  <a:cubicBezTo>
                    <a:pt x="314" y="1"/>
                    <a:pt x="108" y="172"/>
                    <a:pt x="66" y="415"/>
                  </a:cubicBezTo>
                  <a:cubicBezTo>
                    <a:pt x="1" y="926"/>
                    <a:pt x="66" y="1459"/>
                    <a:pt x="262" y="1949"/>
                  </a:cubicBezTo>
                  <a:cubicBezTo>
                    <a:pt x="325" y="2147"/>
                    <a:pt x="517" y="2265"/>
                    <a:pt x="715" y="2265"/>
                  </a:cubicBezTo>
                  <a:cubicBezTo>
                    <a:pt x="723" y="2265"/>
                    <a:pt x="732" y="2265"/>
                    <a:pt x="741" y="2264"/>
                  </a:cubicBezTo>
                  <a:lnTo>
                    <a:pt x="752" y="2264"/>
                  </a:lnTo>
                  <a:cubicBezTo>
                    <a:pt x="1034" y="2231"/>
                    <a:pt x="1241" y="1959"/>
                    <a:pt x="1187" y="1677"/>
                  </a:cubicBezTo>
                  <a:cubicBezTo>
                    <a:pt x="1100" y="1296"/>
                    <a:pt x="1089" y="915"/>
                    <a:pt x="1100" y="523"/>
                  </a:cubicBezTo>
                  <a:cubicBezTo>
                    <a:pt x="1121" y="262"/>
                    <a:pt x="926" y="45"/>
                    <a:pt x="686" y="12"/>
                  </a:cubicBezTo>
                  <a:cubicBezTo>
                    <a:pt x="654" y="1"/>
                    <a:pt x="610" y="1"/>
                    <a:pt x="588" y="1"/>
                  </a:cubicBezTo>
                  <a:cubicBezTo>
                    <a:pt x="581" y="1"/>
                    <a:pt x="573" y="1"/>
                    <a:pt x="565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6719163" y="2551446"/>
              <a:ext cx="37391" cy="37391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392" y="0"/>
                  </a:moveTo>
                  <a:cubicBezTo>
                    <a:pt x="175" y="0"/>
                    <a:pt x="1" y="174"/>
                    <a:pt x="1" y="392"/>
                  </a:cubicBezTo>
                  <a:cubicBezTo>
                    <a:pt x="1" y="610"/>
                    <a:pt x="175" y="794"/>
                    <a:pt x="392" y="794"/>
                  </a:cubicBezTo>
                  <a:cubicBezTo>
                    <a:pt x="610" y="794"/>
                    <a:pt x="795" y="610"/>
                    <a:pt x="795" y="392"/>
                  </a:cubicBezTo>
                  <a:cubicBezTo>
                    <a:pt x="795" y="174"/>
                    <a:pt x="610" y="0"/>
                    <a:pt x="392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6784680" y="2030645"/>
              <a:ext cx="91102" cy="133525"/>
            </a:xfrm>
            <a:custGeom>
              <a:avLst/>
              <a:gdLst/>
              <a:ahLst/>
              <a:cxnLst/>
              <a:rect l="l" t="t" r="r" b="b"/>
              <a:pathLst>
                <a:path w="1937" h="2839" extrusionOk="0">
                  <a:moveTo>
                    <a:pt x="918" y="1"/>
                  </a:moveTo>
                  <a:cubicBezTo>
                    <a:pt x="821" y="1"/>
                    <a:pt x="731" y="19"/>
                    <a:pt x="653" y="42"/>
                  </a:cubicBezTo>
                  <a:cubicBezTo>
                    <a:pt x="544" y="86"/>
                    <a:pt x="446" y="151"/>
                    <a:pt x="359" y="227"/>
                  </a:cubicBezTo>
                  <a:cubicBezTo>
                    <a:pt x="283" y="293"/>
                    <a:pt x="218" y="391"/>
                    <a:pt x="174" y="478"/>
                  </a:cubicBezTo>
                  <a:cubicBezTo>
                    <a:pt x="120" y="586"/>
                    <a:pt x="87" y="695"/>
                    <a:pt x="87" y="804"/>
                  </a:cubicBezTo>
                  <a:cubicBezTo>
                    <a:pt x="76" y="956"/>
                    <a:pt x="87" y="1076"/>
                    <a:pt x="142" y="1206"/>
                  </a:cubicBezTo>
                  <a:cubicBezTo>
                    <a:pt x="185" y="1326"/>
                    <a:pt x="250" y="1424"/>
                    <a:pt x="348" y="1489"/>
                  </a:cubicBezTo>
                  <a:lnTo>
                    <a:pt x="566" y="1283"/>
                  </a:lnTo>
                  <a:cubicBezTo>
                    <a:pt x="512" y="1217"/>
                    <a:pt x="490" y="1152"/>
                    <a:pt x="457" y="1076"/>
                  </a:cubicBezTo>
                  <a:cubicBezTo>
                    <a:pt x="435" y="1011"/>
                    <a:pt x="435" y="934"/>
                    <a:pt x="435" y="837"/>
                  </a:cubicBezTo>
                  <a:cubicBezTo>
                    <a:pt x="435" y="793"/>
                    <a:pt x="446" y="739"/>
                    <a:pt x="457" y="684"/>
                  </a:cubicBezTo>
                  <a:cubicBezTo>
                    <a:pt x="490" y="630"/>
                    <a:pt x="512" y="575"/>
                    <a:pt x="555" y="521"/>
                  </a:cubicBezTo>
                  <a:cubicBezTo>
                    <a:pt x="599" y="467"/>
                    <a:pt x="653" y="423"/>
                    <a:pt x="718" y="401"/>
                  </a:cubicBezTo>
                  <a:cubicBezTo>
                    <a:pt x="784" y="358"/>
                    <a:pt x="871" y="358"/>
                    <a:pt x="979" y="358"/>
                  </a:cubicBezTo>
                  <a:cubicBezTo>
                    <a:pt x="1034" y="358"/>
                    <a:pt x="1088" y="369"/>
                    <a:pt x="1143" y="401"/>
                  </a:cubicBezTo>
                  <a:cubicBezTo>
                    <a:pt x="1197" y="412"/>
                    <a:pt x="1251" y="456"/>
                    <a:pt x="1306" y="510"/>
                  </a:cubicBezTo>
                  <a:cubicBezTo>
                    <a:pt x="1338" y="565"/>
                    <a:pt x="1382" y="630"/>
                    <a:pt x="1415" y="695"/>
                  </a:cubicBezTo>
                  <a:cubicBezTo>
                    <a:pt x="1447" y="782"/>
                    <a:pt x="1447" y="858"/>
                    <a:pt x="1447" y="967"/>
                  </a:cubicBezTo>
                  <a:cubicBezTo>
                    <a:pt x="1447" y="1108"/>
                    <a:pt x="1393" y="1239"/>
                    <a:pt x="1317" y="1380"/>
                  </a:cubicBezTo>
                  <a:cubicBezTo>
                    <a:pt x="1230" y="1511"/>
                    <a:pt x="1121" y="1652"/>
                    <a:pt x="990" y="1805"/>
                  </a:cubicBezTo>
                  <a:cubicBezTo>
                    <a:pt x="849" y="1946"/>
                    <a:pt x="707" y="2098"/>
                    <a:pt x="522" y="2251"/>
                  </a:cubicBezTo>
                  <a:cubicBezTo>
                    <a:pt x="359" y="2403"/>
                    <a:pt x="185" y="2566"/>
                    <a:pt x="0" y="2729"/>
                  </a:cubicBezTo>
                  <a:lnTo>
                    <a:pt x="1904" y="2838"/>
                  </a:lnTo>
                  <a:lnTo>
                    <a:pt x="1937" y="2098"/>
                  </a:lnTo>
                  <a:lnTo>
                    <a:pt x="1610" y="2088"/>
                  </a:lnTo>
                  <a:lnTo>
                    <a:pt x="1589" y="2479"/>
                  </a:lnTo>
                  <a:lnTo>
                    <a:pt x="892" y="2436"/>
                  </a:lnTo>
                  <a:cubicBezTo>
                    <a:pt x="1001" y="2316"/>
                    <a:pt x="1121" y="2207"/>
                    <a:pt x="1230" y="2088"/>
                  </a:cubicBezTo>
                  <a:cubicBezTo>
                    <a:pt x="1338" y="1968"/>
                    <a:pt x="1436" y="1837"/>
                    <a:pt x="1534" y="1718"/>
                  </a:cubicBezTo>
                  <a:cubicBezTo>
                    <a:pt x="1621" y="1598"/>
                    <a:pt x="1697" y="1457"/>
                    <a:pt x="1752" y="1337"/>
                  </a:cubicBezTo>
                  <a:cubicBezTo>
                    <a:pt x="1806" y="1206"/>
                    <a:pt x="1828" y="1065"/>
                    <a:pt x="1850" y="934"/>
                  </a:cubicBezTo>
                  <a:cubicBezTo>
                    <a:pt x="1861" y="804"/>
                    <a:pt x="1850" y="695"/>
                    <a:pt x="1806" y="586"/>
                  </a:cubicBezTo>
                  <a:cubicBezTo>
                    <a:pt x="1763" y="478"/>
                    <a:pt x="1708" y="391"/>
                    <a:pt x="1643" y="303"/>
                  </a:cubicBezTo>
                  <a:cubicBezTo>
                    <a:pt x="1578" y="227"/>
                    <a:pt x="1491" y="151"/>
                    <a:pt x="1382" y="97"/>
                  </a:cubicBezTo>
                  <a:cubicBezTo>
                    <a:pt x="1273" y="42"/>
                    <a:pt x="1153" y="21"/>
                    <a:pt x="1034" y="10"/>
                  </a:cubicBezTo>
                  <a:cubicBezTo>
                    <a:pt x="994" y="4"/>
                    <a:pt x="956" y="1"/>
                    <a:pt x="918" y="1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6887024" y="2037041"/>
              <a:ext cx="91102" cy="132726"/>
            </a:xfrm>
            <a:custGeom>
              <a:avLst/>
              <a:gdLst/>
              <a:ahLst/>
              <a:cxnLst/>
              <a:rect l="l" t="t" r="r" b="b"/>
              <a:pathLst>
                <a:path w="1937" h="2822" extrusionOk="0">
                  <a:moveTo>
                    <a:pt x="935" y="0"/>
                  </a:moveTo>
                  <a:cubicBezTo>
                    <a:pt x="832" y="0"/>
                    <a:pt x="736" y="15"/>
                    <a:pt x="653" y="48"/>
                  </a:cubicBezTo>
                  <a:cubicBezTo>
                    <a:pt x="544" y="91"/>
                    <a:pt x="446" y="157"/>
                    <a:pt x="359" y="222"/>
                  </a:cubicBezTo>
                  <a:cubicBezTo>
                    <a:pt x="283" y="287"/>
                    <a:pt x="218" y="385"/>
                    <a:pt x="174" y="483"/>
                  </a:cubicBezTo>
                  <a:cubicBezTo>
                    <a:pt x="120" y="592"/>
                    <a:pt x="87" y="701"/>
                    <a:pt x="87" y="809"/>
                  </a:cubicBezTo>
                  <a:cubicBezTo>
                    <a:pt x="76" y="962"/>
                    <a:pt x="109" y="1081"/>
                    <a:pt x="141" y="1201"/>
                  </a:cubicBezTo>
                  <a:cubicBezTo>
                    <a:pt x="185" y="1321"/>
                    <a:pt x="250" y="1419"/>
                    <a:pt x="348" y="1484"/>
                  </a:cubicBezTo>
                  <a:lnTo>
                    <a:pt x="566" y="1288"/>
                  </a:lnTo>
                  <a:cubicBezTo>
                    <a:pt x="511" y="1212"/>
                    <a:pt x="490" y="1147"/>
                    <a:pt x="457" y="1081"/>
                  </a:cubicBezTo>
                  <a:cubicBezTo>
                    <a:pt x="435" y="1016"/>
                    <a:pt x="435" y="929"/>
                    <a:pt x="435" y="831"/>
                  </a:cubicBezTo>
                  <a:cubicBezTo>
                    <a:pt x="435" y="798"/>
                    <a:pt x="446" y="744"/>
                    <a:pt x="457" y="690"/>
                  </a:cubicBezTo>
                  <a:cubicBezTo>
                    <a:pt x="490" y="635"/>
                    <a:pt x="511" y="581"/>
                    <a:pt x="555" y="526"/>
                  </a:cubicBezTo>
                  <a:cubicBezTo>
                    <a:pt x="598" y="472"/>
                    <a:pt x="653" y="429"/>
                    <a:pt x="718" y="396"/>
                  </a:cubicBezTo>
                  <a:cubicBezTo>
                    <a:pt x="783" y="363"/>
                    <a:pt x="870" y="363"/>
                    <a:pt x="979" y="363"/>
                  </a:cubicBezTo>
                  <a:cubicBezTo>
                    <a:pt x="1033" y="363"/>
                    <a:pt x="1088" y="374"/>
                    <a:pt x="1142" y="396"/>
                  </a:cubicBezTo>
                  <a:cubicBezTo>
                    <a:pt x="1197" y="418"/>
                    <a:pt x="1251" y="450"/>
                    <a:pt x="1305" y="505"/>
                  </a:cubicBezTo>
                  <a:cubicBezTo>
                    <a:pt x="1338" y="559"/>
                    <a:pt x="1382" y="635"/>
                    <a:pt x="1414" y="701"/>
                  </a:cubicBezTo>
                  <a:cubicBezTo>
                    <a:pt x="1447" y="777"/>
                    <a:pt x="1447" y="864"/>
                    <a:pt x="1447" y="972"/>
                  </a:cubicBezTo>
                  <a:cubicBezTo>
                    <a:pt x="1447" y="1103"/>
                    <a:pt x="1392" y="1244"/>
                    <a:pt x="1316" y="1375"/>
                  </a:cubicBezTo>
                  <a:cubicBezTo>
                    <a:pt x="1229" y="1516"/>
                    <a:pt x="1121" y="1647"/>
                    <a:pt x="990" y="1799"/>
                  </a:cubicBezTo>
                  <a:cubicBezTo>
                    <a:pt x="849" y="1952"/>
                    <a:pt x="707" y="2104"/>
                    <a:pt x="522" y="2245"/>
                  </a:cubicBezTo>
                  <a:cubicBezTo>
                    <a:pt x="359" y="2398"/>
                    <a:pt x="185" y="2561"/>
                    <a:pt x="0" y="2724"/>
                  </a:cubicBezTo>
                  <a:lnTo>
                    <a:pt x="1904" y="2822"/>
                  </a:lnTo>
                  <a:lnTo>
                    <a:pt x="1936" y="2082"/>
                  </a:lnTo>
                  <a:lnTo>
                    <a:pt x="1610" y="2071"/>
                  </a:lnTo>
                  <a:lnTo>
                    <a:pt x="1588" y="2463"/>
                  </a:lnTo>
                  <a:lnTo>
                    <a:pt x="892" y="2430"/>
                  </a:lnTo>
                  <a:cubicBezTo>
                    <a:pt x="1001" y="2300"/>
                    <a:pt x="1121" y="2191"/>
                    <a:pt x="1229" y="2071"/>
                  </a:cubicBezTo>
                  <a:cubicBezTo>
                    <a:pt x="1338" y="1952"/>
                    <a:pt x="1436" y="1832"/>
                    <a:pt x="1534" y="1701"/>
                  </a:cubicBezTo>
                  <a:cubicBezTo>
                    <a:pt x="1621" y="1582"/>
                    <a:pt x="1697" y="1451"/>
                    <a:pt x="1751" y="1321"/>
                  </a:cubicBezTo>
                  <a:cubicBezTo>
                    <a:pt x="1806" y="1201"/>
                    <a:pt x="1828" y="1070"/>
                    <a:pt x="1849" y="929"/>
                  </a:cubicBezTo>
                  <a:cubicBezTo>
                    <a:pt x="1860" y="809"/>
                    <a:pt x="1849" y="701"/>
                    <a:pt x="1806" y="592"/>
                  </a:cubicBezTo>
                  <a:cubicBezTo>
                    <a:pt x="1762" y="483"/>
                    <a:pt x="1708" y="385"/>
                    <a:pt x="1643" y="309"/>
                  </a:cubicBezTo>
                  <a:cubicBezTo>
                    <a:pt x="1577" y="222"/>
                    <a:pt x="1490" y="157"/>
                    <a:pt x="1382" y="102"/>
                  </a:cubicBezTo>
                  <a:cubicBezTo>
                    <a:pt x="1273" y="48"/>
                    <a:pt x="1153" y="15"/>
                    <a:pt x="1033" y="4"/>
                  </a:cubicBezTo>
                  <a:cubicBezTo>
                    <a:pt x="1000" y="2"/>
                    <a:pt x="967" y="0"/>
                    <a:pt x="935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6890599" y="1898575"/>
              <a:ext cx="25633" cy="25633"/>
            </a:xfrm>
            <a:custGeom>
              <a:avLst/>
              <a:gdLst/>
              <a:ahLst/>
              <a:cxnLst/>
              <a:rect l="l" t="t" r="r" b="b"/>
              <a:pathLst>
                <a:path w="545" h="545" extrusionOk="0">
                  <a:moveTo>
                    <a:pt x="272" y="0"/>
                  </a:moveTo>
                  <a:cubicBezTo>
                    <a:pt x="120" y="0"/>
                    <a:pt x="0" y="120"/>
                    <a:pt x="0" y="272"/>
                  </a:cubicBezTo>
                  <a:cubicBezTo>
                    <a:pt x="0" y="424"/>
                    <a:pt x="120" y="544"/>
                    <a:pt x="272" y="544"/>
                  </a:cubicBezTo>
                  <a:cubicBezTo>
                    <a:pt x="424" y="544"/>
                    <a:pt x="544" y="424"/>
                    <a:pt x="544" y="272"/>
                  </a:cubicBezTo>
                  <a:cubicBezTo>
                    <a:pt x="544" y="120"/>
                    <a:pt x="424" y="0"/>
                    <a:pt x="272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7009781" y="2105804"/>
              <a:ext cx="25633" cy="25586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273" y="0"/>
                  </a:moveTo>
                  <a:cubicBezTo>
                    <a:pt x="121" y="0"/>
                    <a:pt x="1" y="120"/>
                    <a:pt x="1" y="272"/>
                  </a:cubicBezTo>
                  <a:cubicBezTo>
                    <a:pt x="1" y="424"/>
                    <a:pt x="121" y="544"/>
                    <a:pt x="273" y="544"/>
                  </a:cubicBezTo>
                  <a:cubicBezTo>
                    <a:pt x="414" y="544"/>
                    <a:pt x="545" y="424"/>
                    <a:pt x="545" y="272"/>
                  </a:cubicBezTo>
                  <a:cubicBezTo>
                    <a:pt x="545" y="120"/>
                    <a:pt x="414" y="0"/>
                    <a:pt x="273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8"/>
            <p:cNvSpPr/>
            <p:nvPr/>
          </p:nvSpPr>
          <p:spPr>
            <a:xfrm>
              <a:off x="6742209" y="2105804"/>
              <a:ext cx="25633" cy="25586"/>
            </a:xfrm>
            <a:custGeom>
              <a:avLst/>
              <a:gdLst/>
              <a:ahLst/>
              <a:cxnLst/>
              <a:rect l="l" t="t" r="r" b="b"/>
              <a:pathLst>
                <a:path w="545" h="544" extrusionOk="0">
                  <a:moveTo>
                    <a:pt x="272" y="0"/>
                  </a:moveTo>
                  <a:cubicBezTo>
                    <a:pt x="120" y="0"/>
                    <a:pt x="0" y="120"/>
                    <a:pt x="0" y="272"/>
                  </a:cubicBezTo>
                  <a:cubicBezTo>
                    <a:pt x="0" y="424"/>
                    <a:pt x="120" y="544"/>
                    <a:pt x="272" y="544"/>
                  </a:cubicBezTo>
                  <a:cubicBezTo>
                    <a:pt x="425" y="544"/>
                    <a:pt x="544" y="424"/>
                    <a:pt x="544" y="272"/>
                  </a:cubicBezTo>
                  <a:cubicBezTo>
                    <a:pt x="544" y="120"/>
                    <a:pt x="425" y="0"/>
                    <a:pt x="272" y="0"/>
                  </a:cubicBezTo>
                  <a:close/>
                </a:path>
              </a:pathLst>
            </a:custGeom>
            <a:solidFill>
              <a:srgbClr val="1F16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7552167" y="2619363"/>
              <a:ext cx="259431" cy="83577"/>
            </a:xfrm>
            <a:custGeom>
              <a:avLst/>
              <a:gdLst/>
              <a:ahLst/>
              <a:cxnLst/>
              <a:rect l="l" t="t" r="r" b="b"/>
              <a:pathLst>
                <a:path w="5516" h="1777" extrusionOk="0">
                  <a:moveTo>
                    <a:pt x="3968" y="0"/>
                  </a:moveTo>
                  <a:cubicBezTo>
                    <a:pt x="3050" y="0"/>
                    <a:pt x="2164" y="637"/>
                    <a:pt x="1861" y="1504"/>
                  </a:cubicBezTo>
                  <a:cubicBezTo>
                    <a:pt x="1652" y="1426"/>
                    <a:pt x="1431" y="1389"/>
                    <a:pt x="1210" y="1389"/>
                  </a:cubicBezTo>
                  <a:cubicBezTo>
                    <a:pt x="786" y="1389"/>
                    <a:pt x="358" y="1526"/>
                    <a:pt x="0" y="1776"/>
                  </a:cubicBezTo>
                  <a:lnTo>
                    <a:pt x="5516" y="1776"/>
                  </a:lnTo>
                  <a:lnTo>
                    <a:pt x="5516" y="656"/>
                  </a:lnTo>
                  <a:cubicBezTo>
                    <a:pt x="5135" y="275"/>
                    <a:pt x="4624" y="25"/>
                    <a:pt x="4080" y="3"/>
                  </a:cubicBezTo>
                  <a:cubicBezTo>
                    <a:pt x="4042" y="1"/>
                    <a:pt x="4005" y="0"/>
                    <a:pt x="3968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6806174" y="1687912"/>
              <a:ext cx="390934" cy="106811"/>
            </a:xfrm>
            <a:custGeom>
              <a:avLst/>
              <a:gdLst/>
              <a:ahLst/>
              <a:cxnLst/>
              <a:rect l="l" t="t" r="r" b="b"/>
              <a:pathLst>
                <a:path w="8312" h="2271" extrusionOk="0">
                  <a:moveTo>
                    <a:pt x="5925" y="1"/>
                  </a:moveTo>
                  <a:cubicBezTo>
                    <a:pt x="5020" y="1"/>
                    <a:pt x="4112" y="517"/>
                    <a:pt x="3699" y="1324"/>
                  </a:cubicBezTo>
                  <a:cubicBezTo>
                    <a:pt x="3560" y="851"/>
                    <a:pt x="3047" y="598"/>
                    <a:pt x="2542" y="598"/>
                  </a:cubicBezTo>
                  <a:cubicBezTo>
                    <a:pt x="2375" y="598"/>
                    <a:pt x="2208" y="626"/>
                    <a:pt x="2056" y="683"/>
                  </a:cubicBezTo>
                  <a:cubicBezTo>
                    <a:pt x="1447" y="911"/>
                    <a:pt x="1012" y="1466"/>
                    <a:pt x="653" y="2031"/>
                  </a:cubicBezTo>
                  <a:cubicBezTo>
                    <a:pt x="609" y="1944"/>
                    <a:pt x="577" y="1868"/>
                    <a:pt x="501" y="1781"/>
                  </a:cubicBezTo>
                  <a:cubicBezTo>
                    <a:pt x="327" y="1944"/>
                    <a:pt x="163" y="2108"/>
                    <a:pt x="0" y="2271"/>
                  </a:cubicBezTo>
                  <a:lnTo>
                    <a:pt x="8311" y="2238"/>
                  </a:lnTo>
                  <a:cubicBezTo>
                    <a:pt x="8224" y="1172"/>
                    <a:pt x="7387" y="236"/>
                    <a:pt x="6353" y="41"/>
                  </a:cubicBezTo>
                  <a:cubicBezTo>
                    <a:pt x="6212" y="14"/>
                    <a:pt x="6069" y="1"/>
                    <a:pt x="5925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6873196" y="2699037"/>
              <a:ext cx="487116" cy="138464"/>
            </a:xfrm>
            <a:custGeom>
              <a:avLst/>
              <a:gdLst/>
              <a:ahLst/>
              <a:cxnLst/>
              <a:rect l="l" t="t" r="r" b="b"/>
              <a:pathLst>
                <a:path w="10357" h="2944" extrusionOk="0">
                  <a:moveTo>
                    <a:pt x="4369" y="1"/>
                  </a:moveTo>
                  <a:cubicBezTo>
                    <a:pt x="4316" y="1"/>
                    <a:pt x="4263" y="3"/>
                    <a:pt x="4210" y="6"/>
                  </a:cubicBezTo>
                  <a:cubicBezTo>
                    <a:pt x="2959" y="82"/>
                    <a:pt x="1839" y="1203"/>
                    <a:pt x="1774" y="2465"/>
                  </a:cubicBezTo>
                  <a:cubicBezTo>
                    <a:pt x="1616" y="2259"/>
                    <a:pt x="1362" y="2161"/>
                    <a:pt x="1098" y="2161"/>
                  </a:cubicBezTo>
                  <a:cubicBezTo>
                    <a:pt x="887" y="2161"/>
                    <a:pt x="669" y="2224"/>
                    <a:pt x="490" y="2345"/>
                  </a:cubicBezTo>
                  <a:cubicBezTo>
                    <a:pt x="272" y="2497"/>
                    <a:pt x="131" y="2715"/>
                    <a:pt x="0" y="2944"/>
                  </a:cubicBezTo>
                  <a:lnTo>
                    <a:pt x="10357" y="2944"/>
                  </a:lnTo>
                  <a:cubicBezTo>
                    <a:pt x="10226" y="2291"/>
                    <a:pt x="9758" y="1703"/>
                    <a:pt x="9117" y="1475"/>
                  </a:cubicBezTo>
                  <a:cubicBezTo>
                    <a:pt x="8919" y="1404"/>
                    <a:pt x="8710" y="1370"/>
                    <a:pt x="8502" y="1370"/>
                  </a:cubicBezTo>
                  <a:cubicBezTo>
                    <a:pt x="7908" y="1370"/>
                    <a:pt x="7314" y="1645"/>
                    <a:pt x="6952" y="2128"/>
                  </a:cubicBezTo>
                  <a:cubicBezTo>
                    <a:pt x="6722" y="939"/>
                    <a:pt x="5574" y="1"/>
                    <a:pt x="4369" y="1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7671396" y="1872989"/>
              <a:ext cx="78826" cy="174491"/>
            </a:xfrm>
            <a:custGeom>
              <a:avLst/>
              <a:gdLst/>
              <a:ahLst/>
              <a:cxnLst/>
              <a:rect l="l" t="t" r="r" b="b"/>
              <a:pathLst>
                <a:path w="1676" h="3710" extrusionOk="0">
                  <a:moveTo>
                    <a:pt x="849" y="0"/>
                  </a:moveTo>
                  <a:cubicBezTo>
                    <a:pt x="903" y="501"/>
                    <a:pt x="751" y="1034"/>
                    <a:pt x="479" y="1469"/>
                  </a:cubicBezTo>
                  <a:cubicBezTo>
                    <a:pt x="315" y="1730"/>
                    <a:pt x="109" y="1969"/>
                    <a:pt x="54" y="2274"/>
                  </a:cubicBezTo>
                  <a:cubicBezTo>
                    <a:pt x="0" y="2546"/>
                    <a:pt x="87" y="2818"/>
                    <a:pt x="218" y="3057"/>
                  </a:cubicBezTo>
                  <a:cubicBezTo>
                    <a:pt x="359" y="3296"/>
                    <a:pt x="544" y="3503"/>
                    <a:pt x="740" y="3710"/>
                  </a:cubicBezTo>
                  <a:cubicBezTo>
                    <a:pt x="620" y="3373"/>
                    <a:pt x="653" y="3122"/>
                    <a:pt x="783" y="2785"/>
                  </a:cubicBezTo>
                  <a:cubicBezTo>
                    <a:pt x="968" y="2274"/>
                    <a:pt x="1458" y="1860"/>
                    <a:pt x="1675" y="1371"/>
                  </a:cubicBezTo>
                  <a:lnTo>
                    <a:pt x="849" y="0"/>
                  </a:ln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6643957" y="2684457"/>
              <a:ext cx="89597" cy="154078"/>
            </a:xfrm>
            <a:custGeom>
              <a:avLst/>
              <a:gdLst/>
              <a:ahLst/>
              <a:cxnLst/>
              <a:rect l="l" t="t" r="r" b="b"/>
              <a:pathLst>
                <a:path w="1905" h="3276" extrusionOk="0">
                  <a:moveTo>
                    <a:pt x="1317" y="1"/>
                  </a:moveTo>
                  <a:cubicBezTo>
                    <a:pt x="1317" y="686"/>
                    <a:pt x="925" y="1317"/>
                    <a:pt x="381" y="1741"/>
                  </a:cubicBezTo>
                  <a:cubicBezTo>
                    <a:pt x="251" y="1839"/>
                    <a:pt x="120" y="1915"/>
                    <a:pt x="1" y="2013"/>
                  </a:cubicBezTo>
                  <a:lnTo>
                    <a:pt x="1" y="3275"/>
                  </a:lnTo>
                  <a:cubicBezTo>
                    <a:pt x="33" y="3199"/>
                    <a:pt x="88" y="3134"/>
                    <a:pt x="164" y="3058"/>
                  </a:cubicBezTo>
                  <a:cubicBezTo>
                    <a:pt x="621" y="2546"/>
                    <a:pt x="1426" y="2351"/>
                    <a:pt x="1741" y="1741"/>
                  </a:cubicBezTo>
                  <a:cubicBezTo>
                    <a:pt x="1904" y="1448"/>
                    <a:pt x="1904" y="1089"/>
                    <a:pt x="1807" y="795"/>
                  </a:cubicBezTo>
                  <a:cubicBezTo>
                    <a:pt x="1719" y="479"/>
                    <a:pt x="1535" y="251"/>
                    <a:pt x="1317" y="1"/>
                  </a:cubicBezTo>
                  <a:close/>
                </a:path>
              </a:pathLst>
            </a:custGeom>
            <a:solidFill>
              <a:srgbClr val="FEB9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7471317" y="1746469"/>
              <a:ext cx="104930" cy="117910"/>
            </a:xfrm>
            <a:custGeom>
              <a:avLst/>
              <a:gdLst/>
              <a:ahLst/>
              <a:cxnLst/>
              <a:rect l="l" t="t" r="r" b="b"/>
              <a:pathLst>
                <a:path w="2231" h="2507" extrusionOk="0">
                  <a:moveTo>
                    <a:pt x="1090" y="0"/>
                  </a:moveTo>
                  <a:cubicBezTo>
                    <a:pt x="1080" y="0"/>
                    <a:pt x="1072" y="9"/>
                    <a:pt x="1067" y="25"/>
                  </a:cubicBezTo>
                  <a:cubicBezTo>
                    <a:pt x="936" y="536"/>
                    <a:pt x="501" y="1080"/>
                    <a:pt x="33" y="1341"/>
                  </a:cubicBezTo>
                  <a:cubicBezTo>
                    <a:pt x="0" y="1352"/>
                    <a:pt x="0" y="1385"/>
                    <a:pt x="33" y="1396"/>
                  </a:cubicBezTo>
                  <a:cubicBezTo>
                    <a:pt x="544" y="1548"/>
                    <a:pt x="969" y="1983"/>
                    <a:pt x="1143" y="2484"/>
                  </a:cubicBezTo>
                  <a:cubicBezTo>
                    <a:pt x="1148" y="2499"/>
                    <a:pt x="1160" y="2507"/>
                    <a:pt x="1171" y="2507"/>
                  </a:cubicBezTo>
                  <a:cubicBezTo>
                    <a:pt x="1185" y="2507"/>
                    <a:pt x="1197" y="2496"/>
                    <a:pt x="1197" y="2473"/>
                  </a:cubicBezTo>
                  <a:cubicBezTo>
                    <a:pt x="1360" y="1994"/>
                    <a:pt x="1741" y="1494"/>
                    <a:pt x="2209" y="1287"/>
                  </a:cubicBezTo>
                  <a:cubicBezTo>
                    <a:pt x="2231" y="1276"/>
                    <a:pt x="2231" y="1243"/>
                    <a:pt x="2209" y="1233"/>
                  </a:cubicBezTo>
                  <a:cubicBezTo>
                    <a:pt x="1632" y="1069"/>
                    <a:pt x="1317" y="591"/>
                    <a:pt x="1121" y="25"/>
                  </a:cubicBezTo>
                  <a:cubicBezTo>
                    <a:pt x="1110" y="9"/>
                    <a:pt x="1099" y="0"/>
                    <a:pt x="1090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7673936" y="2448866"/>
              <a:ext cx="104930" cy="117628"/>
            </a:xfrm>
            <a:custGeom>
              <a:avLst/>
              <a:gdLst/>
              <a:ahLst/>
              <a:cxnLst/>
              <a:rect l="l" t="t" r="r" b="b"/>
              <a:pathLst>
                <a:path w="2231" h="2501" extrusionOk="0">
                  <a:moveTo>
                    <a:pt x="1094" y="0"/>
                  </a:moveTo>
                  <a:cubicBezTo>
                    <a:pt x="1083" y="0"/>
                    <a:pt x="1072" y="6"/>
                    <a:pt x="1067" y="16"/>
                  </a:cubicBezTo>
                  <a:cubicBezTo>
                    <a:pt x="947" y="539"/>
                    <a:pt x="512" y="1083"/>
                    <a:pt x="33" y="1344"/>
                  </a:cubicBezTo>
                  <a:cubicBezTo>
                    <a:pt x="0" y="1355"/>
                    <a:pt x="0" y="1376"/>
                    <a:pt x="33" y="1398"/>
                  </a:cubicBezTo>
                  <a:cubicBezTo>
                    <a:pt x="544" y="1540"/>
                    <a:pt x="969" y="1975"/>
                    <a:pt x="1143" y="2486"/>
                  </a:cubicBezTo>
                  <a:cubicBezTo>
                    <a:pt x="1152" y="2495"/>
                    <a:pt x="1161" y="2500"/>
                    <a:pt x="1169" y="2500"/>
                  </a:cubicBezTo>
                  <a:cubicBezTo>
                    <a:pt x="1181" y="2500"/>
                    <a:pt x="1191" y="2490"/>
                    <a:pt x="1197" y="2464"/>
                  </a:cubicBezTo>
                  <a:cubicBezTo>
                    <a:pt x="1360" y="1996"/>
                    <a:pt x="1741" y="1485"/>
                    <a:pt x="2209" y="1289"/>
                  </a:cubicBezTo>
                  <a:cubicBezTo>
                    <a:pt x="2231" y="1268"/>
                    <a:pt x="2231" y="1246"/>
                    <a:pt x="2209" y="1235"/>
                  </a:cubicBezTo>
                  <a:cubicBezTo>
                    <a:pt x="1632" y="1072"/>
                    <a:pt x="1328" y="593"/>
                    <a:pt x="1121" y="16"/>
                  </a:cubicBezTo>
                  <a:cubicBezTo>
                    <a:pt x="1115" y="6"/>
                    <a:pt x="1105" y="0"/>
                    <a:pt x="1094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6655198" y="2259557"/>
              <a:ext cx="104977" cy="117628"/>
            </a:xfrm>
            <a:custGeom>
              <a:avLst/>
              <a:gdLst/>
              <a:ahLst/>
              <a:cxnLst/>
              <a:rect l="l" t="t" r="r" b="b"/>
              <a:pathLst>
                <a:path w="2232" h="2501" extrusionOk="0">
                  <a:moveTo>
                    <a:pt x="1090" y="0"/>
                  </a:moveTo>
                  <a:cubicBezTo>
                    <a:pt x="1081" y="0"/>
                    <a:pt x="1073" y="6"/>
                    <a:pt x="1067" y="16"/>
                  </a:cubicBezTo>
                  <a:cubicBezTo>
                    <a:pt x="937" y="539"/>
                    <a:pt x="501" y="1082"/>
                    <a:pt x="34" y="1344"/>
                  </a:cubicBezTo>
                  <a:cubicBezTo>
                    <a:pt x="1" y="1354"/>
                    <a:pt x="1" y="1376"/>
                    <a:pt x="34" y="1398"/>
                  </a:cubicBezTo>
                  <a:cubicBezTo>
                    <a:pt x="545" y="1539"/>
                    <a:pt x="969" y="1975"/>
                    <a:pt x="1143" y="2486"/>
                  </a:cubicBezTo>
                  <a:cubicBezTo>
                    <a:pt x="1148" y="2495"/>
                    <a:pt x="1156" y="2500"/>
                    <a:pt x="1165" y="2500"/>
                  </a:cubicBezTo>
                  <a:cubicBezTo>
                    <a:pt x="1177" y="2500"/>
                    <a:pt x="1191" y="2490"/>
                    <a:pt x="1198" y="2464"/>
                  </a:cubicBezTo>
                  <a:cubicBezTo>
                    <a:pt x="1361" y="1996"/>
                    <a:pt x="1742" y="1485"/>
                    <a:pt x="2209" y="1278"/>
                  </a:cubicBezTo>
                  <a:cubicBezTo>
                    <a:pt x="2231" y="1267"/>
                    <a:pt x="2231" y="1246"/>
                    <a:pt x="2209" y="1235"/>
                  </a:cubicBezTo>
                  <a:cubicBezTo>
                    <a:pt x="1633" y="1072"/>
                    <a:pt x="1317" y="593"/>
                    <a:pt x="1121" y="16"/>
                  </a:cubicBezTo>
                  <a:cubicBezTo>
                    <a:pt x="1111" y="6"/>
                    <a:pt x="1100" y="0"/>
                    <a:pt x="1090" y="0"/>
                  </a:cubicBezTo>
                  <a:close/>
                </a:path>
              </a:pathLst>
            </a:custGeom>
            <a:solidFill>
              <a:srgbClr val="EFDF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ational Firefighters' Day by Slidesgo">
  <a:themeElements>
    <a:clrScheme name="Simple Light">
      <a:dk1>
        <a:srgbClr val="F0E1D4"/>
      </a:dk1>
      <a:lt1>
        <a:srgbClr val="CF88EF"/>
      </a:lt1>
      <a:dk2>
        <a:srgbClr val="511156"/>
      </a:dk2>
      <a:lt2>
        <a:srgbClr val="33011D"/>
      </a:lt2>
      <a:accent1>
        <a:srgbClr val="6678FF"/>
      </a:accent1>
      <a:accent2>
        <a:srgbClr val="F4644D"/>
      </a:accent2>
      <a:accent3>
        <a:srgbClr val="FFB145"/>
      </a:accent3>
      <a:accent4>
        <a:srgbClr val="FFF6EE"/>
      </a:accent4>
      <a:accent5>
        <a:srgbClr val="FFFFFF"/>
      </a:accent5>
      <a:accent6>
        <a:srgbClr val="FFFFFF"/>
      </a:accent6>
      <a:hlink>
        <a:srgbClr val="3301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347</Words>
  <Application>Microsoft Office PowerPoint</Application>
  <PresentationFormat>On-screen Show (16:9)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Righteous</vt:lpstr>
      <vt:lpstr>Archivo</vt:lpstr>
      <vt:lpstr>International Firefighters' Day by Slidesgo</vt:lpstr>
      <vt:lpstr>Fire Detection and Prevention System</vt:lpstr>
      <vt:lpstr>INTRODUCTION</vt:lpstr>
      <vt:lpstr>OBJECTIVES</vt:lpstr>
      <vt:lpstr>FEATURES</vt:lpstr>
      <vt:lpstr>FEATURES</vt:lpstr>
      <vt:lpstr>FEATURES</vt:lpstr>
      <vt:lpstr>Conclusion &amp;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Mozahidul Hoque Shoyeb</cp:lastModifiedBy>
  <cp:revision>6</cp:revision>
  <dcterms:modified xsi:type="dcterms:W3CDTF">2025-02-02T03:12:49Z</dcterms:modified>
</cp:coreProperties>
</file>